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4367-E936-A875-4041-E7E98B4A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A052D-316F-485E-88D1-050E32923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A6ED-9F37-DD55-0925-5168AE2B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B961-0A21-0E17-1F9C-21AB77D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9CDD-A340-16A3-94A5-448ACBCB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C466-D26B-887A-8752-23630782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4380F-6BDC-BE90-9878-68D36DB6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193E-79A6-F017-5322-2A74C6E9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34F9-C1C9-8D5F-2CD8-D10E29EE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9E3F-C8B0-1CFB-CF49-20D0809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F57B8-AC4E-7BE2-7499-89FA2765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928B7-E15D-EB6E-611D-E585768B2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0104-BCCE-C8A0-DF81-8CEEF3CA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771B-2968-5B91-20F9-00B4C29A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E293-4870-874C-BCE4-CDCAD92F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61D6-33B2-5240-DE6F-08C88627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6BEC-10BE-1216-1EFF-C11A2664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42B3-A3D2-C320-3146-3D921B58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5649-BCB4-59AD-E494-3702E237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8E03-C7F8-9484-3915-0B5CF46F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764-5380-8B10-D617-09A50E6A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9E5C4-5855-9240-1D77-5B7933AA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4999-0C95-03DE-938A-122B3369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A13D-5FD7-CDAE-F25B-9CB330C3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8215-0B93-5F42-4E2D-DA82D8F1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8B4-5D04-EA4C-49B0-F0C78190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FB8-0192-01D0-414E-1C4DCA71A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06374-4B60-0C7C-41E4-2B99AA2A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7596-6010-1E64-A84F-BE22D155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6B50-A4F9-B8E4-680F-115DC5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E51AC-72DD-0DA2-90DF-B84ED8F3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0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547-9F36-F180-1680-253E9031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BCDC-061F-D825-F607-DC38AC3E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8331-9FDE-24DF-D05D-800D0B9A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69EA6-A609-54DB-A127-BDC33B936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B1F27-500F-FF58-40E3-5C2D1C9A1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10429-38D9-BA52-603A-A042BE25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ABF5-A028-3486-D4CE-C0426C30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1D035-9D52-8A81-5E37-F6D7E086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4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D91E-0B81-8A21-050F-34196478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27C17-72FE-D5C3-A37D-018C14AC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E5662-0D67-FF5C-BEB4-8A49E258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ED307-30D0-9E6D-8FA3-B09310AA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4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93788-9FEF-5FE3-9BA8-EC012C47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F339-6F2C-66EA-C7BE-8BAE5B8D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07951-2E1C-78D3-1AD6-C2AAB527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67A4-2D35-05EE-8EF2-8CD4E9C9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E5B9-D95D-063A-3C12-FDF28FE7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B4102-6AB3-F9A5-4033-BB319E91A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E6CCF-FD6A-52BE-23AA-D6CE5A96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2493-1201-061E-972C-F9D15BD5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3BB9-FE05-EA5C-C195-12925BE5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4732-5A29-B89E-8411-07D5C1F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CEE81-AFB7-CDBA-FFFC-444DECCD8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E6994-80F3-0CEF-BA64-7FC0A7CE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A22B-DE06-D690-BE64-9DA425A1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0C666-EFAD-D30D-96DF-EA38E89F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97020-D8D8-4E31-33A8-240AF741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E0FD6-29E8-2129-CC32-49F238D0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754F-9076-844B-C3CA-2CE6BC78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8E69-5358-DF52-133E-373E2F5B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147A-A4DE-46F9-B73E-F8AC3FCD8A7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05F0-E2C6-8CFB-7335-2FE290EBD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0831-0168-2CE6-3D03-0124D7877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F0CD-22E8-470C-B6CC-83B80ED7A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9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089D078-A817-1FCF-C853-EFDECF64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1E2-0E89-633C-FBB4-3FEB5C4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B30ED14-3EFE-B075-9200-3E9E5E18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8F95AB5-FDAF-D3B1-8E63-F8D64390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FB5758-D9A0-9ED4-378B-7094CEC7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349F1D7-8418-1053-E609-DA1FF668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23486A-7A1B-595F-F855-29554DDD3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BFFF9C4-1959-30D3-0F89-98F8954F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CBA2A1F-3734-EA07-CF52-A4878E60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70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45D7443-E456-DF4F-6558-7D569C234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80000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5849DEE0C5A4ABCEADB949D5212BE" ma:contentTypeVersion="15" ma:contentTypeDescription="Create a new document." ma:contentTypeScope="" ma:versionID="3f1147c4751da14dfbabfb254c67afbb">
  <xsd:schema xmlns:xsd="http://www.w3.org/2001/XMLSchema" xmlns:xs="http://www.w3.org/2001/XMLSchema" xmlns:p="http://schemas.microsoft.com/office/2006/metadata/properties" xmlns:ns2="15289898-2dfd-44dc-af43-d26e1359a409" xmlns:ns3="9b863b4d-8d4a-489a-bfd4-0a3225acf2a2" targetNamespace="http://schemas.microsoft.com/office/2006/metadata/properties" ma:root="true" ma:fieldsID="e668e45aeb313d92348b175f59241661" ns2:_="" ns3:_="">
    <xsd:import namespace="15289898-2dfd-44dc-af43-d26e1359a409"/>
    <xsd:import namespace="9b863b4d-8d4a-489a-bfd4-0a3225acf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89898-2dfd-44dc-af43-d26e1359a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63b4d-8d4a-489a-bfd4-0a3225acf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acc3ebf-255b-45c9-a046-413495afc97e}" ma:internalName="TaxCatchAll" ma:showField="CatchAllData" ma:web="9b863b4d-8d4a-489a-bfd4-0a3225acf2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289898-2dfd-44dc-af43-d26e1359a409">
      <Terms xmlns="http://schemas.microsoft.com/office/infopath/2007/PartnerControls"/>
    </lcf76f155ced4ddcb4097134ff3c332f>
    <TaxCatchAll xmlns="9b863b4d-8d4a-489a-bfd4-0a3225acf2a2" xsi:nil="true"/>
  </documentManagement>
</p:properties>
</file>

<file path=customXml/itemProps1.xml><?xml version="1.0" encoding="utf-8"?>
<ds:datastoreItem xmlns:ds="http://schemas.openxmlformats.org/officeDocument/2006/customXml" ds:itemID="{33EE65F1-DA42-465C-8969-619269BFF4F6}"/>
</file>

<file path=customXml/itemProps2.xml><?xml version="1.0" encoding="utf-8"?>
<ds:datastoreItem xmlns:ds="http://schemas.openxmlformats.org/officeDocument/2006/customXml" ds:itemID="{CF24E765-BA44-44F1-8433-097F46AA171D}"/>
</file>

<file path=customXml/itemProps3.xml><?xml version="1.0" encoding="utf-8"?>
<ds:datastoreItem xmlns:ds="http://schemas.openxmlformats.org/officeDocument/2006/customXml" ds:itemID="{EE05AF44-C744-400C-85D0-B60E81428AF9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Rogers</dc:creator>
  <cp:lastModifiedBy>Gabriel Rogers</cp:lastModifiedBy>
  <cp:revision>1</cp:revision>
  <dcterms:created xsi:type="dcterms:W3CDTF">2024-04-17T13:23:09Z</dcterms:created>
  <dcterms:modified xsi:type="dcterms:W3CDTF">2024-04-17T14:01:14Z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0x010100F6D5849DEE0C5A4ABCEADB949D5212BE</vt:lpwstr>
  </property>
</Properties>
</file>