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6" y="57090"/>
            <a:ext cx="9138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00B0F0"/>
                </a:solidFill>
              </a:rPr>
              <a:t>The user enters a word or sentence</a:t>
            </a:r>
            <a:endParaRPr lang="en-GB" sz="2000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79403"/>
            <a:ext cx="9138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Punctuation </a:t>
            </a:r>
            <a:r>
              <a:rPr lang="en-GB" sz="1600" dirty="0"/>
              <a:t>is removed, text converted to lowercase, etc</a:t>
            </a:r>
            <a:r>
              <a:rPr lang="en-GB" sz="1600" dirty="0" smtClean="0"/>
              <a:t>.</a:t>
            </a:r>
            <a:endParaRPr lang="en-GB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317" y="1234462"/>
            <a:ext cx="9133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Leading words are removed (if any) to leave up to 4 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789521"/>
            <a:ext cx="913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5grams, 4grams, 3grams, 2grams and 1grams </a:t>
            </a:r>
          </a:p>
          <a:p>
            <a:pPr algn="ctr"/>
            <a:r>
              <a:rPr lang="en-GB" sz="1600" dirty="0" smtClean="0"/>
              <a:t>are checked for matches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317" y="2590800"/>
            <a:ext cx="9138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From the matches, the combined probability is interpolated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009354" y="3429000"/>
            <a:ext cx="31642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If there are no matches even from the 1grams, the dictionary is checked to see if the word is present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500500" y="4880701"/>
            <a:ext cx="2318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If it isn’t, the nearest match from the</a:t>
            </a:r>
          </a:p>
          <a:p>
            <a:pPr algn="ctr"/>
            <a:r>
              <a:rPr lang="en-GB" sz="1600" dirty="0" smtClean="0"/>
              <a:t>1gram list is suggested</a:t>
            </a:r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6443246"/>
            <a:ext cx="3236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The user chooses the alternative</a:t>
            </a:r>
            <a:endParaRPr lang="en-GB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615851" y="60622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The user ignores the alternative</a:t>
            </a:r>
            <a:endParaRPr lang="en-GB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657600" y="5036403"/>
            <a:ext cx="2799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If it is, the next word is chosen from the </a:t>
            </a:r>
            <a:r>
              <a:rPr lang="en-GB" sz="1600" dirty="0" err="1" smtClean="0"/>
              <a:t>Kneser</a:t>
            </a:r>
            <a:r>
              <a:rPr lang="en-GB" sz="1600" dirty="0" smtClean="0"/>
              <a:t>-Ney smoothed list of 1grams</a:t>
            </a:r>
            <a:endParaRPr lang="en-GB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280133" y="3429000"/>
            <a:ext cx="2672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A </a:t>
            </a:r>
            <a:r>
              <a:rPr lang="en-GB" sz="1600" dirty="0" err="1" smtClean="0"/>
              <a:t>wordcloud</a:t>
            </a:r>
            <a:r>
              <a:rPr lang="en-GB" sz="1600" dirty="0" smtClean="0"/>
              <a:t> is generated from all options (if there are more than 5)</a:t>
            </a:r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-162453" y="3429000"/>
            <a:ext cx="2442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Up to the top 3 options </a:t>
            </a:r>
          </a:p>
          <a:p>
            <a:pPr algn="ctr"/>
            <a:r>
              <a:rPr lang="en-GB" sz="1600" dirty="0" smtClean="0"/>
              <a:t>are shown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30383" y="4267200"/>
            <a:ext cx="1656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The user selects an option </a:t>
            </a:r>
          </a:p>
        </p:txBody>
      </p:sp>
      <p:cxnSp>
        <p:nvCxnSpPr>
          <p:cNvPr id="18" name="Straight Arrow Connector 17"/>
          <p:cNvCxnSpPr>
            <a:stCxn id="4" idx="2"/>
            <a:endCxn id="5" idx="0"/>
          </p:cNvCxnSpPr>
          <p:nvPr/>
        </p:nvCxnSpPr>
        <p:spPr>
          <a:xfrm flipH="1">
            <a:off x="4569342" y="457200"/>
            <a:ext cx="5316" cy="2222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6" idx="0"/>
          </p:cNvCxnSpPr>
          <p:nvPr/>
        </p:nvCxnSpPr>
        <p:spPr>
          <a:xfrm>
            <a:off x="4569342" y="1017957"/>
            <a:ext cx="2658" cy="2165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7" idx="0"/>
          </p:cNvCxnSpPr>
          <p:nvPr/>
        </p:nvCxnSpPr>
        <p:spPr>
          <a:xfrm flipH="1">
            <a:off x="4569342" y="1573016"/>
            <a:ext cx="2658" cy="2165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8" idx="0"/>
          </p:cNvCxnSpPr>
          <p:nvPr/>
        </p:nvCxnSpPr>
        <p:spPr>
          <a:xfrm>
            <a:off x="4569342" y="2374296"/>
            <a:ext cx="5317" cy="2165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2"/>
            <a:endCxn id="16" idx="0"/>
          </p:cNvCxnSpPr>
          <p:nvPr/>
        </p:nvCxnSpPr>
        <p:spPr>
          <a:xfrm>
            <a:off x="1058840" y="4013775"/>
            <a:ext cx="1" cy="253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2684" y="5097958"/>
            <a:ext cx="1652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rgbClr val="00B0F0"/>
                </a:solidFill>
              </a:rPr>
              <a:t>The sentence </a:t>
            </a:r>
            <a:endParaRPr lang="en-GB" sz="2000" b="1" dirty="0" smtClean="0">
              <a:solidFill>
                <a:srgbClr val="00B0F0"/>
              </a:solidFill>
            </a:endParaRPr>
          </a:p>
          <a:p>
            <a:pPr algn="ctr"/>
            <a:r>
              <a:rPr lang="en-GB" sz="2000" b="1" dirty="0" smtClean="0">
                <a:solidFill>
                  <a:srgbClr val="00B0F0"/>
                </a:solidFill>
              </a:rPr>
              <a:t>is updated</a:t>
            </a:r>
            <a:endParaRPr lang="en-GB" sz="2000" b="1" dirty="0">
              <a:solidFill>
                <a:srgbClr val="00B0F0"/>
              </a:solidFill>
            </a:endParaRPr>
          </a:p>
        </p:txBody>
      </p:sp>
      <p:cxnSp>
        <p:nvCxnSpPr>
          <p:cNvPr id="47" name="Straight Arrow Connector 46"/>
          <p:cNvCxnSpPr>
            <a:stCxn id="16" idx="2"/>
            <a:endCxn id="45" idx="0"/>
          </p:cNvCxnSpPr>
          <p:nvPr/>
        </p:nvCxnSpPr>
        <p:spPr>
          <a:xfrm flipH="1">
            <a:off x="1058840" y="4851975"/>
            <a:ext cx="1" cy="24598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H="1">
            <a:off x="6952527" y="4156961"/>
            <a:ext cx="346357" cy="1068443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0" idx="2"/>
            <a:endCxn id="12" idx="0"/>
          </p:cNvCxnSpPr>
          <p:nvPr/>
        </p:nvCxnSpPr>
        <p:spPr>
          <a:xfrm rot="5400000">
            <a:off x="7240004" y="5642322"/>
            <a:ext cx="319771" cy="520076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2" idx="1"/>
            <a:endCxn id="13" idx="2"/>
          </p:cNvCxnSpPr>
          <p:nvPr/>
        </p:nvCxnSpPr>
        <p:spPr>
          <a:xfrm rot="10800000">
            <a:off x="5057377" y="5867401"/>
            <a:ext cx="558474" cy="36412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1" idx="1"/>
            <a:endCxn id="45" idx="2"/>
          </p:cNvCxnSpPr>
          <p:nvPr/>
        </p:nvCxnSpPr>
        <p:spPr>
          <a:xfrm rot="10800000">
            <a:off x="1058840" y="5805845"/>
            <a:ext cx="1989160" cy="806679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5400000">
            <a:off x="5639466" y="3924129"/>
            <a:ext cx="369931" cy="1534107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0" idx="3"/>
            <a:endCxn id="11" idx="3"/>
          </p:cNvCxnSpPr>
          <p:nvPr/>
        </p:nvCxnSpPr>
        <p:spPr>
          <a:xfrm flipH="1">
            <a:off x="6284208" y="5311588"/>
            <a:ext cx="2535146" cy="1300935"/>
          </a:xfrm>
          <a:prstGeom prst="bentConnector3">
            <a:avLst>
              <a:gd name="adj1" fmla="val -901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8" idx="2"/>
            <a:endCxn id="9" idx="0"/>
          </p:cNvCxnSpPr>
          <p:nvPr/>
        </p:nvCxnSpPr>
        <p:spPr>
          <a:xfrm rot="16200000" flipH="1">
            <a:off x="5333248" y="2170764"/>
            <a:ext cx="499646" cy="2016825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8" idx="2"/>
            <a:endCxn id="14" idx="0"/>
          </p:cNvCxnSpPr>
          <p:nvPr/>
        </p:nvCxnSpPr>
        <p:spPr>
          <a:xfrm rot="5400000">
            <a:off x="3845790" y="2700131"/>
            <a:ext cx="499646" cy="958092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8" idx="2"/>
            <a:endCxn id="15" idx="0"/>
          </p:cNvCxnSpPr>
          <p:nvPr/>
        </p:nvCxnSpPr>
        <p:spPr>
          <a:xfrm rot="5400000">
            <a:off x="2566927" y="1421268"/>
            <a:ext cx="499646" cy="3515819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3" idx="1"/>
            <a:endCxn id="45" idx="3"/>
          </p:cNvCxnSpPr>
          <p:nvPr/>
        </p:nvCxnSpPr>
        <p:spPr>
          <a:xfrm flipH="1" flipV="1">
            <a:off x="1884996" y="5451901"/>
            <a:ext cx="1772604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856625" y="2939748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i="1" dirty="0" smtClean="0">
                <a:solidFill>
                  <a:srgbClr val="92D050"/>
                </a:solidFill>
              </a:rPr>
              <a:t>Match</a:t>
            </a:r>
            <a:endParaRPr lang="en-GB" sz="1050" b="1" i="1" dirty="0">
              <a:solidFill>
                <a:srgbClr val="92D05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800600" y="2939748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i="1" dirty="0" smtClean="0">
                <a:solidFill>
                  <a:srgbClr val="FF0000"/>
                </a:solidFill>
              </a:rPr>
              <a:t>No match</a:t>
            </a:r>
            <a:endParaRPr lang="en-GB" sz="11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02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149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Harrand</dc:creator>
  <cp:lastModifiedBy>rob.harrand</cp:lastModifiedBy>
  <cp:revision>10</cp:revision>
  <dcterms:created xsi:type="dcterms:W3CDTF">2006-08-16T00:00:00Z</dcterms:created>
  <dcterms:modified xsi:type="dcterms:W3CDTF">2016-03-30T14:29:45Z</dcterms:modified>
</cp:coreProperties>
</file>