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4E01-6918-446C-9121-B61D3869F85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D72F9D-A64F-E769-1084-60FA6BDD7720}"/>
              </a:ext>
            </a:extLst>
          </p:cNvPr>
          <p:cNvGrpSpPr/>
          <p:nvPr/>
        </p:nvGrpSpPr>
        <p:grpSpPr>
          <a:xfrm>
            <a:off x="282388" y="532876"/>
            <a:ext cx="11753968" cy="5761464"/>
            <a:chOff x="282388" y="532876"/>
            <a:chExt cx="11753968" cy="5761464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5CA8368A-1351-3C2D-7170-1C2E99C9EBCB}"/>
                </a:ext>
              </a:extLst>
            </p:cNvPr>
            <p:cNvSpPr/>
            <p:nvPr/>
          </p:nvSpPr>
          <p:spPr>
            <a:xfrm>
              <a:off x="282388" y="1413117"/>
              <a:ext cx="11753968" cy="900000"/>
            </a:xfrm>
            <a:prstGeom prst="chevron">
              <a:avLst>
                <a:gd name="adj" fmla="val 35343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8EA7C1D-E82C-02B6-BABE-B901632F76BF}"/>
                </a:ext>
              </a:extLst>
            </p:cNvPr>
            <p:cNvSpPr txBox="1"/>
            <p:nvPr/>
          </p:nvSpPr>
          <p:spPr>
            <a:xfrm>
              <a:off x="3449502" y="532876"/>
              <a:ext cx="5292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UAV controlled by hand signs</a:t>
              </a:r>
              <a:endParaRPr lang="fr-FR" sz="3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4715BA-A5FD-A5A0-6229-09834270EC73}"/>
                </a:ext>
              </a:extLst>
            </p:cNvPr>
            <p:cNvGrpSpPr/>
            <p:nvPr/>
          </p:nvGrpSpPr>
          <p:grpSpPr>
            <a:xfrm>
              <a:off x="5251785" y="1321195"/>
              <a:ext cx="1800001" cy="3376306"/>
              <a:chOff x="5251785" y="1321195"/>
              <a:chExt cx="1800001" cy="337630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AC4E735-5C0C-3193-B8D8-074FCA56090A}"/>
                  </a:ext>
                </a:extLst>
              </p:cNvPr>
              <p:cNvGrpSpPr/>
              <p:nvPr/>
            </p:nvGrpSpPr>
            <p:grpSpPr>
              <a:xfrm>
                <a:off x="5251785" y="2351320"/>
                <a:ext cx="1800001" cy="2346181"/>
                <a:chOff x="5015586" y="1997110"/>
                <a:chExt cx="1800001" cy="2346181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3E2929C-0C7C-9AB5-D9EF-1AD813CB55D2}"/>
                    </a:ext>
                  </a:extLst>
                </p:cNvPr>
                <p:cNvSpPr/>
                <p:nvPr/>
              </p:nvSpPr>
              <p:spPr>
                <a:xfrm>
                  <a:off x="5015587" y="3443291"/>
                  <a:ext cx="1800000" cy="90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Publish instructions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" name="Flowchart: Off-page Connector 23">
                  <a:extLst>
                    <a:ext uri="{FF2B5EF4-FFF2-40B4-BE49-F238E27FC236}">
                      <a16:creationId xmlns:a16="http://schemas.microsoft.com/office/drawing/2014/main" id="{03190A97-7354-A01D-3A50-97EA6E6ED4CD}"/>
                    </a:ext>
                  </a:extLst>
                </p:cNvPr>
                <p:cNvSpPr/>
                <p:nvPr/>
              </p:nvSpPr>
              <p:spPr>
                <a:xfrm>
                  <a:off x="5015586" y="2725269"/>
                  <a:ext cx="1800000" cy="900000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Recognize hand signs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3" name="Flowchart: Off-page Connector 22">
                  <a:extLst>
                    <a:ext uri="{FF2B5EF4-FFF2-40B4-BE49-F238E27FC236}">
                      <a16:creationId xmlns:a16="http://schemas.microsoft.com/office/drawing/2014/main" id="{5E86563B-D5EA-7C16-6FC2-D4D76032F9C8}"/>
                    </a:ext>
                  </a:extLst>
                </p:cNvPr>
                <p:cNvSpPr/>
                <p:nvPr/>
              </p:nvSpPr>
              <p:spPr>
                <a:xfrm>
                  <a:off x="5015586" y="1997110"/>
                  <a:ext cx="1800000" cy="900000"/>
                </a:xfrm>
                <a:prstGeom prst="flowChartOffpageConnec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Detect hand in image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4B563A-03EA-93EB-2B82-6D3BE2D01B1C}"/>
                  </a:ext>
                </a:extLst>
              </p:cNvPr>
              <p:cNvGrpSpPr/>
              <p:nvPr/>
            </p:nvGrpSpPr>
            <p:grpSpPr>
              <a:xfrm>
                <a:off x="5416432" y="1321195"/>
                <a:ext cx="1470707" cy="1029931"/>
                <a:chOff x="5416432" y="1321195"/>
                <a:chExt cx="1470707" cy="1029931"/>
              </a:xfrm>
            </p:grpSpPr>
            <p:pic>
              <p:nvPicPr>
                <p:cNvPr id="19" name="Graphique 18" descr="Ordinateur avec un remplissage uni">
                  <a:extLst>
                    <a:ext uri="{FF2B5EF4-FFF2-40B4-BE49-F238E27FC236}">
                      <a16:creationId xmlns:a16="http://schemas.microsoft.com/office/drawing/2014/main" id="{22F3FCBA-4825-C11A-818E-6B0A6A962A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1785" y="1321195"/>
                  <a:ext cx="900000" cy="900000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9988E71-D571-5158-EB0A-4569EDF15757}"/>
                    </a:ext>
                  </a:extLst>
                </p:cNvPr>
                <p:cNvSpPr txBox="1"/>
                <p:nvPr/>
              </p:nvSpPr>
              <p:spPr>
                <a:xfrm>
                  <a:off x="5416432" y="2074127"/>
                  <a:ext cx="1470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Raspberry</a:t>
                  </a:r>
                  <a:endParaRPr lang="en-US" sz="12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5219CC-7076-0146-E5DB-10F5D20DA180}"/>
                </a:ext>
              </a:extLst>
            </p:cNvPr>
            <p:cNvGrpSpPr/>
            <p:nvPr/>
          </p:nvGrpSpPr>
          <p:grpSpPr>
            <a:xfrm>
              <a:off x="7548243" y="1321195"/>
              <a:ext cx="1800000" cy="2642033"/>
              <a:chOff x="7548243" y="1321195"/>
              <a:chExt cx="1800000" cy="264203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B9CDE3-8A0B-9F2C-D08C-F55D7FDF2A01}"/>
                  </a:ext>
                </a:extLst>
              </p:cNvPr>
              <p:cNvGrpSpPr/>
              <p:nvPr/>
            </p:nvGrpSpPr>
            <p:grpSpPr>
              <a:xfrm>
                <a:off x="7548243" y="2351320"/>
                <a:ext cx="1800000" cy="1611908"/>
                <a:chOff x="7293384" y="1997110"/>
                <a:chExt cx="1800000" cy="161190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37A9FA9-6751-EB66-685E-E50CDA00D452}"/>
                    </a:ext>
                  </a:extLst>
                </p:cNvPr>
                <p:cNvSpPr/>
                <p:nvPr/>
              </p:nvSpPr>
              <p:spPr>
                <a:xfrm>
                  <a:off x="7293384" y="2709018"/>
                  <a:ext cx="1800000" cy="90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Send instructions to the client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8" name="Flowchart: Off-page Connector 27">
                  <a:extLst>
                    <a:ext uri="{FF2B5EF4-FFF2-40B4-BE49-F238E27FC236}">
                      <a16:creationId xmlns:a16="http://schemas.microsoft.com/office/drawing/2014/main" id="{4B1CE382-AE53-6681-24E2-E798118BB02A}"/>
                    </a:ext>
                  </a:extLst>
                </p:cNvPr>
                <p:cNvSpPr/>
                <p:nvPr/>
              </p:nvSpPr>
              <p:spPr>
                <a:xfrm>
                  <a:off x="7293384" y="1997110"/>
                  <a:ext cx="1800000" cy="900000"/>
                </a:xfrm>
                <a:prstGeom prst="flowChartOffpageConnec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Receive instructions from computer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143604-3C6E-C227-85D0-66671DB0EF03}"/>
                  </a:ext>
                </a:extLst>
              </p:cNvPr>
              <p:cNvGrpSpPr/>
              <p:nvPr/>
            </p:nvGrpSpPr>
            <p:grpSpPr>
              <a:xfrm>
                <a:off x="7712890" y="1321195"/>
                <a:ext cx="1470707" cy="1029931"/>
                <a:chOff x="7712890" y="1321195"/>
                <a:chExt cx="1470707" cy="1029931"/>
              </a:xfrm>
            </p:grpSpPr>
            <p:pic>
              <p:nvPicPr>
                <p:cNvPr id="13" name="Graphique 12" descr="Synchronisation avec le cloud avec un remplissage uni">
                  <a:extLst>
                    <a:ext uri="{FF2B5EF4-FFF2-40B4-BE49-F238E27FC236}">
                      <a16:creationId xmlns:a16="http://schemas.microsoft.com/office/drawing/2014/main" id="{9C3DFEFA-38DC-DF4F-003B-F1F1237D1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8243" y="1321195"/>
                  <a:ext cx="900000" cy="9000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5C1BB9-FC38-6D11-7318-5845E2385CDD}"/>
                    </a:ext>
                  </a:extLst>
                </p:cNvPr>
                <p:cNvSpPr txBox="1"/>
                <p:nvPr/>
              </p:nvSpPr>
              <p:spPr>
                <a:xfrm>
                  <a:off x="7712890" y="2074127"/>
                  <a:ext cx="1470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MQTT server</a:t>
                  </a:r>
                  <a:endParaRPr lang="en-US" sz="12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470A5FB-E774-3FB3-0601-ED218E26F624}"/>
                </a:ext>
              </a:extLst>
            </p:cNvPr>
            <p:cNvGrpSpPr/>
            <p:nvPr/>
          </p:nvGrpSpPr>
          <p:grpSpPr>
            <a:xfrm>
              <a:off x="9844700" y="1321195"/>
              <a:ext cx="1800000" cy="3362015"/>
              <a:chOff x="9844700" y="1321195"/>
              <a:chExt cx="1800000" cy="336201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B58834D-639A-2D02-2E26-A9C305E576FB}"/>
                  </a:ext>
                </a:extLst>
              </p:cNvPr>
              <p:cNvGrpSpPr/>
              <p:nvPr/>
            </p:nvGrpSpPr>
            <p:grpSpPr>
              <a:xfrm>
                <a:off x="9844700" y="2351320"/>
                <a:ext cx="1800000" cy="2331890"/>
                <a:chOff x="9844700" y="1997110"/>
                <a:chExt cx="1800000" cy="233189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3670C0C-9224-13A4-4C5C-9A8FB346A605}"/>
                    </a:ext>
                  </a:extLst>
                </p:cNvPr>
                <p:cNvSpPr/>
                <p:nvPr/>
              </p:nvSpPr>
              <p:spPr>
                <a:xfrm>
                  <a:off x="9844700" y="3429000"/>
                  <a:ext cx="1800000" cy="90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Execute instructions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5" name="Flowchart: Off-page Connector 34">
                  <a:extLst>
                    <a:ext uri="{FF2B5EF4-FFF2-40B4-BE49-F238E27FC236}">
                      <a16:creationId xmlns:a16="http://schemas.microsoft.com/office/drawing/2014/main" id="{A1761186-FBC0-3438-17B6-C96857676355}"/>
                    </a:ext>
                  </a:extLst>
                </p:cNvPr>
                <p:cNvSpPr/>
                <p:nvPr/>
              </p:nvSpPr>
              <p:spPr>
                <a:xfrm>
                  <a:off x="9844700" y="2709018"/>
                  <a:ext cx="1800000" cy="900000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Receive instructions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1" name="Flowchart: Off-page Connector 30">
                  <a:extLst>
                    <a:ext uri="{FF2B5EF4-FFF2-40B4-BE49-F238E27FC236}">
                      <a16:creationId xmlns:a16="http://schemas.microsoft.com/office/drawing/2014/main" id="{03FA5EFB-93FB-FDFE-1430-733FC6BB9E5B}"/>
                    </a:ext>
                  </a:extLst>
                </p:cNvPr>
                <p:cNvSpPr/>
                <p:nvPr/>
              </p:nvSpPr>
              <p:spPr>
                <a:xfrm>
                  <a:off x="9844700" y="1997110"/>
                  <a:ext cx="1800000" cy="900000"/>
                </a:xfrm>
                <a:prstGeom prst="flowChartOffpageConnec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Subscribe to MQTT server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5BC8A2A-81F9-DE56-B7F9-58B7E143F0E4}"/>
                  </a:ext>
                </a:extLst>
              </p:cNvPr>
              <p:cNvGrpSpPr/>
              <p:nvPr/>
            </p:nvGrpSpPr>
            <p:grpSpPr>
              <a:xfrm>
                <a:off x="10009347" y="1321195"/>
                <a:ext cx="1470707" cy="1029931"/>
                <a:chOff x="10009347" y="1321195"/>
                <a:chExt cx="1470707" cy="1029931"/>
              </a:xfrm>
            </p:grpSpPr>
            <p:pic>
              <p:nvPicPr>
                <p:cNvPr id="15" name="Graphique 14" descr="Quadrirotor avec un remplissage uni">
                  <a:extLst>
                    <a:ext uri="{FF2B5EF4-FFF2-40B4-BE49-F238E27FC236}">
                      <a16:creationId xmlns:a16="http://schemas.microsoft.com/office/drawing/2014/main" id="{39E94A4C-2B54-2F14-BE11-E2B0E4E138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4700" y="1321195"/>
                  <a:ext cx="900000" cy="90000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7756C3-634C-3DA6-A88B-92F9AA31D2FF}"/>
                    </a:ext>
                  </a:extLst>
                </p:cNvPr>
                <p:cNvSpPr txBox="1"/>
                <p:nvPr/>
              </p:nvSpPr>
              <p:spPr>
                <a:xfrm>
                  <a:off x="10009347" y="2074127"/>
                  <a:ext cx="1470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UAV</a:t>
                  </a:r>
                  <a:endParaRPr lang="en-US" sz="12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E07122-A6E8-758B-38BB-A926964FE42B}"/>
                </a:ext>
              </a:extLst>
            </p:cNvPr>
            <p:cNvGrpSpPr/>
            <p:nvPr/>
          </p:nvGrpSpPr>
          <p:grpSpPr>
            <a:xfrm>
              <a:off x="658871" y="1321195"/>
              <a:ext cx="1800000" cy="4973145"/>
              <a:chOff x="658871" y="1321195"/>
              <a:chExt cx="1800000" cy="4973145"/>
            </a:xfrm>
          </p:grpSpPr>
          <p:pic>
            <p:nvPicPr>
              <p:cNvPr id="5" name="Image 4" descr="Un jeune mentonnier lève le petit doigt">
                <a:extLst>
                  <a:ext uri="{FF2B5EF4-FFF2-40B4-BE49-F238E27FC236}">
                    <a16:creationId xmlns:a16="http://schemas.microsoft.com/office/drawing/2014/main" id="{6369174D-BF19-2381-C16A-5AA781F14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381" y="3159502"/>
                <a:ext cx="980980" cy="313483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865F1A0-E9BD-96C3-659E-652445702991}"/>
                  </a:ext>
                </a:extLst>
              </p:cNvPr>
              <p:cNvGrpSpPr/>
              <p:nvPr/>
            </p:nvGrpSpPr>
            <p:grpSpPr>
              <a:xfrm>
                <a:off x="658871" y="1321195"/>
                <a:ext cx="1800000" cy="1750125"/>
                <a:chOff x="658871" y="1321195"/>
                <a:chExt cx="1800000" cy="17501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A7E1676-3DA9-8D6C-414A-50B0E109BF5F}"/>
                    </a:ext>
                  </a:extLst>
                </p:cNvPr>
                <p:cNvSpPr/>
                <p:nvPr/>
              </p:nvSpPr>
              <p:spPr>
                <a:xfrm>
                  <a:off x="658871" y="2351320"/>
                  <a:ext cx="1800000" cy="72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Give instruction with hand signs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D7485E7D-1755-AE1A-7D7A-9F1CB639E622}"/>
                    </a:ext>
                  </a:extLst>
                </p:cNvPr>
                <p:cNvGrpSpPr/>
                <p:nvPr/>
              </p:nvGrpSpPr>
              <p:grpSpPr>
                <a:xfrm>
                  <a:off x="823518" y="1321195"/>
                  <a:ext cx="1470707" cy="1029931"/>
                  <a:chOff x="823518" y="1321195"/>
                  <a:chExt cx="1470707" cy="1029931"/>
                </a:xfrm>
              </p:grpSpPr>
              <p:pic>
                <p:nvPicPr>
                  <p:cNvPr id="22" name="Graphic 21" descr="Hang Loose Hand Gesture with solid fill">
                    <a:extLst>
                      <a:ext uri="{FF2B5EF4-FFF2-40B4-BE49-F238E27FC236}">
                        <a16:creationId xmlns:a16="http://schemas.microsoft.com/office/drawing/2014/main" id="{EFA74D91-E152-4B58-C989-2D3EE4C120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8871" y="1321195"/>
                    <a:ext cx="900000" cy="900000"/>
                  </a:xfrm>
                  <a:prstGeom prst="rect">
                    <a:avLst/>
                  </a:pr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7EEF9B6-EC70-1711-0497-9A01540D5984}"/>
                      </a:ext>
                    </a:extLst>
                  </p:cNvPr>
                  <p:cNvSpPr txBox="1"/>
                  <p:nvPr/>
                </p:nvSpPr>
                <p:spPr>
                  <a:xfrm>
                    <a:off x="823518" y="2074127"/>
                    <a:ext cx="14707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User hand sign</a:t>
                    </a:r>
                    <a:endParaRPr lang="en-US" sz="1200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B0BD39-690B-666D-F2F7-98F21AC0AB20}"/>
                </a:ext>
              </a:extLst>
            </p:cNvPr>
            <p:cNvGrpSpPr/>
            <p:nvPr/>
          </p:nvGrpSpPr>
          <p:grpSpPr>
            <a:xfrm>
              <a:off x="2955328" y="1321195"/>
              <a:ext cx="1800000" cy="2642033"/>
              <a:chOff x="2955327" y="1321195"/>
              <a:chExt cx="1800000" cy="26420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592C8ED-EFE9-B021-C09B-CA8F1AD1ED05}"/>
                  </a:ext>
                </a:extLst>
              </p:cNvPr>
              <p:cNvGrpSpPr/>
              <p:nvPr/>
            </p:nvGrpSpPr>
            <p:grpSpPr>
              <a:xfrm>
                <a:off x="3119975" y="1321195"/>
                <a:ext cx="1470707" cy="1029931"/>
                <a:chOff x="3119975" y="1321195"/>
                <a:chExt cx="1470707" cy="1029931"/>
              </a:xfrm>
            </p:grpSpPr>
            <p:pic>
              <p:nvPicPr>
                <p:cNvPr id="17" name="Graphique 16" descr="Webcam avec un remplissage uni">
                  <a:extLst>
                    <a:ext uri="{FF2B5EF4-FFF2-40B4-BE49-F238E27FC236}">
                      <a16:creationId xmlns:a16="http://schemas.microsoft.com/office/drawing/2014/main" id="{71590CFB-EDE0-AC8A-D089-DF6B921530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5328" y="1321195"/>
                  <a:ext cx="900000" cy="900000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85407AF-9503-E814-BC52-9F8C6FF13742}"/>
                    </a:ext>
                  </a:extLst>
                </p:cNvPr>
                <p:cNvSpPr txBox="1"/>
                <p:nvPr/>
              </p:nvSpPr>
              <p:spPr>
                <a:xfrm>
                  <a:off x="3119975" y="2074127"/>
                  <a:ext cx="1470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Camera</a:t>
                  </a:r>
                  <a:endParaRPr lang="en-US" sz="12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C0FFB6-A0B1-99F8-A422-7400C7BD49B8}"/>
                  </a:ext>
                </a:extLst>
              </p:cNvPr>
              <p:cNvGrpSpPr/>
              <p:nvPr/>
            </p:nvGrpSpPr>
            <p:grpSpPr>
              <a:xfrm>
                <a:off x="2955327" y="2351320"/>
                <a:ext cx="1800000" cy="1611908"/>
                <a:chOff x="7293384" y="1997110"/>
                <a:chExt cx="1800000" cy="161190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88C388-F5BF-05D3-749B-3DA1FD4E4D61}"/>
                    </a:ext>
                  </a:extLst>
                </p:cNvPr>
                <p:cNvSpPr/>
                <p:nvPr/>
              </p:nvSpPr>
              <p:spPr>
                <a:xfrm>
                  <a:off x="7293384" y="2709018"/>
                  <a:ext cx="1800000" cy="90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Send images to the Raspberry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3" name="Flowchart: Off-page Connector 52">
                  <a:extLst>
                    <a:ext uri="{FF2B5EF4-FFF2-40B4-BE49-F238E27FC236}">
                      <a16:creationId xmlns:a16="http://schemas.microsoft.com/office/drawing/2014/main" id="{7FC31A9D-F226-E85D-9303-AF9357D3E290}"/>
                    </a:ext>
                  </a:extLst>
                </p:cNvPr>
                <p:cNvSpPr/>
                <p:nvPr/>
              </p:nvSpPr>
              <p:spPr>
                <a:xfrm>
                  <a:off x="7293384" y="1997110"/>
                  <a:ext cx="1800000" cy="900000"/>
                </a:xfrm>
                <a:prstGeom prst="flowChartOffpageConnec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Capture images</a:t>
                  </a:r>
                  <a:endParaRPr lang="fr-FR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94013AB-DEF6-8F95-6623-AF5193CD0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231" y="2585454"/>
              <a:ext cx="271299" cy="243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9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51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Vaitilingom</dc:creator>
  <cp:lastModifiedBy>Robinson Vaïtilingom</cp:lastModifiedBy>
  <cp:revision>14</cp:revision>
  <dcterms:created xsi:type="dcterms:W3CDTF">2022-11-01T13:01:46Z</dcterms:created>
  <dcterms:modified xsi:type="dcterms:W3CDTF">2023-01-07T10:19:20Z</dcterms:modified>
</cp:coreProperties>
</file>