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275C-89D7-C3DE-547C-A49EB5882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048D4-36AE-141D-CAE1-893F121C1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E1C4-546E-3A73-D81B-37C40AEB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F300-FAC4-6A77-8CA2-54D03931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1C29-E852-3ADE-407E-0BFFE7C3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B86-84E3-38B9-8D90-FDC8B7C1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4F93-3183-32B0-8A79-A75DAF933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D6C1-A981-AF77-DC83-83D86FB5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A10B-C8FB-7313-5833-C9D9D006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8E-2BBC-830C-6BBC-8D020315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71457-F2D5-0B99-04EE-71FD5B6AB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4041D-22FA-6E18-E6B1-3AD88363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768E-B485-C5D5-53B4-44F75F6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A320-0FEF-73C3-F239-67F854E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A862-A251-4BF1-5937-082D6F25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9D2A-A64C-4FC5-3549-9C7350CC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7430-DEE2-E65D-53F2-3D337380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E22F-4022-456B-1621-4907C1D8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B694-29BB-4D72-9A90-15BDD74C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1445-3E2E-B1F8-DC0B-DAC5F8E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53F2-D444-638E-3ABD-5DACC2F5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578E-C15A-3BDA-7FD4-0D78227BE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3BEE-2A92-60DB-AA5B-10F050EF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ED2E-B896-E872-6F7D-9CF29D6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6134-EDEF-E0BA-FB7C-66D6817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0388-52E9-FA90-8543-71FF1DE8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938B-13AC-EF14-1192-6190AF25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74E-65B6-01AC-033C-357C7162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957BC-6843-B562-5489-EE4DF18A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250A-2AA5-987E-5764-8C9DD5E8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9D7B-5BA1-65A3-D74B-B25663F7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EB6A-0569-2BA9-61A2-0E04792F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CFA3-18FE-C108-B670-141B8E53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1F4EA-4900-C2F6-4617-7A0440C90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86059-FAF3-9153-C2BB-1360A51D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6DD14-77D3-8886-7CA7-A76EB9C88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AC33C-E7ED-C7EF-1A5D-EDA4A616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A2BEC-8B77-E604-5F6D-E756BEF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A824C-95DA-C08D-E501-AB58ADDE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8210-380F-83FE-2CD8-B9161D00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527C7-24F6-F217-AE9C-F2EB320E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7A00B-7FDA-0F27-4298-4A002E53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B5CEC-2E17-FE53-EC3B-719B27B1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AA176-9BEE-7515-4926-D5B6B3CA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14E0-9627-EA61-39D8-1D35A42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AE80-4A8C-6B89-C82E-D8911BB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BA7-DC90-451B-1D8F-AD2303E9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0120-409D-8EBE-DD81-2AF00800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207A-F640-B7A6-D1EC-2E31DDA9E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90C4-5C23-0C1B-3C63-3E252E7C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C34D-EC59-E72A-E208-547D63A8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6E67D-08C8-7922-1867-E52B7237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A653-5803-8D34-8917-C3887D1D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266B5-B8AC-6AB0-99D2-E890242B7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C8BA1-78F7-3202-AF12-E9F5A34D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7A36-803B-5ED9-6BCC-54723E55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CB71-2821-A472-6690-371FBC45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D2D53-3D90-7C5C-3373-6CC9CB6D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FF189-BD19-9648-3526-42EA5A7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8588-A7B2-6F4C-19B3-DEF4FB37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0392-50A3-471E-6B2E-64FE75D54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4E01-6918-446C-9121-B61D3869F85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C4F7-E3CF-A92C-3C6A-94D0DB345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8873-A030-D114-E994-D2256C8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46EB-CC5B-4C7F-90DE-B507D3CE6B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F0599EE-056A-F1A8-F0EC-914050CACF05}"/>
              </a:ext>
            </a:extLst>
          </p:cNvPr>
          <p:cNvSpPr/>
          <p:nvPr/>
        </p:nvSpPr>
        <p:spPr>
          <a:xfrm>
            <a:off x="1764561" y="4598416"/>
            <a:ext cx="3842373" cy="2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334151-289B-AE4E-D540-2BA70D700113}"/>
              </a:ext>
            </a:extLst>
          </p:cNvPr>
          <p:cNvSpPr/>
          <p:nvPr/>
        </p:nvSpPr>
        <p:spPr>
          <a:xfrm>
            <a:off x="8137700" y="3639044"/>
            <a:ext cx="3723357" cy="2696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53EC2-D62C-EF7E-4A6A-57E41CC9EC35}"/>
              </a:ext>
            </a:extLst>
          </p:cNvPr>
          <p:cNvSpPr/>
          <p:nvPr/>
        </p:nvSpPr>
        <p:spPr>
          <a:xfrm>
            <a:off x="4209925" y="1441562"/>
            <a:ext cx="3842373" cy="2937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EA7C1D-E82C-02B6-BABE-B901632F76BF}"/>
              </a:ext>
            </a:extLst>
          </p:cNvPr>
          <p:cNvSpPr txBox="1"/>
          <p:nvPr/>
        </p:nvSpPr>
        <p:spPr>
          <a:xfrm>
            <a:off x="4563576" y="224570"/>
            <a:ext cx="306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UAV controlled by hand signs</a:t>
            </a:r>
            <a:endParaRPr lang="fr-FR" dirty="0"/>
          </a:p>
        </p:txBody>
      </p:sp>
      <p:pic>
        <p:nvPicPr>
          <p:cNvPr id="5" name="Image 4" descr="Un jeune mentonnier lève le petit doigt">
            <a:extLst>
              <a:ext uri="{FF2B5EF4-FFF2-40B4-BE49-F238E27FC236}">
                <a16:creationId xmlns:a16="http://schemas.microsoft.com/office/drawing/2014/main" id="{6369174D-BF19-2381-C16A-5AA781F14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2" y="1517140"/>
            <a:ext cx="980980" cy="3134838"/>
          </a:xfrm>
          <a:prstGeom prst="rect">
            <a:avLst/>
          </a:prstGeom>
        </p:spPr>
      </p:pic>
      <p:pic>
        <p:nvPicPr>
          <p:cNvPr id="13" name="Graphique 12" descr="Synchronisation avec le cloud avec un remplissage uni">
            <a:extLst>
              <a:ext uri="{FF2B5EF4-FFF2-40B4-BE49-F238E27FC236}">
                <a16:creationId xmlns:a16="http://schemas.microsoft.com/office/drawing/2014/main" id="{9C3DFEFA-38DC-DF4F-003B-F1F1237D1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2290" y="3612973"/>
            <a:ext cx="1331218" cy="1331218"/>
          </a:xfrm>
          <a:prstGeom prst="rect">
            <a:avLst/>
          </a:prstGeom>
        </p:spPr>
      </p:pic>
      <p:pic>
        <p:nvPicPr>
          <p:cNvPr id="15" name="Graphique 14" descr="Quadrirotor avec un remplissage uni">
            <a:extLst>
              <a:ext uri="{FF2B5EF4-FFF2-40B4-BE49-F238E27FC236}">
                <a16:creationId xmlns:a16="http://schemas.microsoft.com/office/drawing/2014/main" id="{39E94A4C-2B54-2F14-BE11-E2B0E4E13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5317" y="4465978"/>
            <a:ext cx="1515576" cy="1515576"/>
          </a:xfrm>
          <a:prstGeom prst="rect">
            <a:avLst/>
          </a:prstGeom>
        </p:spPr>
      </p:pic>
      <p:pic>
        <p:nvPicPr>
          <p:cNvPr id="17" name="Graphique 16" descr="Webcam avec un remplissage uni">
            <a:extLst>
              <a:ext uri="{FF2B5EF4-FFF2-40B4-BE49-F238E27FC236}">
                <a16:creationId xmlns:a16="http://schemas.microsoft.com/office/drawing/2014/main" id="{71590CFB-EDE0-AC8A-D089-DF6B92153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2976" y="1863261"/>
            <a:ext cx="914400" cy="914400"/>
          </a:xfrm>
          <a:prstGeom prst="rect">
            <a:avLst/>
          </a:prstGeom>
        </p:spPr>
      </p:pic>
      <p:pic>
        <p:nvPicPr>
          <p:cNvPr id="19" name="Graphique 18" descr="Ordinateur avec un remplissage uni">
            <a:extLst>
              <a:ext uri="{FF2B5EF4-FFF2-40B4-BE49-F238E27FC236}">
                <a16:creationId xmlns:a16="http://schemas.microsoft.com/office/drawing/2014/main" id="{22F3FCBA-4825-C11A-818E-6B0A6A962A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5838" y="1321872"/>
            <a:ext cx="990807" cy="9908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A3DD2E-686F-0C8F-3A8A-C337957D9D68}"/>
              </a:ext>
            </a:extLst>
          </p:cNvPr>
          <p:cNvSpPr/>
          <p:nvPr/>
        </p:nvSpPr>
        <p:spPr>
          <a:xfrm>
            <a:off x="2192269" y="2699546"/>
            <a:ext cx="1612836" cy="629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Capture images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86563B-D5EA-7C16-6FC2-D4D76032F9C8}"/>
              </a:ext>
            </a:extLst>
          </p:cNvPr>
          <p:cNvSpPr/>
          <p:nvPr/>
        </p:nvSpPr>
        <p:spPr>
          <a:xfrm>
            <a:off x="4381967" y="2399657"/>
            <a:ext cx="1612836" cy="629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 hand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90A97-7354-A01D-3A50-97EA6E6ED4CD}"/>
              </a:ext>
            </a:extLst>
          </p:cNvPr>
          <p:cNvSpPr/>
          <p:nvPr/>
        </p:nvSpPr>
        <p:spPr>
          <a:xfrm>
            <a:off x="6291100" y="2384790"/>
            <a:ext cx="1612836" cy="629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Recognize hand sign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2929C-0C7C-9AB5-D9EF-1AD813CB55D2}"/>
              </a:ext>
            </a:extLst>
          </p:cNvPr>
          <p:cNvSpPr/>
          <p:nvPr/>
        </p:nvSpPr>
        <p:spPr>
          <a:xfrm>
            <a:off x="5218125" y="3297655"/>
            <a:ext cx="1654192" cy="94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instruction to MQTT server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1CE382-AE53-6681-24E2-E798118BB02A}"/>
              </a:ext>
            </a:extLst>
          </p:cNvPr>
          <p:cNvSpPr/>
          <p:nvPr/>
        </p:nvSpPr>
        <p:spPr>
          <a:xfrm>
            <a:off x="8325132" y="3879408"/>
            <a:ext cx="1886355" cy="100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instruction from computer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7A9FA9-6751-EB66-685E-E50CDA00D452}"/>
              </a:ext>
            </a:extLst>
          </p:cNvPr>
          <p:cNvSpPr/>
          <p:nvPr/>
        </p:nvSpPr>
        <p:spPr>
          <a:xfrm>
            <a:off x="8325132" y="5124335"/>
            <a:ext cx="1872053" cy="100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 instruction to the subscribers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FA5EFB-93FB-FDFE-1430-733FC6BB9E5B}"/>
              </a:ext>
            </a:extLst>
          </p:cNvPr>
          <p:cNvSpPr/>
          <p:nvPr/>
        </p:nvSpPr>
        <p:spPr>
          <a:xfrm>
            <a:off x="1949125" y="4708731"/>
            <a:ext cx="1984264" cy="970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instruction from MQTT server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670C0C-9224-13A4-4C5C-9A8FB346A605}"/>
              </a:ext>
            </a:extLst>
          </p:cNvPr>
          <p:cNvSpPr/>
          <p:nvPr/>
        </p:nvSpPr>
        <p:spPr>
          <a:xfrm>
            <a:off x="1949125" y="5794137"/>
            <a:ext cx="1984264" cy="747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 instruction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7E1676-3DA9-8D6C-414A-50B0E109BF5F}"/>
              </a:ext>
            </a:extLst>
          </p:cNvPr>
          <p:cNvSpPr/>
          <p:nvPr/>
        </p:nvSpPr>
        <p:spPr>
          <a:xfrm>
            <a:off x="93518" y="678687"/>
            <a:ext cx="1709792" cy="76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 instruction with hand signs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9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 Vaitilingom</dc:creator>
  <cp:lastModifiedBy>Malak Kojok</cp:lastModifiedBy>
  <cp:revision>4</cp:revision>
  <dcterms:created xsi:type="dcterms:W3CDTF">2022-11-01T13:01:46Z</dcterms:created>
  <dcterms:modified xsi:type="dcterms:W3CDTF">2022-11-01T13:36:46Z</dcterms:modified>
</cp:coreProperties>
</file>