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CA8368A-1351-3C2D-7170-1C2E99C9EBCB}"/>
              </a:ext>
            </a:extLst>
          </p:cNvPr>
          <p:cNvSpPr/>
          <p:nvPr/>
        </p:nvSpPr>
        <p:spPr>
          <a:xfrm>
            <a:off x="282388" y="1413117"/>
            <a:ext cx="11753968" cy="900000"/>
          </a:xfrm>
          <a:prstGeom prst="chevron">
            <a:avLst>
              <a:gd name="adj" fmla="val 35343"/>
            </a:avLst>
          </a:prstGeom>
          <a:solidFill>
            <a:schemeClr val="accent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EA7C1D-E82C-02B6-BABE-B901632F76BF}"/>
              </a:ext>
            </a:extLst>
          </p:cNvPr>
          <p:cNvSpPr txBox="1"/>
          <p:nvPr/>
        </p:nvSpPr>
        <p:spPr>
          <a:xfrm>
            <a:off x="3449503" y="449627"/>
            <a:ext cx="529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UAV controlled by hand signs</a:t>
            </a: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D2C8B-EE86-968A-D4BF-1195016A0817}"/>
              </a:ext>
            </a:extLst>
          </p:cNvPr>
          <p:cNvGrpSpPr/>
          <p:nvPr/>
        </p:nvGrpSpPr>
        <p:grpSpPr>
          <a:xfrm>
            <a:off x="2955328" y="1453461"/>
            <a:ext cx="1800000" cy="1619415"/>
            <a:chOff x="2737789" y="1097110"/>
            <a:chExt cx="1800000" cy="1619415"/>
          </a:xfrm>
        </p:grpSpPr>
        <p:pic>
          <p:nvPicPr>
            <p:cNvPr id="17" name="Graphique 16" descr="Webcam avec un remplissage uni">
              <a:extLst>
                <a:ext uri="{FF2B5EF4-FFF2-40B4-BE49-F238E27FC236}">
                  <a16:creationId xmlns:a16="http://schemas.microsoft.com/office/drawing/2014/main" id="{71590CFB-EDE0-AC8A-D089-DF6B9215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7789" y="1097110"/>
              <a:ext cx="900000" cy="900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A3DD2E-686F-0C8F-3A8A-C337957D9D68}"/>
                </a:ext>
              </a:extLst>
            </p:cNvPr>
            <p:cNvSpPr/>
            <p:nvPr/>
          </p:nvSpPr>
          <p:spPr>
            <a:xfrm>
              <a:off x="2737789" y="1996525"/>
              <a:ext cx="180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Capture images</a:t>
              </a:r>
              <a:endParaRPr lang="fr-FR" sz="1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12C62D-E39A-EA2D-C03E-A7A8F9A3D5F0}"/>
              </a:ext>
            </a:extLst>
          </p:cNvPr>
          <p:cNvGrpSpPr/>
          <p:nvPr/>
        </p:nvGrpSpPr>
        <p:grpSpPr>
          <a:xfrm>
            <a:off x="7548243" y="1453461"/>
            <a:ext cx="1800000" cy="2511908"/>
            <a:chOff x="7293384" y="1097110"/>
            <a:chExt cx="1800000" cy="2511908"/>
          </a:xfrm>
        </p:grpSpPr>
        <p:pic>
          <p:nvPicPr>
            <p:cNvPr id="13" name="Graphique 12" descr="Synchronisation avec le cloud avec un remplissage uni">
              <a:extLst>
                <a:ext uri="{FF2B5EF4-FFF2-40B4-BE49-F238E27FC236}">
                  <a16:creationId xmlns:a16="http://schemas.microsoft.com/office/drawing/2014/main" id="{9C3DFEFA-38DC-DF4F-003B-F1F1237D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3384" y="1097110"/>
              <a:ext cx="900000" cy="90000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B9CDE3-8A0B-9F2C-D08C-F55D7FDF2A01}"/>
                </a:ext>
              </a:extLst>
            </p:cNvPr>
            <p:cNvGrpSpPr/>
            <p:nvPr/>
          </p:nvGrpSpPr>
          <p:grpSpPr>
            <a:xfrm>
              <a:off x="7293384" y="1997110"/>
              <a:ext cx="1800000" cy="1611908"/>
              <a:chOff x="7293384" y="1997110"/>
              <a:chExt cx="1800000" cy="16119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7A9FA9-6751-EB66-685E-E50CDA00D452}"/>
                  </a:ext>
                </a:extLst>
              </p:cNvPr>
              <p:cNvSpPr/>
              <p:nvPr/>
            </p:nvSpPr>
            <p:spPr>
              <a:xfrm>
                <a:off x="7293384" y="2709018"/>
                <a:ext cx="1800000" cy="9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Publish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Flowchart: Off-page Connector 27">
                <a:extLst>
                  <a:ext uri="{FF2B5EF4-FFF2-40B4-BE49-F238E27FC236}">
                    <a16:creationId xmlns:a16="http://schemas.microsoft.com/office/drawing/2014/main" id="{4B1CE382-AE53-6681-24E2-E798118BB02A}"/>
                  </a:ext>
                </a:extLst>
              </p:cNvPr>
              <p:cNvSpPr/>
              <p:nvPr/>
            </p:nvSpPr>
            <p:spPr>
              <a:xfrm>
                <a:off x="7293384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 from computer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4BB994-FDE9-ADB7-C95F-407F686CE420}"/>
              </a:ext>
            </a:extLst>
          </p:cNvPr>
          <p:cNvGrpSpPr/>
          <p:nvPr/>
        </p:nvGrpSpPr>
        <p:grpSpPr>
          <a:xfrm>
            <a:off x="5251785" y="1453461"/>
            <a:ext cx="1800001" cy="3246181"/>
            <a:chOff x="5015586" y="1097110"/>
            <a:chExt cx="1800001" cy="3246181"/>
          </a:xfrm>
        </p:grpSpPr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22F3FCBA-4825-C11A-818E-6B0A6A96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65586" y="1097110"/>
              <a:ext cx="900000" cy="90000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4E735-5C0C-3193-B8D8-074FCA56090A}"/>
                </a:ext>
              </a:extLst>
            </p:cNvPr>
            <p:cNvGrpSpPr/>
            <p:nvPr/>
          </p:nvGrpSpPr>
          <p:grpSpPr>
            <a:xfrm>
              <a:off x="5015586" y="1997110"/>
              <a:ext cx="1800001" cy="2346181"/>
              <a:chOff x="5015586" y="1997110"/>
              <a:chExt cx="1800001" cy="234618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E2929C-0C7C-9AB5-D9EF-1AD813CB55D2}"/>
                  </a:ext>
                </a:extLst>
              </p:cNvPr>
              <p:cNvSpPr/>
              <p:nvPr/>
            </p:nvSpPr>
            <p:spPr>
              <a:xfrm>
                <a:off x="5015587" y="3443291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Send instruction to MQTT server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03190A97-7354-A01D-3A50-97EA6E6ED4CD}"/>
                  </a:ext>
                </a:extLst>
              </p:cNvPr>
              <p:cNvSpPr/>
              <p:nvPr/>
            </p:nvSpPr>
            <p:spPr>
              <a:xfrm>
                <a:off x="5015586" y="2725269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Recognize hand sign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" name="Flowchart: Off-page Connector 22">
                <a:extLst>
                  <a:ext uri="{FF2B5EF4-FFF2-40B4-BE49-F238E27FC236}">
                    <a16:creationId xmlns:a16="http://schemas.microsoft.com/office/drawing/2014/main" id="{5E86563B-D5EA-7C16-6FC2-D4D76032F9C8}"/>
                  </a:ext>
                </a:extLst>
              </p:cNvPr>
              <p:cNvSpPr/>
              <p:nvPr/>
            </p:nvSpPr>
            <p:spPr>
              <a:xfrm>
                <a:off x="5015586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Detect hand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FA4867-C48C-AE80-254A-EE59A12C9E7A}"/>
              </a:ext>
            </a:extLst>
          </p:cNvPr>
          <p:cNvGrpSpPr/>
          <p:nvPr/>
        </p:nvGrpSpPr>
        <p:grpSpPr>
          <a:xfrm>
            <a:off x="658871" y="1453461"/>
            <a:ext cx="1800000" cy="4840879"/>
            <a:chOff x="658871" y="1097110"/>
            <a:chExt cx="1800000" cy="4840879"/>
          </a:xfrm>
        </p:grpSpPr>
        <p:pic>
          <p:nvPicPr>
            <p:cNvPr id="5" name="Image 4" descr="Un jeune mentonnier lève le petit doigt">
              <a:extLst>
                <a:ext uri="{FF2B5EF4-FFF2-40B4-BE49-F238E27FC236}">
                  <a16:creationId xmlns:a16="http://schemas.microsoft.com/office/drawing/2014/main" id="{6369174D-BF19-2381-C16A-5AA781F14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381" y="2803151"/>
              <a:ext cx="980980" cy="313483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7E1676-3DA9-8D6C-414A-50B0E109BF5F}"/>
                </a:ext>
              </a:extLst>
            </p:cNvPr>
            <p:cNvSpPr/>
            <p:nvPr/>
          </p:nvSpPr>
          <p:spPr>
            <a:xfrm>
              <a:off x="658871" y="1994969"/>
              <a:ext cx="180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Give instruction with hand signs</a:t>
              </a:r>
              <a:endParaRPr lang="fr-FR" sz="1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22" name="Graphic 21" descr="Hang Loose Hand Gesture with solid fill">
              <a:extLst>
                <a:ext uri="{FF2B5EF4-FFF2-40B4-BE49-F238E27FC236}">
                  <a16:creationId xmlns:a16="http://schemas.microsoft.com/office/drawing/2014/main" id="{EFA74D91-E152-4B58-C989-2D3EE4C1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8871" y="1097110"/>
              <a:ext cx="900000" cy="90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9D5785-7969-47DA-AB26-D67EB91BAAFC}"/>
              </a:ext>
            </a:extLst>
          </p:cNvPr>
          <p:cNvGrpSpPr/>
          <p:nvPr/>
        </p:nvGrpSpPr>
        <p:grpSpPr>
          <a:xfrm>
            <a:off x="9844700" y="1453461"/>
            <a:ext cx="1800000" cy="3231890"/>
            <a:chOff x="9844700" y="1097110"/>
            <a:chExt cx="1800000" cy="3231890"/>
          </a:xfrm>
        </p:grpSpPr>
        <p:pic>
          <p:nvPicPr>
            <p:cNvPr id="15" name="Graphique 14" descr="Quadrirotor avec un remplissage uni">
              <a:extLst>
                <a:ext uri="{FF2B5EF4-FFF2-40B4-BE49-F238E27FC236}">
                  <a16:creationId xmlns:a16="http://schemas.microsoft.com/office/drawing/2014/main" id="{39E94A4C-2B54-2F14-BE11-E2B0E4E13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4700" y="1097110"/>
              <a:ext cx="900000" cy="900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58834D-639A-2D02-2E26-A9C305E576FB}"/>
                </a:ext>
              </a:extLst>
            </p:cNvPr>
            <p:cNvGrpSpPr/>
            <p:nvPr/>
          </p:nvGrpSpPr>
          <p:grpSpPr>
            <a:xfrm>
              <a:off x="9844700" y="1997110"/>
              <a:ext cx="1800000" cy="2331890"/>
              <a:chOff x="9844700" y="1997110"/>
              <a:chExt cx="1800000" cy="23318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670C0C-9224-13A4-4C5C-9A8FB346A605}"/>
                  </a:ext>
                </a:extLst>
              </p:cNvPr>
              <p:cNvSpPr/>
              <p:nvPr/>
            </p:nvSpPr>
            <p:spPr>
              <a:xfrm>
                <a:off x="9844700" y="3429000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Execute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Flowchart: Off-page Connector 34">
                <a:extLst>
                  <a:ext uri="{FF2B5EF4-FFF2-40B4-BE49-F238E27FC236}">
                    <a16:creationId xmlns:a16="http://schemas.microsoft.com/office/drawing/2014/main" id="{A1761186-FBC0-3438-17B6-C96857676355}"/>
                  </a:ext>
                </a:extLst>
              </p:cNvPr>
              <p:cNvSpPr/>
              <p:nvPr/>
            </p:nvSpPr>
            <p:spPr>
              <a:xfrm>
                <a:off x="9844700" y="2709018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03FA5EFB-93FB-FDFE-1430-733FC6BB9E5B}"/>
                  </a:ext>
                </a:extLst>
              </p:cNvPr>
              <p:cNvSpPr/>
              <p:nvPr/>
            </p:nvSpPr>
            <p:spPr>
              <a:xfrm>
                <a:off x="9844700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Subscribe to MQTT server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Vaitilingom</dc:creator>
  <cp:lastModifiedBy>Robinson Vaitilingom</cp:lastModifiedBy>
  <cp:revision>8</cp:revision>
  <dcterms:created xsi:type="dcterms:W3CDTF">2022-11-01T13:01:46Z</dcterms:created>
  <dcterms:modified xsi:type="dcterms:W3CDTF">2022-11-01T14:09:48Z</dcterms:modified>
</cp:coreProperties>
</file>