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56" r:id="rId5"/>
  </p:sldIdLst>
  <p:sldSz cx="32918400" cy="219456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4B4B"/>
    <a:srgbClr val="EE3E80"/>
    <a:srgbClr val="EBEA64"/>
    <a:srgbClr val="2197A9"/>
    <a:srgbClr val="754A7E"/>
    <a:srgbClr val="ABC178"/>
    <a:srgbClr val="705550"/>
    <a:srgbClr val="579584"/>
    <a:srgbClr val="B9E1E2"/>
    <a:srgbClr val="A7A9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915" autoAdjust="0"/>
    <p:restoredTop sz="94818"/>
  </p:normalViewPr>
  <p:slideViewPr>
    <p:cSldViewPr snapToGrid="0" showGuides="1">
      <p:cViewPr varScale="1">
        <p:scale>
          <a:sx n="23" d="100"/>
          <a:sy n="23" d="100"/>
        </p:scale>
        <p:origin x="304" y="440"/>
      </p:cViewPr>
      <p:guideLst>
        <p:guide orient="horz" pos="6912"/>
        <p:guide pos="10368"/>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8" d="100"/>
          <a:sy n="118" d="100"/>
        </p:scale>
        <p:origin x="340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7EC380E-B418-40CC-B1F9-D7A3A8EF87A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Nova" panose="020B0504020202020204" pitchFamily="34" charset="0"/>
            </a:endParaRPr>
          </a:p>
        </p:txBody>
      </p:sp>
      <p:sp>
        <p:nvSpPr>
          <p:cNvPr id="3" name="Date Placeholder 2">
            <a:extLst>
              <a:ext uri="{FF2B5EF4-FFF2-40B4-BE49-F238E27FC236}">
                <a16:creationId xmlns:a16="http://schemas.microsoft.com/office/drawing/2014/main" id="{96246818-EC35-44AF-86C1-8B6A9137742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7102B4-56F3-4E57-8D3B-775DDAAADE32}" type="datetimeFigureOut">
              <a:rPr lang="en-US" smtClean="0">
                <a:latin typeface="Arial Nova" panose="020B0504020202020204" pitchFamily="34" charset="0"/>
              </a:rPr>
              <a:t>11/27/24</a:t>
            </a:fld>
            <a:endParaRPr lang="en-US">
              <a:latin typeface="Arial Nova" panose="020B0504020202020204" pitchFamily="34" charset="0"/>
            </a:endParaRPr>
          </a:p>
        </p:txBody>
      </p:sp>
      <p:sp>
        <p:nvSpPr>
          <p:cNvPr id="4" name="Footer Placeholder 3">
            <a:extLst>
              <a:ext uri="{FF2B5EF4-FFF2-40B4-BE49-F238E27FC236}">
                <a16:creationId xmlns:a16="http://schemas.microsoft.com/office/drawing/2014/main" id="{7F24B854-7724-49DC-BD7C-039B068407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Nova" panose="020B0504020202020204" pitchFamily="34" charset="0"/>
            </a:endParaRPr>
          </a:p>
        </p:txBody>
      </p:sp>
      <p:sp>
        <p:nvSpPr>
          <p:cNvPr id="5" name="Slide Number Placeholder 4">
            <a:extLst>
              <a:ext uri="{FF2B5EF4-FFF2-40B4-BE49-F238E27FC236}">
                <a16:creationId xmlns:a16="http://schemas.microsoft.com/office/drawing/2014/main" id="{D79066C0-EAEC-4054-A124-EC0C2968539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157AD0A-559A-4763-A4C2-AE13DFA879B2}" type="slidenum">
              <a:rPr lang="en-US" smtClean="0">
                <a:latin typeface="Arial Nova" panose="020B0504020202020204" pitchFamily="34" charset="0"/>
              </a:rPr>
              <a:t>‹#›</a:t>
            </a:fld>
            <a:endParaRPr lang="en-US">
              <a:latin typeface="Arial Nova" panose="020B0504020202020204" pitchFamily="34" charset="0"/>
            </a:endParaRPr>
          </a:p>
        </p:txBody>
      </p:sp>
    </p:spTree>
    <p:extLst>
      <p:ext uri="{BB962C8B-B14F-4D97-AF65-F5344CB8AC3E}">
        <p14:creationId xmlns:p14="http://schemas.microsoft.com/office/powerpoint/2010/main" val="1334433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525588" y="892175"/>
            <a:ext cx="3806825" cy="25384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28599" y="3653292"/>
            <a:ext cx="6399213" cy="4940449"/>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FAAEF9C3-6622-46D8-B52F-444C04EEEB6C}"/>
              </a:ext>
            </a:extLst>
          </p:cNvPr>
          <p:cNvSpPr>
            <a:spLocks noChangeAspect="1"/>
          </p:cNvSpPr>
          <p:nvPr/>
        </p:nvSpPr>
        <p:spPr>
          <a:xfrm>
            <a:off x="0" y="219019"/>
            <a:ext cx="6857999" cy="515594"/>
          </a:xfrm>
          <a:prstGeom prst="rect">
            <a:avLst/>
          </a:prstGeom>
          <a:solidFill>
            <a:srgbClr val="5859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UTK Horiz_R">
            <a:extLst>
              <a:ext uri="{FF2B5EF4-FFF2-40B4-BE49-F238E27FC236}">
                <a16:creationId xmlns:a16="http://schemas.microsoft.com/office/drawing/2014/main" id="{5AE1D029-3359-4019-AE1E-E2DFB10D456A}"/>
              </a:ext>
            </a:extLst>
          </p:cNvPr>
          <p:cNvGrpSpPr>
            <a:grpSpLocks noChangeAspect="1"/>
          </p:cNvGrpSpPr>
          <p:nvPr/>
        </p:nvGrpSpPr>
        <p:grpSpPr bwMode="auto">
          <a:xfrm>
            <a:off x="5648189" y="363344"/>
            <a:ext cx="970075" cy="217635"/>
            <a:chOff x="0" y="1299"/>
            <a:chExt cx="7680" cy="1723"/>
          </a:xfrm>
        </p:grpSpPr>
        <p:sp>
          <p:nvSpPr>
            <p:cNvPr id="10" name="T fill">
              <a:extLst>
                <a:ext uri="{FF2B5EF4-FFF2-40B4-BE49-F238E27FC236}">
                  <a16:creationId xmlns:a16="http://schemas.microsoft.com/office/drawing/2014/main" id="{1435F426-ED13-4CA8-AEE5-ED5A3AB6FED5}"/>
                </a:ext>
              </a:extLst>
            </p:cNvPr>
            <p:cNvSpPr>
              <a:spLocks noChangeArrowheads="1"/>
            </p:cNvSpPr>
            <p:nvPr userDrawn="1"/>
          </p:nvSpPr>
          <p:spPr bwMode="auto">
            <a:xfrm>
              <a:off x="6110" y="1391"/>
              <a:ext cx="1429" cy="15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Type">
              <a:extLst>
                <a:ext uri="{FF2B5EF4-FFF2-40B4-BE49-F238E27FC236}">
                  <a16:creationId xmlns:a16="http://schemas.microsoft.com/office/drawing/2014/main" id="{DA63481C-9A34-4F9A-9EFA-445053B975D9}"/>
                </a:ext>
              </a:extLst>
            </p:cNvPr>
            <p:cNvSpPr>
              <a:spLocks noEditPoints="1"/>
            </p:cNvSpPr>
            <p:nvPr userDrawn="1"/>
          </p:nvSpPr>
          <p:spPr bwMode="auto">
            <a:xfrm>
              <a:off x="0" y="1302"/>
              <a:ext cx="5707" cy="1720"/>
            </a:xfrm>
            <a:custGeom>
              <a:avLst/>
              <a:gdLst>
                <a:gd name="T0" fmla="*/ 540 w 12347"/>
                <a:gd name="T1" fmla="*/ 2590 h 3689"/>
                <a:gd name="T2" fmla="*/ 2613 w 12347"/>
                <a:gd name="T3" fmla="*/ 1052 h 3689"/>
                <a:gd name="T4" fmla="*/ 1942 w 12347"/>
                <a:gd name="T5" fmla="*/ 2472 h 3689"/>
                <a:gd name="T6" fmla="*/ 4225 w 12347"/>
                <a:gd name="T7" fmla="*/ 1272 h 3689"/>
                <a:gd name="T8" fmla="*/ 2977 w 12347"/>
                <a:gd name="T9" fmla="*/ 1197 h 3689"/>
                <a:gd name="T10" fmla="*/ 4223 w 12347"/>
                <a:gd name="T11" fmla="*/ 2417 h 3689"/>
                <a:gd name="T12" fmla="*/ 4452 w 12347"/>
                <a:gd name="T13" fmla="*/ 1023 h 3689"/>
                <a:gd name="T14" fmla="*/ 5776 w 12347"/>
                <a:gd name="T15" fmla="*/ 2560 h 3689"/>
                <a:gd name="T16" fmla="*/ 6086 w 12347"/>
                <a:gd name="T17" fmla="*/ 1048 h 3689"/>
                <a:gd name="T18" fmla="*/ 6999 w 12347"/>
                <a:gd name="T19" fmla="*/ 1970 h 3689"/>
                <a:gd name="T20" fmla="*/ 7538 w 12347"/>
                <a:gd name="T21" fmla="*/ 2195 h 3689"/>
                <a:gd name="T22" fmla="*/ 8303 w 12347"/>
                <a:gd name="T23" fmla="*/ 1077 h 3689"/>
                <a:gd name="T24" fmla="*/ 8907 w 12347"/>
                <a:gd name="T25" fmla="*/ 1495 h 3689"/>
                <a:gd name="T26" fmla="*/ 10900 w 12347"/>
                <a:gd name="T27" fmla="*/ 1317 h 3689"/>
                <a:gd name="T28" fmla="*/ 11049 w 12347"/>
                <a:gd name="T29" fmla="*/ 2304 h 3689"/>
                <a:gd name="T30" fmla="*/ 10223 w 12347"/>
                <a:gd name="T31" fmla="*/ 1669 h 3689"/>
                <a:gd name="T32" fmla="*/ 11348 w 12347"/>
                <a:gd name="T33" fmla="*/ 2302 h 3689"/>
                <a:gd name="T34" fmla="*/ 12110 w 12347"/>
                <a:gd name="T35" fmla="*/ 1966 h 3689"/>
                <a:gd name="T36" fmla="*/ 146 w 12347"/>
                <a:gd name="T37" fmla="*/ 18 h 3689"/>
                <a:gd name="T38" fmla="*/ 527 w 12347"/>
                <a:gd name="T39" fmla="*/ 705 h 3689"/>
                <a:gd name="T40" fmla="*/ 1590 w 12347"/>
                <a:gd name="T41" fmla="*/ 8 h 3689"/>
                <a:gd name="T42" fmla="*/ 965 w 12347"/>
                <a:gd name="T43" fmla="*/ 541 h 3689"/>
                <a:gd name="T44" fmla="*/ 2329 w 12347"/>
                <a:gd name="T45" fmla="*/ 69 h 3689"/>
                <a:gd name="T46" fmla="*/ 2377 w 12347"/>
                <a:gd name="T47" fmla="*/ 533 h 3689"/>
                <a:gd name="T48" fmla="*/ 2104 w 12347"/>
                <a:gd name="T49" fmla="*/ 310 h 3689"/>
                <a:gd name="T50" fmla="*/ 3042 w 12347"/>
                <a:gd name="T51" fmla="*/ 16 h 3689"/>
                <a:gd name="T52" fmla="*/ 3460 w 12347"/>
                <a:gd name="T53" fmla="*/ 20 h 3689"/>
                <a:gd name="T54" fmla="*/ 4030 w 12347"/>
                <a:gd name="T55" fmla="*/ 210 h 3689"/>
                <a:gd name="T56" fmla="*/ 4433 w 12347"/>
                <a:gd name="T57" fmla="*/ 428 h 3689"/>
                <a:gd name="T58" fmla="*/ 4898 w 12347"/>
                <a:gd name="T59" fmla="*/ 703 h 3689"/>
                <a:gd name="T60" fmla="*/ 5651 w 12347"/>
                <a:gd name="T61" fmla="*/ 717 h 3689"/>
                <a:gd name="T62" fmla="*/ 6407 w 12347"/>
                <a:gd name="T63" fmla="*/ 58 h 3689"/>
                <a:gd name="T64" fmla="*/ 6347 w 12347"/>
                <a:gd name="T65" fmla="*/ 701 h 3689"/>
                <a:gd name="T66" fmla="*/ 6613 w 12347"/>
                <a:gd name="T67" fmla="*/ 279 h 3689"/>
                <a:gd name="T68" fmla="*/ 7507 w 12347"/>
                <a:gd name="T69" fmla="*/ 628 h 3689"/>
                <a:gd name="T70" fmla="*/ 6994 w 12347"/>
                <a:gd name="T71" fmla="*/ 707 h 3689"/>
                <a:gd name="T72" fmla="*/ 8117 w 12347"/>
                <a:gd name="T73" fmla="*/ 551 h 3689"/>
                <a:gd name="T74" fmla="*/ 8161 w 12347"/>
                <a:gd name="T75" fmla="*/ 103 h 3689"/>
                <a:gd name="T76" fmla="*/ 8472 w 12347"/>
                <a:gd name="T77" fmla="*/ 541 h 3689"/>
                <a:gd name="T78" fmla="*/ 9427 w 12347"/>
                <a:gd name="T79" fmla="*/ 13 h 3689"/>
                <a:gd name="T80" fmla="*/ 9210 w 12347"/>
                <a:gd name="T81" fmla="*/ 699 h 3689"/>
                <a:gd name="T82" fmla="*/ 10154 w 12347"/>
                <a:gd name="T83" fmla="*/ 98 h 3689"/>
                <a:gd name="T84" fmla="*/ 9981 w 12347"/>
                <a:gd name="T85" fmla="*/ 698 h 3689"/>
                <a:gd name="T86" fmla="*/ 10966 w 12347"/>
                <a:gd name="T87" fmla="*/ 322 h 3689"/>
                <a:gd name="T88" fmla="*/ 11806 w 12347"/>
                <a:gd name="T89" fmla="*/ 66 h 3689"/>
                <a:gd name="T90" fmla="*/ 12174 w 12347"/>
                <a:gd name="T91" fmla="*/ 248 h 3689"/>
                <a:gd name="T92" fmla="*/ 5639 w 12347"/>
                <a:gd name="T93" fmla="*/ 3528 h 3689"/>
                <a:gd name="T94" fmla="*/ 6285 w 12347"/>
                <a:gd name="T95" fmla="*/ 3678 h 3689"/>
                <a:gd name="T96" fmla="*/ 5755 w 12347"/>
                <a:gd name="T97" fmla="*/ 3133 h 3689"/>
                <a:gd name="T98" fmla="*/ 6551 w 12347"/>
                <a:gd name="T99" fmla="*/ 3182 h 3689"/>
                <a:gd name="T100" fmla="*/ 6954 w 12347"/>
                <a:gd name="T101" fmla="*/ 3400 h 3689"/>
                <a:gd name="T102" fmla="*/ 8555 w 12347"/>
                <a:gd name="T103" fmla="*/ 3013 h 3689"/>
                <a:gd name="T104" fmla="*/ 8345 w 12347"/>
                <a:gd name="T105" fmla="*/ 3402 h 3689"/>
                <a:gd name="T106" fmla="*/ 8661 w 12347"/>
                <a:gd name="T107" fmla="*/ 3671 h 3689"/>
                <a:gd name="T108" fmla="*/ 9170 w 12347"/>
                <a:gd name="T109" fmla="*/ 2983 h 3689"/>
                <a:gd name="T110" fmla="*/ 9443 w 12347"/>
                <a:gd name="T111" fmla="*/ 2980 h 3689"/>
                <a:gd name="T112" fmla="*/ 9914 w 12347"/>
                <a:gd name="T113" fmla="*/ 3111 h 3689"/>
                <a:gd name="T114" fmla="*/ 10306 w 12347"/>
                <a:gd name="T115" fmla="*/ 2984 h 3689"/>
                <a:gd name="T116" fmla="*/ 11261 w 12347"/>
                <a:gd name="T117" fmla="*/ 2982 h 3689"/>
                <a:gd name="T118" fmla="*/ 11241 w 12347"/>
                <a:gd name="T119" fmla="*/ 3624 h 3689"/>
                <a:gd name="T120" fmla="*/ 11735 w 12347"/>
                <a:gd name="T121" fmla="*/ 3654 h 3689"/>
                <a:gd name="T122" fmla="*/ 12152 w 12347"/>
                <a:gd name="T123" fmla="*/ 3430 h 3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347" h="3689">
                  <a:moveTo>
                    <a:pt x="1314" y="1177"/>
                  </a:moveTo>
                  <a:cubicBezTo>
                    <a:pt x="1336" y="1194"/>
                    <a:pt x="1352" y="1228"/>
                    <a:pt x="1362" y="1282"/>
                  </a:cubicBezTo>
                  <a:cubicBezTo>
                    <a:pt x="1366" y="1306"/>
                    <a:pt x="1375" y="1318"/>
                    <a:pt x="1389" y="1317"/>
                  </a:cubicBezTo>
                  <a:cubicBezTo>
                    <a:pt x="1406" y="1316"/>
                    <a:pt x="1414" y="1304"/>
                    <a:pt x="1413" y="1281"/>
                  </a:cubicBezTo>
                  <a:cubicBezTo>
                    <a:pt x="1412" y="1270"/>
                    <a:pt x="1410" y="1251"/>
                    <a:pt x="1406" y="1226"/>
                  </a:cubicBezTo>
                  <a:cubicBezTo>
                    <a:pt x="1402" y="1206"/>
                    <a:pt x="1400" y="1173"/>
                    <a:pt x="1400" y="1129"/>
                  </a:cubicBezTo>
                  <a:cubicBezTo>
                    <a:pt x="1400" y="1085"/>
                    <a:pt x="1396" y="1058"/>
                    <a:pt x="1387" y="1049"/>
                  </a:cubicBezTo>
                  <a:cubicBezTo>
                    <a:pt x="1379" y="1040"/>
                    <a:pt x="1354" y="1035"/>
                    <a:pt x="1312" y="1035"/>
                  </a:cubicBezTo>
                  <a:cubicBezTo>
                    <a:pt x="93" y="1035"/>
                    <a:pt x="93" y="1035"/>
                    <a:pt x="93" y="1035"/>
                  </a:cubicBezTo>
                  <a:cubicBezTo>
                    <a:pt x="67" y="1035"/>
                    <a:pt x="50" y="1041"/>
                    <a:pt x="42" y="1052"/>
                  </a:cubicBezTo>
                  <a:cubicBezTo>
                    <a:pt x="35" y="1063"/>
                    <a:pt x="31" y="1085"/>
                    <a:pt x="31" y="1120"/>
                  </a:cubicBezTo>
                  <a:cubicBezTo>
                    <a:pt x="31" y="1155"/>
                    <a:pt x="25" y="1200"/>
                    <a:pt x="14" y="1254"/>
                  </a:cubicBezTo>
                  <a:cubicBezTo>
                    <a:pt x="5" y="1296"/>
                    <a:pt x="0" y="1325"/>
                    <a:pt x="0" y="1341"/>
                  </a:cubicBezTo>
                  <a:cubicBezTo>
                    <a:pt x="0" y="1361"/>
                    <a:pt x="7" y="1371"/>
                    <a:pt x="20" y="1371"/>
                  </a:cubicBezTo>
                  <a:cubicBezTo>
                    <a:pt x="34" y="1372"/>
                    <a:pt x="44" y="1358"/>
                    <a:pt x="51" y="1328"/>
                  </a:cubicBezTo>
                  <a:cubicBezTo>
                    <a:pt x="66" y="1261"/>
                    <a:pt x="87" y="1214"/>
                    <a:pt x="115" y="1190"/>
                  </a:cubicBezTo>
                  <a:cubicBezTo>
                    <a:pt x="142" y="1165"/>
                    <a:pt x="187" y="1153"/>
                    <a:pt x="248" y="1153"/>
                  </a:cubicBezTo>
                  <a:cubicBezTo>
                    <a:pt x="548" y="1153"/>
                    <a:pt x="548" y="1153"/>
                    <a:pt x="548" y="1153"/>
                  </a:cubicBezTo>
                  <a:cubicBezTo>
                    <a:pt x="577" y="1153"/>
                    <a:pt x="595" y="1157"/>
                    <a:pt x="603" y="1164"/>
                  </a:cubicBezTo>
                  <a:cubicBezTo>
                    <a:pt x="611" y="1172"/>
                    <a:pt x="615" y="1189"/>
                    <a:pt x="615" y="1217"/>
                  </a:cubicBezTo>
                  <a:cubicBezTo>
                    <a:pt x="616" y="1246"/>
                    <a:pt x="616" y="1246"/>
                    <a:pt x="616" y="1246"/>
                  </a:cubicBezTo>
                  <a:cubicBezTo>
                    <a:pt x="616" y="2370"/>
                    <a:pt x="616" y="2370"/>
                    <a:pt x="616" y="2370"/>
                  </a:cubicBezTo>
                  <a:cubicBezTo>
                    <a:pt x="616" y="2433"/>
                    <a:pt x="606" y="2477"/>
                    <a:pt x="585" y="2502"/>
                  </a:cubicBezTo>
                  <a:cubicBezTo>
                    <a:pt x="565" y="2526"/>
                    <a:pt x="526" y="2542"/>
                    <a:pt x="468" y="2550"/>
                  </a:cubicBezTo>
                  <a:cubicBezTo>
                    <a:pt x="443" y="2553"/>
                    <a:pt x="430" y="2560"/>
                    <a:pt x="430" y="2572"/>
                  </a:cubicBezTo>
                  <a:cubicBezTo>
                    <a:pt x="430" y="2588"/>
                    <a:pt x="442" y="2596"/>
                    <a:pt x="464" y="2596"/>
                  </a:cubicBezTo>
                  <a:cubicBezTo>
                    <a:pt x="472" y="2596"/>
                    <a:pt x="497" y="2594"/>
                    <a:pt x="540" y="2590"/>
                  </a:cubicBezTo>
                  <a:cubicBezTo>
                    <a:pt x="562" y="2587"/>
                    <a:pt x="589" y="2586"/>
                    <a:pt x="621" y="2586"/>
                  </a:cubicBezTo>
                  <a:cubicBezTo>
                    <a:pt x="709" y="2585"/>
                    <a:pt x="709" y="2585"/>
                    <a:pt x="709" y="2585"/>
                  </a:cubicBezTo>
                  <a:cubicBezTo>
                    <a:pt x="792" y="2586"/>
                    <a:pt x="792" y="2586"/>
                    <a:pt x="792" y="2586"/>
                  </a:cubicBezTo>
                  <a:cubicBezTo>
                    <a:pt x="846" y="2586"/>
                    <a:pt x="880" y="2587"/>
                    <a:pt x="894" y="2590"/>
                  </a:cubicBezTo>
                  <a:cubicBezTo>
                    <a:pt x="922" y="2594"/>
                    <a:pt x="941" y="2596"/>
                    <a:pt x="950" y="2596"/>
                  </a:cubicBezTo>
                  <a:cubicBezTo>
                    <a:pt x="971" y="2596"/>
                    <a:pt x="981" y="2588"/>
                    <a:pt x="981" y="2572"/>
                  </a:cubicBezTo>
                  <a:cubicBezTo>
                    <a:pt x="981" y="2559"/>
                    <a:pt x="968" y="2551"/>
                    <a:pt x="942" y="2547"/>
                  </a:cubicBezTo>
                  <a:cubicBezTo>
                    <a:pt x="847" y="2530"/>
                    <a:pt x="797" y="2477"/>
                    <a:pt x="794" y="2389"/>
                  </a:cubicBezTo>
                  <a:cubicBezTo>
                    <a:pt x="792" y="2345"/>
                    <a:pt x="792" y="2345"/>
                    <a:pt x="792" y="2345"/>
                  </a:cubicBezTo>
                  <a:cubicBezTo>
                    <a:pt x="792" y="1233"/>
                    <a:pt x="792" y="1233"/>
                    <a:pt x="792" y="1233"/>
                  </a:cubicBezTo>
                  <a:cubicBezTo>
                    <a:pt x="792" y="1198"/>
                    <a:pt x="797" y="1176"/>
                    <a:pt x="805" y="1167"/>
                  </a:cubicBezTo>
                  <a:cubicBezTo>
                    <a:pt x="814" y="1158"/>
                    <a:pt x="835" y="1153"/>
                    <a:pt x="868" y="1153"/>
                  </a:cubicBezTo>
                  <a:cubicBezTo>
                    <a:pt x="1186" y="1153"/>
                    <a:pt x="1186" y="1153"/>
                    <a:pt x="1186" y="1153"/>
                  </a:cubicBezTo>
                  <a:cubicBezTo>
                    <a:pt x="1250" y="1153"/>
                    <a:pt x="1292" y="1161"/>
                    <a:pt x="1314" y="1177"/>
                  </a:cubicBezTo>
                  <a:close/>
                  <a:moveTo>
                    <a:pt x="1928" y="1134"/>
                  </a:moveTo>
                  <a:cubicBezTo>
                    <a:pt x="1942" y="1123"/>
                    <a:pt x="1972" y="1117"/>
                    <a:pt x="2019" y="1117"/>
                  </a:cubicBezTo>
                  <a:cubicBezTo>
                    <a:pt x="2196" y="1117"/>
                    <a:pt x="2196" y="1117"/>
                    <a:pt x="2196" y="1117"/>
                  </a:cubicBezTo>
                  <a:cubicBezTo>
                    <a:pt x="2313" y="1117"/>
                    <a:pt x="2393" y="1122"/>
                    <a:pt x="2437" y="1134"/>
                  </a:cubicBezTo>
                  <a:cubicBezTo>
                    <a:pt x="2480" y="1145"/>
                    <a:pt x="2509" y="1168"/>
                    <a:pt x="2524" y="1202"/>
                  </a:cubicBezTo>
                  <a:cubicBezTo>
                    <a:pt x="2533" y="1224"/>
                    <a:pt x="2537" y="1247"/>
                    <a:pt x="2537" y="1271"/>
                  </a:cubicBezTo>
                  <a:cubicBezTo>
                    <a:pt x="2537" y="1300"/>
                    <a:pt x="2537" y="1300"/>
                    <a:pt x="2537" y="1300"/>
                  </a:cubicBezTo>
                  <a:cubicBezTo>
                    <a:pt x="2537" y="1324"/>
                    <a:pt x="2545" y="1335"/>
                    <a:pt x="2559" y="1334"/>
                  </a:cubicBezTo>
                  <a:cubicBezTo>
                    <a:pt x="2572" y="1333"/>
                    <a:pt x="2581" y="1328"/>
                    <a:pt x="2585" y="1317"/>
                  </a:cubicBezTo>
                  <a:cubicBezTo>
                    <a:pt x="2588" y="1306"/>
                    <a:pt x="2592" y="1278"/>
                    <a:pt x="2596" y="1235"/>
                  </a:cubicBezTo>
                  <a:cubicBezTo>
                    <a:pt x="2601" y="1168"/>
                    <a:pt x="2601" y="1168"/>
                    <a:pt x="2601" y="1168"/>
                  </a:cubicBezTo>
                  <a:cubicBezTo>
                    <a:pt x="2604" y="1119"/>
                    <a:pt x="2607" y="1089"/>
                    <a:pt x="2610" y="1078"/>
                  </a:cubicBezTo>
                  <a:cubicBezTo>
                    <a:pt x="2612" y="1068"/>
                    <a:pt x="2613" y="1059"/>
                    <a:pt x="2613" y="1052"/>
                  </a:cubicBezTo>
                  <a:cubicBezTo>
                    <a:pt x="2613" y="1030"/>
                    <a:pt x="2601" y="1019"/>
                    <a:pt x="2576" y="1019"/>
                  </a:cubicBezTo>
                  <a:cubicBezTo>
                    <a:pt x="2566" y="1019"/>
                    <a:pt x="2551" y="1021"/>
                    <a:pt x="2530" y="1024"/>
                  </a:cubicBezTo>
                  <a:cubicBezTo>
                    <a:pt x="2521" y="1025"/>
                    <a:pt x="2493" y="1027"/>
                    <a:pt x="2449" y="1028"/>
                  </a:cubicBezTo>
                  <a:cubicBezTo>
                    <a:pt x="2288" y="1036"/>
                    <a:pt x="2288" y="1036"/>
                    <a:pt x="2288" y="1036"/>
                  </a:cubicBezTo>
                  <a:cubicBezTo>
                    <a:pt x="2217" y="1039"/>
                    <a:pt x="2136" y="1041"/>
                    <a:pt x="2044" y="1041"/>
                  </a:cubicBezTo>
                  <a:cubicBezTo>
                    <a:pt x="1892" y="1041"/>
                    <a:pt x="1762" y="1035"/>
                    <a:pt x="1654" y="1023"/>
                  </a:cubicBezTo>
                  <a:cubicBezTo>
                    <a:pt x="1623" y="1019"/>
                    <a:pt x="1597" y="1017"/>
                    <a:pt x="1578" y="1017"/>
                  </a:cubicBezTo>
                  <a:cubicBezTo>
                    <a:pt x="1544" y="1017"/>
                    <a:pt x="1527" y="1028"/>
                    <a:pt x="1527" y="1048"/>
                  </a:cubicBezTo>
                  <a:cubicBezTo>
                    <a:pt x="1527" y="1062"/>
                    <a:pt x="1538" y="1069"/>
                    <a:pt x="1560" y="1069"/>
                  </a:cubicBezTo>
                  <a:cubicBezTo>
                    <a:pt x="1629" y="1069"/>
                    <a:pt x="1675" y="1088"/>
                    <a:pt x="1699" y="1125"/>
                  </a:cubicBezTo>
                  <a:cubicBezTo>
                    <a:pt x="1723" y="1163"/>
                    <a:pt x="1735" y="1236"/>
                    <a:pt x="1735" y="1344"/>
                  </a:cubicBezTo>
                  <a:cubicBezTo>
                    <a:pt x="1735" y="2302"/>
                    <a:pt x="1735" y="2302"/>
                    <a:pt x="1735" y="2302"/>
                  </a:cubicBezTo>
                  <a:cubicBezTo>
                    <a:pt x="1733" y="2375"/>
                    <a:pt x="1733" y="2375"/>
                    <a:pt x="1733" y="2375"/>
                  </a:cubicBezTo>
                  <a:cubicBezTo>
                    <a:pt x="1733" y="2466"/>
                    <a:pt x="1706" y="2519"/>
                    <a:pt x="1652" y="2534"/>
                  </a:cubicBezTo>
                  <a:cubicBezTo>
                    <a:pt x="1609" y="2547"/>
                    <a:pt x="1609" y="2547"/>
                    <a:pt x="1609" y="2547"/>
                  </a:cubicBezTo>
                  <a:cubicBezTo>
                    <a:pt x="1589" y="2552"/>
                    <a:pt x="1580" y="2561"/>
                    <a:pt x="1580" y="2573"/>
                  </a:cubicBezTo>
                  <a:cubicBezTo>
                    <a:pt x="1580" y="2589"/>
                    <a:pt x="1592" y="2598"/>
                    <a:pt x="1616" y="2598"/>
                  </a:cubicBezTo>
                  <a:cubicBezTo>
                    <a:pt x="1626" y="2598"/>
                    <a:pt x="1646" y="2595"/>
                    <a:pt x="1675" y="2590"/>
                  </a:cubicBezTo>
                  <a:cubicBezTo>
                    <a:pt x="1729" y="2580"/>
                    <a:pt x="1822" y="2576"/>
                    <a:pt x="1954" y="2576"/>
                  </a:cubicBezTo>
                  <a:cubicBezTo>
                    <a:pt x="2049" y="2576"/>
                    <a:pt x="2168" y="2583"/>
                    <a:pt x="2312" y="2596"/>
                  </a:cubicBezTo>
                  <a:cubicBezTo>
                    <a:pt x="2349" y="2599"/>
                    <a:pt x="2378" y="2601"/>
                    <a:pt x="2400" y="2601"/>
                  </a:cubicBezTo>
                  <a:cubicBezTo>
                    <a:pt x="2501" y="2601"/>
                    <a:pt x="2585" y="2560"/>
                    <a:pt x="2652" y="2479"/>
                  </a:cubicBezTo>
                  <a:cubicBezTo>
                    <a:pt x="2707" y="2411"/>
                    <a:pt x="2734" y="2353"/>
                    <a:pt x="2734" y="2304"/>
                  </a:cubicBezTo>
                  <a:cubicBezTo>
                    <a:pt x="2734" y="2284"/>
                    <a:pt x="2727" y="2274"/>
                    <a:pt x="2713" y="2275"/>
                  </a:cubicBezTo>
                  <a:cubicBezTo>
                    <a:pt x="2705" y="2276"/>
                    <a:pt x="2696" y="2282"/>
                    <a:pt x="2688" y="2295"/>
                  </a:cubicBezTo>
                  <a:cubicBezTo>
                    <a:pt x="2603" y="2429"/>
                    <a:pt x="2413" y="2496"/>
                    <a:pt x="2117" y="2496"/>
                  </a:cubicBezTo>
                  <a:cubicBezTo>
                    <a:pt x="2023" y="2496"/>
                    <a:pt x="1965" y="2488"/>
                    <a:pt x="1942" y="2472"/>
                  </a:cubicBezTo>
                  <a:cubicBezTo>
                    <a:pt x="1919" y="2456"/>
                    <a:pt x="1908" y="2416"/>
                    <a:pt x="1908" y="2352"/>
                  </a:cubicBezTo>
                  <a:cubicBezTo>
                    <a:pt x="1908" y="1934"/>
                    <a:pt x="1908" y="1934"/>
                    <a:pt x="1908" y="1934"/>
                  </a:cubicBezTo>
                  <a:cubicBezTo>
                    <a:pt x="1907" y="1897"/>
                    <a:pt x="1907" y="1897"/>
                    <a:pt x="1907" y="1897"/>
                  </a:cubicBezTo>
                  <a:cubicBezTo>
                    <a:pt x="1907" y="1874"/>
                    <a:pt x="1913" y="1859"/>
                    <a:pt x="1925" y="1851"/>
                  </a:cubicBezTo>
                  <a:cubicBezTo>
                    <a:pt x="1938" y="1844"/>
                    <a:pt x="1962" y="1840"/>
                    <a:pt x="1999" y="1840"/>
                  </a:cubicBezTo>
                  <a:cubicBezTo>
                    <a:pt x="2249" y="1840"/>
                    <a:pt x="2249" y="1840"/>
                    <a:pt x="2249" y="1840"/>
                  </a:cubicBezTo>
                  <a:cubicBezTo>
                    <a:pt x="2314" y="1840"/>
                    <a:pt x="2360" y="1849"/>
                    <a:pt x="2387" y="1867"/>
                  </a:cubicBezTo>
                  <a:cubicBezTo>
                    <a:pt x="2414" y="1885"/>
                    <a:pt x="2432" y="1920"/>
                    <a:pt x="2441" y="1970"/>
                  </a:cubicBezTo>
                  <a:cubicBezTo>
                    <a:pt x="2448" y="2002"/>
                    <a:pt x="2448" y="2002"/>
                    <a:pt x="2448" y="2002"/>
                  </a:cubicBezTo>
                  <a:cubicBezTo>
                    <a:pt x="2451" y="2019"/>
                    <a:pt x="2461" y="2027"/>
                    <a:pt x="2477" y="2027"/>
                  </a:cubicBezTo>
                  <a:cubicBezTo>
                    <a:pt x="2491" y="2027"/>
                    <a:pt x="2499" y="2018"/>
                    <a:pt x="2499" y="1999"/>
                  </a:cubicBezTo>
                  <a:cubicBezTo>
                    <a:pt x="2499" y="1992"/>
                    <a:pt x="2498" y="1981"/>
                    <a:pt x="2496" y="1966"/>
                  </a:cubicBezTo>
                  <a:cubicBezTo>
                    <a:pt x="2492" y="1921"/>
                    <a:pt x="2490" y="1875"/>
                    <a:pt x="2490" y="1829"/>
                  </a:cubicBezTo>
                  <a:cubicBezTo>
                    <a:pt x="2490" y="1769"/>
                    <a:pt x="2493" y="1702"/>
                    <a:pt x="2500" y="1629"/>
                  </a:cubicBezTo>
                  <a:cubicBezTo>
                    <a:pt x="2501" y="1618"/>
                    <a:pt x="2501" y="1610"/>
                    <a:pt x="2501" y="1605"/>
                  </a:cubicBezTo>
                  <a:cubicBezTo>
                    <a:pt x="2501" y="1585"/>
                    <a:pt x="2494" y="1575"/>
                    <a:pt x="2479" y="1574"/>
                  </a:cubicBezTo>
                  <a:cubicBezTo>
                    <a:pt x="2464" y="1573"/>
                    <a:pt x="2454" y="1582"/>
                    <a:pt x="2450" y="1601"/>
                  </a:cubicBezTo>
                  <a:cubicBezTo>
                    <a:pt x="2440" y="1651"/>
                    <a:pt x="2429" y="1683"/>
                    <a:pt x="2417" y="1696"/>
                  </a:cubicBezTo>
                  <a:cubicBezTo>
                    <a:pt x="2405" y="1710"/>
                    <a:pt x="2379" y="1721"/>
                    <a:pt x="2338" y="1729"/>
                  </a:cubicBezTo>
                  <a:cubicBezTo>
                    <a:pt x="2292" y="1738"/>
                    <a:pt x="2229" y="1743"/>
                    <a:pt x="2150" y="1743"/>
                  </a:cubicBezTo>
                  <a:cubicBezTo>
                    <a:pt x="1976" y="1743"/>
                    <a:pt x="1976" y="1743"/>
                    <a:pt x="1976" y="1743"/>
                  </a:cubicBezTo>
                  <a:cubicBezTo>
                    <a:pt x="1943" y="1743"/>
                    <a:pt x="1924" y="1739"/>
                    <a:pt x="1917" y="1732"/>
                  </a:cubicBezTo>
                  <a:cubicBezTo>
                    <a:pt x="1911" y="1725"/>
                    <a:pt x="1908" y="1704"/>
                    <a:pt x="1908" y="1669"/>
                  </a:cubicBezTo>
                  <a:cubicBezTo>
                    <a:pt x="1908" y="1212"/>
                    <a:pt x="1908" y="1212"/>
                    <a:pt x="1908" y="1212"/>
                  </a:cubicBezTo>
                  <a:cubicBezTo>
                    <a:pt x="1908" y="1172"/>
                    <a:pt x="1915" y="1146"/>
                    <a:pt x="1928" y="1134"/>
                  </a:cubicBezTo>
                  <a:close/>
                  <a:moveTo>
                    <a:pt x="4225" y="1394"/>
                  </a:moveTo>
                  <a:cubicBezTo>
                    <a:pt x="4225" y="1272"/>
                    <a:pt x="4225" y="1272"/>
                    <a:pt x="4225" y="1272"/>
                  </a:cubicBezTo>
                  <a:cubicBezTo>
                    <a:pt x="4225" y="1199"/>
                    <a:pt x="4232" y="1150"/>
                    <a:pt x="4247" y="1124"/>
                  </a:cubicBezTo>
                  <a:cubicBezTo>
                    <a:pt x="4262" y="1097"/>
                    <a:pt x="4292" y="1078"/>
                    <a:pt x="4338" y="1067"/>
                  </a:cubicBezTo>
                  <a:cubicBezTo>
                    <a:pt x="4354" y="1062"/>
                    <a:pt x="4361" y="1055"/>
                    <a:pt x="4361" y="1045"/>
                  </a:cubicBezTo>
                  <a:cubicBezTo>
                    <a:pt x="4359" y="1030"/>
                    <a:pt x="4349" y="1022"/>
                    <a:pt x="4329" y="1022"/>
                  </a:cubicBezTo>
                  <a:cubicBezTo>
                    <a:pt x="4316" y="1022"/>
                    <a:pt x="4298" y="1024"/>
                    <a:pt x="4273" y="1028"/>
                  </a:cubicBezTo>
                  <a:cubicBezTo>
                    <a:pt x="4246" y="1033"/>
                    <a:pt x="4208" y="1035"/>
                    <a:pt x="4161" y="1035"/>
                  </a:cubicBezTo>
                  <a:cubicBezTo>
                    <a:pt x="4074" y="1035"/>
                    <a:pt x="4004" y="1033"/>
                    <a:pt x="3952" y="1027"/>
                  </a:cubicBezTo>
                  <a:cubicBezTo>
                    <a:pt x="3930" y="1025"/>
                    <a:pt x="3914" y="1024"/>
                    <a:pt x="3904" y="1024"/>
                  </a:cubicBezTo>
                  <a:cubicBezTo>
                    <a:pt x="3883" y="1024"/>
                    <a:pt x="3872" y="1031"/>
                    <a:pt x="3872" y="1045"/>
                  </a:cubicBezTo>
                  <a:cubicBezTo>
                    <a:pt x="3872" y="1060"/>
                    <a:pt x="3883" y="1069"/>
                    <a:pt x="3904" y="1073"/>
                  </a:cubicBezTo>
                  <a:cubicBezTo>
                    <a:pt x="3982" y="1085"/>
                    <a:pt x="4036" y="1105"/>
                    <a:pt x="4066" y="1132"/>
                  </a:cubicBezTo>
                  <a:cubicBezTo>
                    <a:pt x="4096" y="1159"/>
                    <a:pt x="4114" y="1204"/>
                    <a:pt x="4122" y="1268"/>
                  </a:cubicBezTo>
                  <a:cubicBezTo>
                    <a:pt x="4135" y="1529"/>
                    <a:pt x="4135" y="1529"/>
                    <a:pt x="4135" y="1529"/>
                  </a:cubicBezTo>
                  <a:cubicBezTo>
                    <a:pt x="4134" y="1682"/>
                    <a:pt x="4134" y="1682"/>
                    <a:pt x="4134" y="1682"/>
                  </a:cubicBezTo>
                  <a:cubicBezTo>
                    <a:pt x="4134" y="2242"/>
                    <a:pt x="4134" y="2242"/>
                    <a:pt x="4134" y="2242"/>
                  </a:cubicBezTo>
                  <a:cubicBezTo>
                    <a:pt x="4134" y="2256"/>
                    <a:pt x="4129" y="2263"/>
                    <a:pt x="4122" y="2264"/>
                  </a:cubicBezTo>
                  <a:cubicBezTo>
                    <a:pt x="4117" y="2264"/>
                    <a:pt x="4107" y="2255"/>
                    <a:pt x="4090" y="2236"/>
                  </a:cubicBezTo>
                  <a:cubicBezTo>
                    <a:pt x="3049" y="1057"/>
                    <a:pt x="3049" y="1057"/>
                    <a:pt x="3049" y="1057"/>
                  </a:cubicBezTo>
                  <a:cubicBezTo>
                    <a:pt x="3030" y="1035"/>
                    <a:pt x="3011" y="1024"/>
                    <a:pt x="2992" y="1024"/>
                  </a:cubicBezTo>
                  <a:cubicBezTo>
                    <a:pt x="2982" y="1024"/>
                    <a:pt x="2968" y="1024"/>
                    <a:pt x="2950" y="1025"/>
                  </a:cubicBezTo>
                  <a:cubicBezTo>
                    <a:pt x="2932" y="1026"/>
                    <a:pt x="2932" y="1026"/>
                    <a:pt x="2932" y="1026"/>
                  </a:cubicBezTo>
                  <a:cubicBezTo>
                    <a:pt x="2856" y="1024"/>
                    <a:pt x="2856" y="1024"/>
                    <a:pt x="2856" y="1024"/>
                  </a:cubicBezTo>
                  <a:cubicBezTo>
                    <a:pt x="2810" y="1023"/>
                    <a:pt x="2810" y="1023"/>
                    <a:pt x="2810" y="1023"/>
                  </a:cubicBezTo>
                  <a:cubicBezTo>
                    <a:pt x="2801" y="1022"/>
                    <a:pt x="2795" y="1022"/>
                    <a:pt x="2792" y="1022"/>
                  </a:cubicBezTo>
                  <a:cubicBezTo>
                    <a:pt x="2775" y="1022"/>
                    <a:pt x="2767" y="1029"/>
                    <a:pt x="2767" y="1043"/>
                  </a:cubicBezTo>
                  <a:cubicBezTo>
                    <a:pt x="2767" y="1057"/>
                    <a:pt x="2777" y="1065"/>
                    <a:pt x="2797" y="1068"/>
                  </a:cubicBezTo>
                  <a:cubicBezTo>
                    <a:pt x="2876" y="1079"/>
                    <a:pt x="2936" y="1122"/>
                    <a:pt x="2977" y="1197"/>
                  </a:cubicBezTo>
                  <a:cubicBezTo>
                    <a:pt x="3019" y="1272"/>
                    <a:pt x="3040" y="1375"/>
                    <a:pt x="3040" y="1505"/>
                  </a:cubicBezTo>
                  <a:cubicBezTo>
                    <a:pt x="3040" y="2276"/>
                    <a:pt x="3040" y="2276"/>
                    <a:pt x="3040" y="2276"/>
                  </a:cubicBezTo>
                  <a:cubicBezTo>
                    <a:pt x="3040" y="2357"/>
                    <a:pt x="3028" y="2416"/>
                    <a:pt x="3006" y="2453"/>
                  </a:cubicBezTo>
                  <a:cubicBezTo>
                    <a:pt x="2984" y="2490"/>
                    <a:pt x="2941" y="2519"/>
                    <a:pt x="2878" y="2541"/>
                  </a:cubicBezTo>
                  <a:cubicBezTo>
                    <a:pt x="2856" y="2548"/>
                    <a:pt x="2845" y="2558"/>
                    <a:pt x="2846" y="2569"/>
                  </a:cubicBezTo>
                  <a:cubicBezTo>
                    <a:pt x="2847" y="2583"/>
                    <a:pt x="2858" y="2590"/>
                    <a:pt x="2878" y="2590"/>
                  </a:cubicBezTo>
                  <a:cubicBezTo>
                    <a:pt x="2886" y="2590"/>
                    <a:pt x="2900" y="2588"/>
                    <a:pt x="2920" y="2585"/>
                  </a:cubicBezTo>
                  <a:cubicBezTo>
                    <a:pt x="2946" y="2582"/>
                    <a:pt x="2974" y="2580"/>
                    <a:pt x="3003" y="2580"/>
                  </a:cubicBezTo>
                  <a:cubicBezTo>
                    <a:pt x="3058" y="2578"/>
                    <a:pt x="3058" y="2578"/>
                    <a:pt x="3058" y="2578"/>
                  </a:cubicBezTo>
                  <a:cubicBezTo>
                    <a:pt x="3173" y="2584"/>
                    <a:pt x="3173" y="2584"/>
                    <a:pt x="3173" y="2584"/>
                  </a:cubicBezTo>
                  <a:cubicBezTo>
                    <a:pt x="3230" y="2587"/>
                    <a:pt x="3263" y="2589"/>
                    <a:pt x="3272" y="2591"/>
                  </a:cubicBezTo>
                  <a:cubicBezTo>
                    <a:pt x="3284" y="2592"/>
                    <a:pt x="3295" y="2593"/>
                    <a:pt x="3306" y="2593"/>
                  </a:cubicBezTo>
                  <a:cubicBezTo>
                    <a:pt x="3321" y="2593"/>
                    <a:pt x="3329" y="2586"/>
                    <a:pt x="3329" y="2571"/>
                  </a:cubicBezTo>
                  <a:cubicBezTo>
                    <a:pt x="3329" y="2555"/>
                    <a:pt x="3317" y="2545"/>
                    <a:pt x="3292" y="2542"/>
                  </a:cubicBezTo>
                  <a:cubicBezTo>
                    <a:pt x="3232" y="2533"/>
                    <a:pt x="3192" y="2519"/>
                    <a:pt x="3172" y="2500"/>
                  </a:cubicBezTo>
                  <a:cubicBezTo>
                    <a:pt x="3152" y="2481"/>
                    <a:pt x="3139" y="2447"/>
                    <a:pt x="3134" y="2397"/>
                  </a:cubicBezTo>
                  <a:cubicBezTo>
                    <a:pt x="3130" y="2317"/>
                    <a:pt x="3130" y="2317"/>
                    <a:pt x="3130" y="2317"/>
                  </a:cubicBezTo>
                  <a:cubicBezTo>
                    <a:pt x="3131" y="2269"/>
                    <a:pt x="3131" y="2269"/>
                    <a:pt x="3131" y="2269"/>
                  </a:cubicBezTo>
                  <a:cubicBezTo>
                    <a:pt x="3131" y="1501"/>
                    <a:pt x="3131" y="1501"/>
                    <a:pt x="3131" y="1501"/>
                  </a:cubicBezTo>
                  <a:cubicBezTo>
                    <a:pt x="3131" y="1467"/>
                    <a:pt x="3138" y="1450"/>
                    <a:pt x="3153" y="1450"/>
                  </a:cubicBezTo>
                  <a:cubicBezTo>
                    <a:pt x="3159" y="1450"/>
                    <a:pt x="3164" y="1452"/>
                    <a:pt x="3169" y="1456"/>
                  </a:cubicBezTo>
                  <a:cubicBezTo>
                    <a:pt x="3180" y="1469"/>
                    <a:pt x="3180" y="1469"/>
                    <a:pt x="3180" y="1469"/>
                  </a:cubicBezTo>
                  <a:cubicBezTo>
                    <a:pt x="4134" y="2560"/>
                    <a:pt x="4134" y="2560"/>
                    <a:pt x="4134" y="2560"/>
                  </a:cubicBezTo>
                  <a:cubicBezTo>
                    <a:pt x="4159" y="2590"/>
                    <a:pt x="4159" y="2590"/>
                    <a:pt x="4159" y="2590"/>
                  </a:cubicBezTo>
                  <a:cubicBezTo>
                    <a:pt x="4165" y="2596"/>
                    <a:pt x="4174" y="2599"/>
                    <a:pt x="4185" y="2600"/>
                  </a:cubicBezTo>
                  <a:cubicBezTo>
                    <a:pt x="4203" y="2600"/>
                    <a:pt x="4213" y="2592"/>
                    <a:pt x="4217" y="2573"/>
                  </a:cubicBezTo>
                  <a:cubicBezTo>
                    <a:pt x="4221" y="2555"/>
                    <a:pt x="4223" y="2503"/>
                    <a:pt x="4223" y="2417"/>
                  </a:cubicBezTo>
                  <a:cubicBezTo>
                    <a:pt x="4223" y="1469"/>
                    <a:pt x="4223" y="1469"/>
                    <a:pt x="4223" y="1469"/>
                  </a:cubicBezTo>
                  <a:cubicBezTo>
                    <a:pt x="4225" y="1394"/>
                    <a:pt x="4225" y="1394"/>
                    <a:pt x="4225" y="1394"/>
                  </a:cubicBezTo>
                  <a:close/>
                  <a:moveTo>
                    <a:pt x="5867" y="1394"/>
                  </a:moveTo>
                  <a:cubicBezTo>
                    <a:pt x="5867" y="1272"/>
                    <a:pt x="5867" y="1272"/>
                    <a:pt x="5867" y="1272"/>
                  </a:cubicBezTo>
                  <a:cubicBezTo>
                    <a:pt x="5867" y="1199"/>
                    <a:pt x="5874" y="1150"/>
                    <a:pt x="5889" y="1124"/>
                  </a:cubicBezTo>
                  <a:cubicBezTo>
                    <a:pt x="5904" y="1097"/>
                    <a:pt x="5934" y="1078"/>
                    <a:pt x="5980" y="1067"/>
                  </a:cubicBezTo>
                  <a:cubicBezTo>
                    <a:pt x="5996" y="1062"/>
                    <a:pt x="6003" y="1055"/>
                    <a:pt x="6003" y="1045"/>
                  </a:cubicBezTo>
                  <a:cubicBezTo>
                    <a:pt x="6001" y="1030"/>
                    <a:pt x="5991" y="1022"/>
                    <a:pt x="5971" y="1022"/>
                  </a:cubicBezTo>
                  <a:cubicBezTo>
                    <a:pt x="5958" y="1022"/>
                    <a:pt x="5940" y="1024"/>
                    <a:pt x="5915" y="1028"/>
                  </a:cubicBezTo>
                  <a:cubicBezTo>
                    <a:pt x="5888" y="1033"/>
                    <a:pt x="5850" y="1035"/>
                    <a:pt x="5803" y="1035"/>
                  </a:cubicBezTo>
                  <a:cubicBezTo>
                    <a:pt x="5716" y="1035"/>
                    <a:pt x="5646" y="1033"/>
                    <a:pt x="5594" y="1027"/>
                  </a:cubicBezTo>
                  <a:cubicBezTo>
                    <a:pt x="5572" y="1025"/>
                    <a:pt x="5556" y="1024"/>
                    <a:pt x="5546" y="1024"/>
                  </a:cubicBezTo>
                  <a:cubicBezTo>
                    <a:pt x="5525" y="1024"/>
                    <a:pt x="5514" y="1031"/>
                    <a:pt x="5514" y="1045"/>
                  </a:cubicBezTo>
                  <a:cubicBezTo>
                    <a:pt x="5514" y="1060"/>
                    <a:pt x="5525" y="1069"/>
                    <a:pt x="5546" y="1073"/>
                  </a:cubicBezTo>
                  <a:cubicBezTo>
                    <a:pt x="5624" y="1085"/>
                    <a:pt x="5678" y="1105"/>
                    <a:pt x="5708" y="1132"/>
                  </a:cubicBezTo>
                  <a:cubicBezTo>
                    <a:pt x="5738" y="1159"/>
                    <a:pt x="5756" y="1204"/>
                    <a:pt x="5764" y="1268"/>
                  </a:cubicBezTo>
                  <a:cubicBezTo>
                    <a:pt x="5777" y="1529"/>
                    <a:pt x="5777" y="1529"/>
                    <a:pt x="5777" y="1529"/>
                  </a:cubicBezTo>
                  <a:cubicBezTo>
                    <a:pt x="5776" y="1682"/>
                    <a:pt x="5776" y="1682"/>
                    <a:pt x="5776" y="1682"/>
                  </a:cubicBezTo>
                  <a:cubicBezTo>
                    <a:pt x="5776" y="2242"/>
                    <a:pt x="5776" y="2242"/>
                    <a:pt x="5776" y="2242"/>
                  </a:cubicBezTo>
                  <a:cubicBezTo>
                    <a:pt x="5775" y="2256"/>
                    <a:pt x="5771" y="2263"/>
                    <a:pt x="5764" y="2264"/>
                  </a:cubicBezTo>
                  <a:cubicBezTo>
                    <a:pt x="5759" y="2264"/>
                    <a:pt x="5749" y="2255"/>
                    <a:pt x="5732" y="2236"/>
                  </a:cubicBezTo>
                  <a:cubicBezTo>
                    <a:pt x="4691" y="1057"/>
                    <a:pt x="4691" y="1057"/>
                    <a:pt x="4691" y="1057"/>
                  </a:cubicBezTo>
                  <a:cubicBezTo>
                    <a:pt x="4672" y="1035"/>
                    <a:pt x="4653" y="1024"/>
                    <a:pt x="4634" y="1024"/>
                  </a:cubicBezTo>
                  <a:cubicBezTo>
                    <a:pt x="4624" y="1024"/>
                    <a:pt x="4610" y="1024"/>
                    <a:pt x="4592" y="1025"/>
                  </a:cubicBezTo>
                  <a:cubicBezTo>
                    <a:pt x="4574" y="1026"/>
                    <a:pt x="4574" y="1026"/>
                    <a:pt x="4574" y="1026"/>
                  </a:cubicBezTo>
                  <a:cubicBezTo>
                    <a:pt x="4498" y="1024"/>
                    <a:pt x="4498" y="1024"/>
                    <a:pt x="4498" y="1024"/>
                  </a:cubicBezTo>
                  <a:cubicBezTo>
                    <a:pt x="4452" y="1023"/>
                    <a:pt x="4452" y="1023"/>
                    <a:pt x="4452" y="1023"/>
                  </a:cubicBezTo>
                  <a:cubicBezTo>
                    <a:pt x="4443" y="1022"/>
                    <a:pt x="4437" y="1022"/>
                    <a:pt x="4434" y="1022"/>
                  </a:cubicBezTo>
                  <a:cubicBezTo>
                    <a:pt x="4417" y="1022"/>
                    <a:pt x="4409" y="1029"/>
                    <a:pt x="4409" y="1043"/>
                  </a:cubicBezTo>
                  <a:cubicBezTo>
                    <a:pt x="4409" y="1057"/>
                    <a:pt x="4419" y="1065"/>
                    <a:pt x="4439" y="1068"/>
                  </a:cubicBezTo>
                  <a:cubicBezTo>
                    <a:pt x="4518" y="1079"/>
                    <a:pt x="4578" y="1122"/>
                    <a:pt x="4619" y="1197"/>
                  </a:cubicBezTo>
                  <a:cubicBezTo>
                    <a:pt x="4661" y="1272"/>
                    <a:pt x="4682" y="1375"/>
                    <a:pt x="4682" y="1505"/>
                  </a:cubicBezTo>
                  <a:cubicBezTo>
                    <a:pt x="4682" y="2276"/>
                    <a:pt x="4682" y="2276"/>
                    <a:pt x="4682" y="2276"/>
                  </a:cubicBezTo>
                  <a:cubicBezTo>
                    <a:pt x="4682" y="2357"/>
                    <a:pt x="4670" y="2416"/>
                    <a:pt x="4648" y="2453"/>
                  </a:cubicBezTo>
                  <a:cubicBezTo>
                    <a:pt x="4626" y="2490"/>
                    <a:pt x="4583" y="2519"/>
                    <a:pt x="4520" y="2541"/>
                  </a:cubicBezTo>
                  <a:cubicBezTo>
                    <a:pt x="4498" y="2548"/>
                    <a:pt x="4487" y="2558"/>
                    <a:pt x="4488" y="2569"/>
                  </a:cubicBezTo>
                  <a:cubicBezTo>
                    <a:pt x="4489" y="2583"/>
                    <a:pt x="4500" y="2590"/>
                    <a:pt x="4520" y="2590"/>
                  </a:cubicBezTo>
                  <a:cubicBezTo>
                    <a:pt x="4528" y="2590"/>
                    <a:pt x="4542" y="2588"/>
                    <a:pt x="4562" y="2585"/>
                  </a:cubicBezTo>
                  <a:cubicBezTo>
                    <a:pt x="4588" y="2582"/>
                    <a:pt x="4616" y="2580"/>
                    <a:pt x="4645" y="2580"/>
                  </a:cubicBezTo>
                  <a:cubicBezTo>
                    <a:pt x="4700" y="2578"/>
                    <a:pt x="4700" y="2578"/>
                    <a:pt x="4700" y="2578"/>
                  </a:cubicBezTo>
                  <a:cubicBezTo>
                    <a:pt x="4815" y="2584"/>
                    <a:pt x="4815" y="2584"/>
                    <a:pt x="4815" y="2584"/>
                  </a:cubicBezTo>
                  <a:cubicBezTo>
                    <a:pt x="4872" y="2587"/>
                    <a:pt x="4905" y="2589"/>
                    <a:pt x="4914" y="2591"/>
                  </a:cubicBezTo>
                  <a:cubicBezTo>
                    <a:pt x="4926" y="2592"/>
                    <a:pt x="4937" y="2593"/>
                    <a:pt x="4948" y="2593"/>
                  </a:cubicBezTo>
                  <a:cubicBezTo>
                    <a:pt x="4963" y="2593"/>
                    <a:pt x="4971" y="2586"/>
                    <a:pt x="4971" y="2571"/>
                  </a:cubicBezTo>
                  <a:cubicBezTo>
                    <a:pt x="4971" y="2555"/>
                    <a:pt x="4959" y="2545"/>
                    <a:pt x="4934" y="2542"/>
                  </a:cubicBezTo>
                  <a:cubicBezTo>
                    <a:pt x="4874" y="2533"/>
                    <a:pt x="4834" y="2519"/>
                    <a:pt x="4814" y="2500"/>
                  </a:cubicBezTo>
                  <a:cubicBezTo>
                    <a:pt x="4794" y="2481"/>
                    <a:pt x="4781" y="2447"/>
                    <a:pt x="4775" y="2397"/>
                  </a:cubicBezTo>
                  <a:cubicBezTo>
                    <a:pt x="4772" y="2317"/>
                    <a:pt x="4772" y="2317"/>
                    <a:pt x="4772" y="2317"/>
                  </a:cubicBezTo>
                  <a:cubicBezTo>
                    <a:pt x="4773" y="2269"/>
                    <a:pt x="4773" y="2269"/>
                    <a:pt x="4773" y="2269"/>
                  </a:cubicBezTo>
                  <a:cubicBezTo>
                    <a:pt x="4773" y="1501"/>
                    <a:pt x="4773" y="1501"/>
                    <a:pt x="4773" y="1501"/>
                  </a:cubicBezTo>
                  <a:cubicBezTo>
                    <a:pt x="4773" y="1467"/>
                    <a:pt x="4780" y="1450"/>
                    <a:pt x="4795" y="1450"/>
                  </a:cubicBezTo>
                  <a:cubicBezTo>
                    <a:pt x="4801" y="1450"/>
                    <a:pt x="4806" y="1452"/>
                    <a:pt x="4811" y="1456"/>
                  </a:cubicBezTo>
                  <a:cubicBezTo>
                    <a:pt x="4822" y="1469"/>
                    <a:pt x="4822" y="1469"/>
                    <a:pt x="4822" y="1469"/>
                  </a:cubicBezTo>
                  <a:cubicBezTo>
                    <a:pt x="5776" y="2560"/>
                    <a:pt x="5776" y="2560"/>
                    <a:pt x="5776" y="2560"/>
                  </a:cubicBezTo>
                  <a:cubicBezTo>
                    <a:pt x="5801" y="2590"/>
                    <a:pt x="5801" y="2590"/>
                    <a:pt x="5801" y="2590"/>
                  </a:cubicBezTo>
                  <a:cubicBezTo>
                    <a:pt x="5807" y="2596"/>
                    <a:pt x="5816" y="2599"/>
                    <a:pt x="5827" y="2600"/>
                  </a:cubicBezTo>
                  <a:cubicBezTo>
                    <a:pt x="5845" y="2600"/>
                    <a:pt x="5855" y="2592"/>
                    <a:pt x="5859" y="2573"/>
                  </a:cubicBezTo>
                  <a:cubicBezTo>
                    <a:pt x="5863" y="2555"/>
                    <a:pt x="5865" y="2503"/>
                    <a:pt x="5865" y="2417"/>
                  </a:cubicBezTo>
                  <a:cubicBezTo>
                    <a:pt x="5865" y="1469"/>
                    <a:pt x="5865" y="1469"/>
                    <a:pt x="5865" y="1469"/>
                  </a:cubicBezTo>
                  <a:cubicBezTo>
                    <a:pt x="5867" y="1394"/>
                    <a:pt x="5867" y="1394"/>
                    <a:pt x="5867" y="1394"/>
                  </a:cubicBezTo>
                  <a:close/>
                  <a:moveTo>
                    <a:pt x="6487" y="1134"/>
                  </a:moveTo>
                  <a:cubicBezTo>
                    <a:pt x="6500" y="1123"/>
                    <a:pt x="6530" y="1117"/>
                    <a:pt x="6577" y="1117"/>
                  </a:cubicBezTo>
                  <a:cubicBezTo>
                    <a:pt x="6754" y="1117"/>
                    <a:pt x="6754" y="1117"/>
                    <a:pt x="6754" y="1117"/>
                  </a:cubicBezTo>
                  <a:cubicBezTo>
                    <a:pt x="6871" y="1117"/>
                    <a:pt x="6951" y="1122"/>
                    <a:pt x="6995" y="1134"/>
                  </a:cubicBezTo>
                  <a:cubicBezTo>
                    <a:pt x="7039" y="1145"/>
                    <a:pt x="7068" y="1168"/>
                    <a:pt x="7082" y="1202"/>
                  </a:cubicBezTo>
                  <a:cubicBezTo>
                    <a:pt x="7091" y="1224"/>
                    <a:pt x="7096" y="1247"/>
                    <a:pt x="7096" y="1271"/>
                  </a:cubicBezTo>
                  <a:cubicBezTo>
                    <a:pt x="7096" y="1300"/>
                    <a:pt x="7096" y="1300"/>
                    <a:pt x="7096" y="1300"/>
                  </a:cubicBezTo>
                  <a:cubicBezTo>
                    <a:pt x="7096" y="1324"/>
                    <a:pt x="7103" y="1335"/>
                    <a:pt x="7118" y="1334"/>
                  </a:cubicBezTo>
                  <a:cubicBezTo>
                    <a:pt x="7131" y="1333"/>
                    <a:pt x="7139" y="1328"/>
                    <a:pt x="7143" y="1317"/>
                  </a:cubicBezTo>
                  <a:cubicBezTo>
                    <a:pt x="7147" y="1306"/>
                    <a:pt x="7151" y="1278"/>
                    <a:pt x="7154" y="1235"/>
                  </a:cubicBezTo>
                  <a:cubicBezTo>
                    <a:pt x="7159" y="1168"/>
                    <a:pt x="7159" y="1168"/>
                    <a:pt x="7159" y="1168"/>
                  </a:cubicBezTo>
                  <a:cubicBezTo>
                    <a:pt x="7163" y="1119"/>
                    <a:pt x="7166" y="1089"/>
                    <a:pt x="7168" y="1078"/>
                  </a:cubicBezTo>
                  <a:cubicBezTo>
                    <a:pt x="7170" y="1068"/>
                    <a:pt x="7171" y="1059"/>
                    <a:pt x="7171" y="1052"/>
                  </a:cubicBezTo>
                  <a:cubicBezTo>
                    <a:pt x="7171" y="1030"/>
                    <a:pt x="7159" y="1019"/>
                    <a:pt x="7134" y="1019"/>
                  </a:cubicBezTo>
                  <a:cubicBezTo>
                    <a:pt x="7124" y="1019"/>
                    <a:pt x="7109" y="1021"/>
                    <a:pt x="7089" y="1024"/>
                  </a:cubicBezTo>
                  <a:cubicBezTo>
                    <a:pt x="7079" y="1025"/>
                    <a:pt x="7052" y="1027"/>
                    <a:pt x="7007" y="1028"/>
                  </a:cubicBezTo>
                  <a:cubicBezTo>
                    <a:pt x="6847" y="1036"/>
                    <a:pt x="6847" y="1036"/>
                    <a:pt x="6847" y="1036"/>
                  </a:cubicBezTo>
                  <a:cubicBezTo>
                    <a:pt x="6776" y="1039"/>
                    <a:pt x="6694" y="1041"/>
                    <a:pt x="6602" y="1041"/>
                  </a:cubicBezTo>
                  <a:cubicBezTo>
                    <a:pt x="6450" y="1041"/>
                    <a:pt x="6321" y="1035"/>
                    <a:pt x="6213" y="1023"/>
                  </a:cubicBezTo>
                  <a:cubicBezTo>
                    <a:pt x="6181" y="1019"/>
                    <a:pt x="6156" y="1017"/>
                    <a:pt x="6137" y="1017"/>
                  </a:cubicBezTo>
                  <a:cubicBezTo>
                    <a:pt x="6103" y="1017"/>
                    <a:pt x="6086" y="1028"/>
                    <a:pt x="6086" y="1048"/>
                  </a:cubicBezTo>
                  <a:cubicBezTo>
                    <a:pt x="6086" y="1062"/>
                    <a:pt x="6097" y="1069"/>
                    <a:pt x="6119" y="1069"/>
                  </a:cubicBezTo>
                  <a:cubicBezTo>
                    <a:pt x="6187" y="1069"/>
                    <a:pt x="6234" y="1088"/>
                    <a:pt x="6257" y="1125"/>
                  </a:cubicBezTo>
                  <a:cubicBezTo>
                    <a:pt x="6281" y="1163"/>
                    <a:pt x="6293" y="1236"/>
                    <a:pt x="6293" y="1344"/>
                  </a:cubicBezTo>
                  <a:cubicBezTo>
                    <a:pt x="6293" y="2302"/>
                    <a:pt x="6293" y="2302"/>
                    <a:pt x="6293" y="2302"/>
                  </a:cubicBezTo>
                  <a:cubicBezTo>
                    <a:pt x="6292" y="2375"/>
                    <a:pt x="6292" y="2375"/>
                    <a:pt x="6292" y="2375"/>
                  </a:cubicBezTo>
                  <a:cubicBezTo>
                    <a:pt x="6292" y="2466"/>
                    <a:pt x="6265" y="2519"/>
                    <a:pt x="6210" y="2534"/>
                  </a:cubicBezTo>
                  <a:cubicBezTo>
                    <a:pt x="6167" y="2547"/>
                    <a:pt x="6167" y="2547"/>
                    <a:pt x="6167" y="2547"/>
                  </a:cubicBezTo>
                  <a:cubicBezTo>
                    <a:pt x="6148" y="2552"/>
                    <a:pt x="6138" y="2561"/>
                    <a:pt x="6138" y="2573"/>
                  </a:cubicBezTo>
                  <a:cubicBezTo>
                    <a:pt x="6138" y="2589"/>
                    <a:pt x="6150" y="2598"/>
                    <a:pt x="6174" y="2598"/>
                  </a:cubicBezTo>
                  <a:cubicBezTo>
                    <a:pt x="6185" y="2598"/>
                    <a:pt x="6204" y="2595"/>
                    <a:pt x="6233" y="2590"/>
                  </a:cubicBezTo>
                  <a:cubicBezTo>
                    <a:pt x="6287" y="2580"/>
                    <a:pt x="6381" y="2576"/>
                    <a:pt x="6513" y="2576"/>
                  </a:cubicBezTo>
                  <a:cubicBezTo>
                    <a:pt x="6607" y="2576"/>
                    <a:pt x="6726" y="2583"/>
                    <a:pt x="6870" y="2596"/>
                  </a:cubicBezTo>
                  <a:cubicBezTo>
                    <a:pt x="6907" y="2599"/>
                    <a:pt x="6937" y="2601"/>
                    <a:pt x="6959" y="2601"/>
                  </a:cubicBezTo>
                  <a:cubicBezTo>
                    <a:pt x="7060" y="2601"/>
                    <a:pt x="7144" y="2560"/>
                    <a:pt x="7210" y="2479"/>
                  </a:cubicBezTo>
                  <a:cubicBezTo>
                    <a:pt x="7265" y="2411"/>
                    <a:pt x="7293" y="2353"/>
                    <a:pt x="7293" y="2304"/>
                  </a:cubicBezTo>
                  <a:cubicBezTo>
                    <a:pt x="7293" y="2284"/>
                    <a:pt x="7286" y="2274"/>
                    <a:pt x="7272" y="2275"/>
                  </a:cubicBezTo>
                  <a:cubicBezTo>
                    <a:pt x="7263" y="2276"/>
                    <a:pt x="7255" y="2282"/>
                    <a:pt x="7246" y="2295"/>
                  </a:cubicBezTo>
                  <a:cubicBezTo>
                    <a:pt x="7162" y="2429"/>
                    <a:pt x="6971" y="2496"/>
                    <a:pt x="6675" y="2496"/>
                  </a:cubicBezTo>
                  <a:cubicBezTo>
                    <a:pt x="6582" y="2496"/>
                    <a:pt x="6524" y="2488"/>
                    <a:pt x="6501" y="2472"/>
                  </a:cubicBezTo>
                  <a:cubicBezTo>
                    <a:pt x="6478" y="2456"/>
                    <a:pt x="6466" y="2416"/>
                    <a:pt x="6466" y="2352"/>
                  </a:cubicBezTo>
                  <a:cubicBezTo>
                    <a:pt x="6466" y="1934"/>
                    <a:pt x="6466" y="1934"/>
                    <a:pt x="6466" y="1934"/>
                  </a:cubicBezTo>
                  <a:cubicBezTo>
                    <a:pt x="6465" y="1897"/>
                    <a:pt x="6465" y="1897"/>
                    <a:pt x="6465" y="1897"/>
                  </a:cubicBezTo>
                  <a:cubicBezTo>
                    <a:pt x="6465" y="1874"/>
                    <a:pt x="6471" y="1859"/>
                    <a:pt x="6484" y="1851"/>
                  </a:cubicBezTo>
                  <a:cubicBezTo>
                    <a:pt x="6496" y="1844"/>
                    <a:pt x="6521" y="1840"/>
                    <a:pt x="6558" y="1840"/>
                  </a:cubicBezTo>
                  <a:cubicBezTo>
                    <a:pt x="6807" y="1840"/>
                    <a:pt x="6807" y="1840"/>
                    <a:pt x="6807" y="1840"/>
                  </a:cubicBezTo>
                  <a:cubicBezTo>
                    <a:pt x="6872" y="1840"/>
                    <a:pt x="6918" y="1849"/>
                    <a:pt x="6945" y="1867"/>
                  </a:cubicBezTo>
                  <a:cubicBezTo>
                    <a:pt x="6972" y="1885"/>
                    <a:pt x="6990" y="1920"/>
                    <a:pt x="6999" y="1970"/>
                  </a:cubicBezTo>
                  <a:cubicBezTo>
                    <a:pt x="7006" y="2002"/>
                    <a:pt x="7006" y="2002"/>
                    <a:pt x="7006" y="2002"/>
                  </a:cubicBezTo>
                  <a:cubicBezTo>
                    <a:pt x="7009" y="2019"/>
                    <a:pt x="7019" y="2027"/>
                    <a:pt x="7035" y="2027"/>
                  </a:cubicBezTo>
                  <a:cubicBezTo>
                    <a:pt x="7050" y="2027"/>
                    <a:pt x="7057" y="2018"/>
                    <a:pt x="7057" y="1999"/>
                  </a:cubicBezTo>
                  <a:cubicBezTo>
                    <a:pt x="7057" y="1992"/>
                    <a:pt x="7056" y="1981"/>
                    <a:pt x="7055" y="1966"/>
                  </a:cubicBezTo>
                  <a:cubicBezTo>
                    <a:pt x="7050" y="1921"/>
                    <a:pt x="7048" y="1875"/>
                    <a:pt x="7048" y="1829"/>
                  </a:cubicBezTo>
                  <a:cubicBezTo>
                    <a:pt x="7048" y="1769"/>
                    <a:pt x="7051" y="1702"/>
                    <a:pt x="7058" y="1629"/>
                  </a:cubicBezTo>
                  <a:cubicBezTo>
                    <a:pt x="7059" y="1618"/>
                    <a:pt x="7059" y="1610"/>
                    <a:pt x="7059" y="1605"/>
                  </a:cubicBezTo>
                  <a:cubicBezTo>
                    <a:pt x="7059" y="1585"/>
                    <a:pt x="7052" y="1575"/>
                    <a:pt x="7037" y="1574"/>
                  </a:cubicBezTo>
                  <a:cubicBezTo>
                    <a:pt x="7022" y="1573"/>
                    <a:pt x="7012" y="1582"/>
                    <a:pt x="7008" y="1601"/>
                  </a:cubicBezTo>
                  <a:cubicBezTo>
                    <a:pt x="6999" y="1651"/>
                    <a:pt x="6988" y="1683"/>
                    <a:pt x="6976" y="1696"/>
                  </a:cubicBezTo>
                  <a:cubicBezTo>
                    <a:pt x="6964" y="1710"/>
                    <a:pt x="6937" y="1721"/>
                    <a:pt x="6896" y="1729"/>
                  </a:cubicBezTo>
                  <a:cubicBezTo>
                    <a:pt x="6850" y="1738"/>
                    <a:pt x="6788" y="1743"/>
                    <a:pt x="6708" y="1743"/>
                  </a:cubicBezTo>
                  <a:cubicBezTo>
                    <a:pt x="6534" y="1743"/>
                    <a:pt x="6534" y="1743"/>
                    <a:pt x="6534" y="1743"/>
                  </a:cubicBezTo>
                  <a:cubicBezTo>
                    <a:pt x="6502" y="1743"/>
                    <a:pt x="6482" y="1739"/>
                    <a:pt x="6476" y="1732"/>
                  </a:cubicBezTo>
                  <a:cubicBezTo>
                    <a:pt x="6469" y="1725"/>
                    <a:pt x="6466" y="1704"/>
                    <a:pt x="6466" y="1669"/>
                  </a:cubicBezTo>
                  <a:cubicBezTo>
                    <a:pt x="6466" y="1212"/>
                    <a:pt x="6466" y="1212"/>
                    <a:pt x="6466" y="1212"/>
                  </a:cubicBezTo>
                  <a:cubicBezTo>
                    <a:pt x="6466" y="1172"/>
                    <a:pt x="6473" y="1146"/>
                    <a:pt x="6487" y="1134"/>
                  </a:cubicBezTo>
                  <a:close/>
                  <a:moveTo>
                    <a:pt x="7648" y="1120"/>
                  </a:moveTo>
                  <a:cubicBezTo>
                    <a:pt x="7557" y="1197"/>
                    <a:pt x="7512" y="1297"/>
                    <a:pt x="7512" y="1419"/>
                  </a:cubicBezTo>
                  <a:cubicBezTo>
                    <a:pt x="7512" y="1528"/>
                    <a:pt x="7547" y="1617"/>
                    <a:pt x="7616" y="1686"/>
                  </a:cubicBezTo>
                  <a:cubicBezTo>
                    <a:pt x="7686" y="1754"/>
                    <a:pt x="7804" y="1817"/>
                    <a:pt x="7972" y="1873"/>
                  </a:cubicBezTo>
                  <a:cubicBezTo>
                    <a:pt x="8134" y="1928"/>
                    <a:pt x="8232" y="1970"/>
                    <a:pt x="8266" y="1999"/>
                  </a:cubicBezTo>
                  <a:cubicBezTo>
                    <a:pt x="8332" y="2057"/>
                    <a:pt x="8365" y="2127"/>
                    <a:pt x="8365" y="2211"/>
                  </a:cubicBezTo>
                  <a:cubicBezTo>
                    <a:pt x="8365" y="2299"/>
                    <a:pt x="8329" y="2373"/>
                    <a:pt x="8257" y="2434"/>
                  </a:cubicBezTo>
                  <a:cubicBezTo>
                    <a:pt x="8186" y="2496"/>
                    <a:pt x="8098" y="2526"/>
                    <a:pt x="7994" y="2526"/>
                  </a:cubicBezTo>
                  <a:cubicBezTo>
                    <a:pt x="7891" y="2526"/>
                    <a:pt x="7797" y="2494"/>
                    <a:pt x="7709" y="2431"/>
                  </a:cubicBezTo>
                  <a:cubicBezTo>
                    <a:pt x="7622" y="2367"/>
                    <a:pt x="7565" y="2289"/>
                    <a:pt x="7538" y="2195"/>
                  </a:cubicBezTo>
                  <a:cubicBezTo>
                    <a:pt x="7527" y="2158"/>
                    <a:pt x="7515" y="2140"/>
                    <a:pt x="7501" y="2139"/>
                  </a:cubicBezTo>
                  <a:cubicBezTo>
                    <a:pt x="7485" y="2138"/>
                    <a:pt x="7478" y="2149"/>
                    <a:pt x="7478" y="2172"/>
                  </a:cubicBezTo>
                  <a:cubicBezTo>
                    <a:pt x="7478" y="2201"/>
                    <a:pt x="7487" y="2249"/>
                    <a:pt x="7507" y="2317"/>
                  </a:cubicBezTo>
                  <a:cubicBezTo>
                    <a:pt x="7524" y="2379"/>
                    <a:pt x="7534" y="2414"/>
                    <a:pt x="7535" y="2420"/>
                  </a:cubicBezTo>
                  <a:cubicBezTo>
                    <a:pt x="7544" y="2462"/>
                    <a:pt x="7551" y="2488"/>
                    <a:pt x="7556" y="2498"/>
                  </a:cubicBezTo>
                  <a:cubicBezTo>
                    <a:pt x="7560" y="2509"/>
                    <a:pt x="7569" y="2518"/>
                    <a:pt x="7583" y="2527"/>
                  </a:cubicBezTo>
                  <a:cubicBezTo>
                    <a:pt x="7615" y="2549"/>
                    <a:pt x="7667" y="2568"/>
                    <a:pt x="7736" y="2585"/>
                  </a:cubicBezTo>
                  <a:cubicBezTo>
                    <a:pt x="7806" y="2602"/>
                    <a:pt x="7870" y="2610"/>
                    <a:pt x="7928" y="2610"/>
                  </a:cubicBezTo>
                  <a:cubicBezTo>
                    <a:pt x="8089" y="2610"/>
                    <a:pt x="8221" y="2565"/>
                    <a:pt x="8323" y="2475"/>
                  </a:cubicBezTo>
                  <a:cubicBezTo>
                    <a:pt x="8426" y="2386"/>
                    <a:pt x="8477" y="2270"/>
                    <a:pt x="8477" y="2129"/>
                  </a:cubicBezTo>
                  <a:cubicBezTo>
                    <a:pt x="8477" y="1921"/>
                    <a:pt x="8338" y="1771"/>
                    <a:pt x="8059" y="1680"/>
                  </a:cubicBezTo>
                  <a:cubicBezTo>
                    <a:pt x="7916" y="1632"/>
                    <a:pt x="7826" y="1600"/>
                    <a:pt x="7789" y="1581"/>
                  </a:cubicBezTo>
                  <a:cubicBezTo>
                    <a:pt x="7753" y="1563"/>
                    <a:pt x="7719" y="1535"/>
                    <a:pt x="7688" y="1495"/>
                  </a:cubicBezTo>
                  <a:cubicBezTo>
                    <a:pt x="7653" y="1449"/>
                    <a:pt x="7635" y="1394"/>
                    <a:pt x="7635" y="1331"/>
                  </a:cubicBezTo>
                  <a:cubicBezTo>
                    <a:pt x="7635" y="1259"/>
                    <a:pt x="7662" y="1199"/>
                    <a:pt x="7717" y="1151"/>
                  </a:cubicBezTo>
                  <a:cubicBezTo>
                    <a:pt x="7771" y="1103"/>
                    <a:pt x="7839" y="1079"/>
                    <a:pt x="7921" y="1079"/>
                  </a:cubicBezTo>
                  <a:cubicBezTo>
                    <a:pt x="8023" y="1079"/>
                    <a:pt x="8116" y="1106"/>
                    <a:pt x="8199" y="1159"/>
                  </a:cubicBezTo>
                  <a:cubicBezTo>
                    <a:pt x="8282" y="1212"/>
                    <a:pt x="8337" y="1279"/>
                    <a:pt x="8364" y="1361"/>
                  </a:cubicBezTo>
                  <a:cubicBezTo>
                    <a:pt x="8376" y="1397"/>
                    <a:pt x="8389" y="1416"/>
                    <a:pt x="8401" y="1416"/>
                  </a:cubicBezTo>
                  <a:cubicBezTo>
                    <a:pt x="8417" y="1416"/>
                    <a:pt x="8425" y="1404"/>
                    <a:pt x="8425" y="1381"/>
                  </a:cubicBezTo>
                  <a:cubicBezTo>
                    <a:pt x="8425" y="1375"/>
                    <a:pt x="8423" y="1359"/>
                    <a:pt x="8420" y="1334"/>
                  </a:cubicBezTo>
                  <a:cubicBezTo>
                    <a:pt x="8401" y="1218"/>
                    <a:pt x="8401" y="1218"/>
                    <a:pt x="8401" y="1218"/>
                  </a:cubicBezTo>
                  <a:cubicBezTo>
                    <a:pt x="8392" y="1154"/>
                    <a:pt x="8387" y="1116"/>
                    <a:pt x="8387" y="1103"/>
                  </a:cubicBezTo>
                  <a:cubicBezTo>
                    <a:pt x="8387" y="1065"/>
                    <a:pt x="8377" y="1047"/>
                    <a:pt x="8358" y="1048"/>
                  </a:cubicBezTo>
                  <a:cubicBezTo>
                    <a:pt x="8352" y="1048"/>
                    <a:pt x="8348" y="1049"/>
                    <a:pt x="8346" y="1052"/>
                  </a:cubicBezTo>
                  <a:cubicBezTo>
                    <a:pt x="8330" y="1066"/>
                    <a:pt x="8330" y="1066"/>
                    <a:pt x="8330" y="1066"/>
                  </a:cubicBezTo>
                  <a:cubicBezTo>
                    <a:pt x="8321" y="1073"/>
                    <a:pt x="8312" y="1077"/>
                    <a:pt x="8303" y="1077"/>
                  </a:cubicBezTo>
                  <a:cubicBezTo>
                    <a:pt x="8296" y="1077"/>
                    <a:pt x="8289" y="1076"/>
                    <a:pt x="8283" y="1073"/>
                  </a:cubicBezTo>
                  <a:cubicBezTo>
                    <a:pt x="8204" y="1040"/>
                    <a:pt x="8204" y="1040"/>
                    <a:pt x="8204" y="1040"/>
                  </a:cubicBezTo>
                  <a:cubicBezTo>
                    <a:pt x="8149" y="1016"/>
                    <a:pt x="8080" y="1005"/>
                    <a:pt x="8000" y="1005"/>
                  </a:cubicBezTo>
                  <a:cubicBezTo>
                    <a:pt x="7856" y="1005"/>
                    <a:pt x="7739" y="1043"/>
                    <a:pt x="7648" y="1120"/>
                  </a:cubicBezTo>
                  <a:close/>
                  <a:moveTo>
                    <a:pt x="8867" y="1120"/>
                  </a:moveTo>
                  <a:cubicBezTo>
                    <a:pt x="8776" y="1197"/>
                    <a:pt x="8731" y="1297"/>
                    <a:pt x="8731" y="1419"/>
                  </a:cubicBezTo>
                  <a:cubicBezTo>
                    <a:pt x="8731" y="1528"/>
                    <a:pt x="8766" y="1617"/>
                    <a:pt x="8835" y="1686"/>
                  </a:cubicBezTo>
                  <a:cubicBezTo>
                    <a:pt x="8905" y="1754"/>
                    <a:pt x="9024" y="1817"/>
                    <a:pt x="9191" y="1873"/>
                  </a:cubicBezTo>
                  <a:cubicBezTo>
                    <a:pt x="9353" y="1928"/>
                    <a:pt x="9451" y="1970"/>
                    <a:pt x="9485" y="1999"/>
                  </a:cubicBezTo>
                  <a:cubicBezTo>
                    <a:pt x="9551" y="2057"/>
                    <a:pt x="9584" y="2127"/>
                    <a:pt x="9584" y="2211"/>
                  </a:cubicBezTo>
                  <a:cubicBezTo>
                    <a:pt x="9584" y="2299"/>
                    <a:pt x="9548" y="2373"/>
                    <a:pt x="9477" y="2434"/>
                  </a:cubicBezTo>
                  <a:cubicBezTo>
                    <a:pt x="9405" y="2496"/>
                    <a:pt x="9317" y="2526"/>
                    <a:pt x="9213" y="2526"/>
                  </a:cubicBezTo>
                  <a:cubicBezTo>
                    <a:pt x="9111" y="2526"/>
                    <a:pt x="9016" y="2494"/>
                    <a:pt x="8928" y="2431"/>
                  </a:cubicBezTo>
                  <a:cubicBezTo>
                    <a:pt x="8841" y="2367"/>
                    <a:pt x="8784" y="2289"/>
                    <a:pt x="8757" y="2195"/>
                  </a:cubicBezTo>
                  <a:cubicBezTo>
                    <a:pt x="8746" y="2158"/>
                    <a:pt x="8734" y="2140"/>
                    <a:pt x="8720" y="2139"/>
                  </a:cubicBezTo>
                  <a:cubicBezTo>
                    <a:pt x="8705" y="2138"/>
                    <a:pt x="8697" y="2149"/>
                    <a:pt x="8697" y="2172"/>
                  </a:cubicBezTo>
                  <a:cubicBezTo>
                    <a:pt x="8697" y="2201"/>
                    <a:pt x="8707" y="2249"/>
                    <a:pt x="8726" y="2317"/>
                  </a:cubicBezTo>
                  <a:cubicBezTo>
                    <a:pt x="8744" y="2379"/>
                    <a:pt x="8753" y="2414"/>
                    <a:pt x="8755" y="2420"/>
                  </a:cubicBezTo>
                  <a:cubicBezTo>
                    <a:pt x="8764" y="2462"/>
                    <a:pt x="8770" y="2488"/>
                    <a:pt x="8775" y="2498"/>
                  </a:cubicBezTo>
                  <a:cubicBezTo>
                    <a:pt x="8780" y="2509"/>
                    <a:pt x="8789" y="2518"/>
                    <a:pt x="8802" y="2527"/>
                  </a:cubicBezTo>
                  <a:cubicBezTo>
                    <a:pt x="8835" y="2549"/>
                    <a:pt x="8886" y="2568"/>
                    <a:pt x="8956" y="2585"/>
                  </a:cubicBezTo>
                  <a:cubicBezTo>
                    <a:pt x="9025" y="2602"/>
                    <a:pt x="9089" y="2610"/>
                    <a:pt x="9147" y="2610"/>
                  </a:cubicBezTo>
                  <a:cubicBezTo>
                    <a:pt x="9308" y="2610"/>
                    <a:pt x="9440" y="2565"/>
                    <a:pt x="9543" y="2475"/>
                  </a:cubicBezTo>
                  <a:cubicBezTo>
                    <a:pt x="9645" y="2386"/>
                    <a:pt x="9697" y="2270"/>
                    <a:pt x="9697" y="2129"/>
                  </a:cubicBezTo>
                  <a:cubicBezTo>
                    <a:pt x="9697" y="1921"/>
                    <a:pt x="9557" y="1771"/>
                    <a:pt x="9278" y="1680"/>
                  </a:cubicBezTo>
                  <a:cubicBezTo>
                    <a:pt x="9135" y="1632"/>
                    <a:pt x="9045" y="1600"/>
                    <a:pt x="9009" y="1581"/>
                  </a:cubicBezTo>
                  <a:cubicBezTo>
                    <a:pt x="8972" y="1563"/>
                    <a:pt x="8938" y="1535"/>
                    <a:pt x="8907" y="1495"/>
                  </a:cubicBezTo>
                  <a:cubicBezTo>
                    <a:pt x="8872" y="1449"/>
                    <a:pt x="8854" y="1394"/>
                    <a:pt x="8854" y="1331"/>
                  </a:cubicBezTo>
                  <a:cubicBezTo>
                    <a:pt x="8854" y="1259"/>
                    <a:pt x="8882" y="1199"/>
                    <a:pt x="8936" y="1151"/>
                  </a:cubicBezTo>
                  <a:cubicBezTo>
                    <a:pt x="8991" y="1103"/>
                    <a:pt x="9059" y="1079"/>
                    <a:pt x="9140" y="1079"/>
                  </a:cubicBezTo>
                  <a:cubicBezTo>
                    <a:pt x="9242" y="1079"/>
                    <a:pt x="9335" y="1106"/>
                    <a:pt x="9418" y="1159"/>
                  </a:cubicBezTo>
                  <a:cubicBezTo>
                    <a:pt x="9501" y="1212"/>
                    <a:pt x="9556" y="1279"/>
                    <a:pt x="9583" y="1361"/>
                  </a:cubicBezTo>
                  <a:cubicBezTo>
                    <a:pt x="9596" y="1397"/>
                    <a:pt x="9608" y="1416"/>
                    <a:pt x="9620" y="1416"/>
                  </a:cubicBezTo>
                  <a:cubicBezTo>
                    <a:pt x="9636" y="1416"/>
                    <a:pt x="9644" y="1404"/>
                    <a:pt x="9644" y="1381"/>
                  </a:cubicBezTo>
                  <a:cubicBezTo>
                    <a:pt x="9644" y="1375"/>
                    <a:pt x="9643" y="1359"/>
                    <a:pt x="9639" y="1334"/>
                  </a:cubicBezTo>
                  <a:cubicBezTo>
                    <a:pt x="9621" y="1218"/>
                    <a:pt x="9621" y="1218"/>
                    <a:pt x="9621" y="1218"/>
                  </a:cubicBezTo>
                  <a:cubicBezTo>
                    <a:pt x="9611" y="1154"/>
                    <a:pt x="9606" y="1116"/>
                    <a:pt x="9606" y="1103"/>
                  </a:cubicBezTo>
                  <a:cubicBezTo>
                    <a:pt x="9606" y="1065"/>
                    <a:pt x="9596" y="1047"/>
                    <a:pt x="9578" y="1048"/>
                  </a:cubicBezTo>
                  <a:cubicBezTo>
                    <a:pt x="9572" y="1048"/>
                    <a:pt x="9567" y="1049"/>
                    <a:pt x="9565" y="1052"/>
                  </a:cubicBezTo>
                  <a:cubicBezTo>
                    <a:pt x="9549" y="1066"/>
                    <a:pt x="9549" y="1066"/>
                    <a:pt x="9549" y="1066"/>
                  </a:cubicBezTo>
                  <a:cubicBezTo>
                    <a:pt x="9540" y="1073"/>
                    <a:pt x="9531" y="1077"/>
                    <a:pt x="9522" y="1077"/>
                  </a:cubicBezTo>
                  <a:cubicBezTo>
                    <a:pt x="9515" y="1077"/>
                    <a:pt x="9509" y="1076"/>
                    <a:pt x="9502" y="1073"/>
                  </a:cubicBezTo>
                  <a:cubicBezTo>
                    <a:pt x="9424" y="1040"/>
                    <a:pt x="9424" y="1040"/>
                    <a:pt x="9424" y="1040"/>
                  </a:cubicBezTo>
                  <a:cubicBezTo>
                    <a:pt x="9368" y="1016"/>
                    <a:pt x="9300" y="1005"/>
                    <a:pt x="9219" y="1005"/>
                  </a:cubicBezTo>
                  <a:cubicBezTo>
                    <a:pt x="9075" y="1005"/>
                    <a:pt x="8958" y="1043"/>
                    <a:pt x="8867" y="1120"/>
                  </a:cubicBezTo>
                  <a:close/>
                  <a:moveTo>
                    <a:pt x="10243" y="1134"/>
                  </a:moveTo>
                  <a:cubicBezTo>
                    <a:pt x="10257" y="1123"/>
                    <a:pt x="10287" y="1117"/>
                    <a:pt x="10334" y="1117"/>
                  </a:cubicBezTo>
                  <a:cubicBezTo>
                    <a:pt x="10511" y="1117"/>
                    <a:pt x="10511" y="1117"/>
                    <a:pt x="10511" y="1117"/>
                  </a:cubicBezTo>
                  <a:cubicBezTo>
                    <a:pt x="10628" y="1117"/>
                    <a:pt x="10708" y="1122"/>
                    <a:pt x="10752" y="1134"/>
                  </a:cubicBezTo>
                  <a:cubicBezTo>
                    <a:pt x="10796" y="1145"/>
                    <a:pt x="10825" y="1168"/>
                    <a:pt x="10839" y="1202"/>
                  </a:cubicBezTo>
                  <a:cubicBezTo>
                    <a:pt x="10848" y="1224"/>
                    <a:pt x="10852" y="1247"/>
                    <a:pt x="10852" y="1271"/>
                  </a:cubicBezTo>
                  <a:cubicBezTo>
                    <a:pt x="10852" y="1300"/>
                    <a:pt x="10852" y="1300"/>
                    <a:pt x="10852" y="1300"/>
                  </a:cubicBezTo>
                  <a:cubicBezTo>
                    <a:pt x="10852" y="1324"/>
                    <a:pt x="10860" y="1335"/>
                    <a:pt x="10874" y="1334"/>
                  </a:cubicBezTo>
                  <a:cubicBezTo>
                    <a:pt x="10887" y="1333"/>
                    <a:pt x="10896" y="1328"/>
                    <a:pt x="10900" y="1317"/>
                  </a:cubicBezTo>
                  <a:cubicBezTo>
                    <a:pt x="10904" y="1306"/>
                    <a:pt x="10907" y="1278"/>
                    <a:pt x="10911" y="1235"/>
                  </a:cubicBezTo>
                  <a:cubicBezTo>
                    <a:pt x="10916" y="1168"/>
                    <a:pt x="10916" y="1168"/>
                    <a:pt x="10916" y="1168"/>
                  </a:cubicBezTo>
                  <a:cubicBezTo>
                    <a:pt x="10920" y="1119"/>
                    <a:pt x="10923" y="1089"/>
                    <a:pt x="10925" y="1078"/>
                  </a:cubicBezTo>
                  <a:cubicBezTo>
                    <a:pt x="10927" y="1068"/>
                    <a:pt x="10928" y="1059"/>
                    <a:pt x="10928" y="1052"/>
                  </a:cubicBezTo>
                  <a:cubicBezTo>
                    <a:pt x="10928" y="1030"/>
                    <a:pt x="10916" y="1019"/>
                    <a:pt x="10891" y="1019"/>
                  </a:cubicBezTo>
                  <a:cubicBezTo>
                    <a:pt x="10881" y="1019"/>
                    <a:pt x="10866" y="1021"/>
                    <a:pt x="10846" y="1024"/>
                  </a:cubicBezTo>
                  <a:cubicBezTo>
                    <a:pt x="10836" y="1025"/>
                    <a:pt x="10809" y="1027"/>
                    <a:pt x="10764" y="1028"/>
                  </a:cubicBezTo>
                  <a:cubicBezTo>
                    <a:pt x="10603" y="1036"/>
                    <a:pt x="10603" y="1036"/>
                    <a:pt x="10603" y="1036"/>
                  </a:cubicBezTo>
                  <a:cubicBezTo>
                    <a:pt x="10532" y="1039"/>
                    <a:pt x="10451" y="1041"/>
                    <a:pt x="10359" y="1041"/>
                  </a:cubicBezTo>
                  <a:cubicBezTo>
                    <a:pt x="10207" y="1041"/>
                    <a:pt x="10077" y="1035"/>
                    <a:pt x="9969" y="1023"/>
                  </a:cubicBezTo>
                  <a:cubicBezTo>
                    <a:pt x="9938" y="1019"/>
                    <a:pt x="9912" y="1017"/>
                    <a:pt x="9894" y="1017"/>
                  </a:cubicBezTo>
                  <a:cubicBezTo>
                    <a:pt x="9860" y="1017"/>
                    <a:pt x="9843" y="1028"/>
                    <a:pt x="9843" y="1048"/>
                  </a:cubicBezTo>
                  <a:cubicBezTo>
                    <a:pt x="9843" y="1062"/>
                    <a:pt x="9854" y="1069"/>
                    <a:pt x="9875" y="1069"/>
                  </a:cubicBezTo>
                  <a:cubicBezTo>
                    <a:pt x="9944" y="1069"/>
                    <a:pt x="9990" y="1088"/>
                    <a:pt x="10014" y="1125"/>
                  </a:cubicBezTo>
                  <a:cubicBezTo>
                    <a:pt x="10038" y="1163"/>
                    <a:pt x="10050" y="1236"/>
                    <a:pt x="10050" y="1344"/>
                  </a:cubicBezTo>
                  <a:cubicBezTo>
                    <a:pt x="10050" y="2302"/>
                    <a:pt x="10050" y="2302"/>
                    <a:pt x="10050" y="2302"/>
                  </a:cubicBezTo>
                  <a:cubicBezTo>
                    <a:pt x="10049" y="2375"/>
                    <a:pt x="10049" y="2375"/>
                    <a:pt x="10049" y="2375"/>
                  </a:cubicBezTo>
                  <a:cubicBezTo>
                    <a:pt x="10049" y="2466"/>
                    <a:pt x="10022" y="2519"/>
                    <a:pt x="9967" y="2534"/>
                  </a:cubicBezTo>
                  <a:cubicBezTo>
                    <a:pt x="9924" y="2547"/>
                    <a:pt x="9924" y="2547"/>
                    <a:pt x="9924" y="2547"/>
                  </a:cubicBezTo>
                  <a:cubicBezTo>
                    <a:pt x="9905" y="2552"/>
                    <a:pt x="9895" y="2561"/>
                    <a:pt x="9895" y="2573"/>
                  </a:cubicBezTo>
                  <a:cubicBezTo>
                    <a:pt x="9895" y="2589"/>
                    <a:pt x="9907" y="2598"/>
                    <a:pt x="9931" y="2598"/>
                  </a:cubicBezTo>
                  <a:cubicBezTo>
                    <a:pt x="9942" y="2598"/>
                    <a:pt x="9961" y="2595"/>
                    <a:pt x="9990" y="2590"/>
                  </a:cubicBezTo>
                  <a:cubicBezTo>
                    <a:pt x="10044" y="2580"/>
                    <a:pt x="10137" y="2576"/>
                    <a:pt x="10269" y="2576"/>
                  </a:cubicBezTo>
                  <a:cubicBezTo>
                    <a:pt x="10364" y="2576"/>
                    <a:pt x="10483" y="2583"/>
                    <a:pt x="10627" y="2596"/>
                  </a:cubicBezTo>
                  <a:cubicBezTo>
                    <a:pt x="10664" y="2599"/>
                    <a:pt x="10694" y="2601"/>
                    <a:pt x="10715" y="2601"/>
                  </a:cubicBezTo>
                  <a:cubicBezTo>
                    <a:pt x="10817" y="2601"/>
                    <a:pt x="10900" y="2560"/>
                    <a:pt x="10967" y="2479"/>
                  </a:cubicBezTo>
                  <a:cubicBezTo>
                    <a:pt x="11022" y="2411"/>
                    <a:pt x="11049" y="2353"/>
                    <a:pt x="11049" y="2304"/>
                  </a:cubicBezTo>
                  <a:cubicBezTo>
                    <a:pt x="11049" y="2284"/>
                    <a:pt x="11042" y="2274"/>
                    <a:pt x="11029" y="2275"/>
                  </a:cubicBezTo>
                  <a:cubicBezTo>
                    <a:pt x="11020" y="2276"/>
                    <a:pt x="11012" y="2282"/>
                    <a:pt x="11003" y="2295"/>
                  </a:cubicBezTo>
                  <a:cubicBezTo>
                    <a:pt x="10919" y="2429"/>
                    <a:pt x="10728" y="2496"/>
                    <a:pt x="10432" y="2496"/>
                  </a:cubicBezTo>
                  <a:cubicBezTo>
                    <a:pt x="10339" y="2496"/>
                    <a:pt x="10281" y="2488"/>
                    <a:pt x="10258" y="2472"/>
                  </a:cubicBezTo>
                  <a:cubicBezTo>
                    <a:pt x="10235" y="2456"/>
                    <a:pt x="10223" y="2416"/>
                    <a:pt x="10223" y="2352"/>
                  </a:cubicBezTo>
                  <a:cubicBezTo>
                    <a:pt x="10223" y="1934"/>
                    <a:pt x="10223" y="1934"/>
                    <a:pt x="10223" y="1934"/>
                  </a:cubicBezTo>
                  <a:cubicBezTo>
                    <a:pt x="10222" y="1897"/>
                    <a:pt x="10222" y="1897"/>
                    <a:pt x="10222" y="1897"/>
                  </a:cubicBezTo>
                  <a:cubicBezTo>
                    <a:pt x="10222" y="1874"/>
                    <a:pt x="10228" y="1859"/>
                    <a:pt x="10241" y="1851"/>
                  </a:cubicBezTo>
                  <a:cubicBezTo>
                    <a:pt x="10253" y="1844"/>
                    <a:pt x="10278" y="1840"/>
                    <a:pt x="10315" y="1840"/>
                  </a:cubicBezTo>
                  <a:cubicBezTo>
                    <a:pt x="10564" y="1840"/>
                    <a:pt x="10564" y="1840"/>
                    <a:pt x="10564" y="1840"/>
                  </a:cubicBezTo>
                  <a:cubicBezTo>
                    <a:pt x="10629" y="1840"/>
                    <a:pt x="10675" y="1849"/>
                    <a:pt x="10702" y="1867"/>
                  </a:cubicBezTo>
                  <a:cubicBezTo>
                    <a:pt x="10729" y="1885"/>
                    <a:pt x="10747" y="1920"/>
                    <a:pt x="10756" y="1970"/>
                  </a:cubicBezTo>
                  <a:cubicBezTo>
                    <a:pt x="10763" y="2002"/>
                    <a:pt x="10763" y="2002"/>
                    <a:pt x="10763" y="2002"/>
                  </a:cubicBezTo>
                  <a:cubicBezTo>
                    <a:pt x="10766" y="2019"/>
                    <a:pt x="10776" y="2027"/>
                    <a:pt x="10792" y="2027"/>
                  </a:cubicBezTo>
                  <a:cubicBezTo>
                    <a:pt x="10807" y="2027"/>
                    <a:pt x="10814" y="2018"/>
                    <a:pt x="10814" y="1999"/>
                  </a:cubicBezTo>
                  <a:cubicBezTo>
                    <a:pt x="10814" y="1992"/>
                    <a:pt x="10813" y="1981"/>
                    <a:pt x="10812" y="1966"/>
                  </a:cubicBezTo>
                  <a:cubicBezTo>
                    <a:pt x="10807" y="1921"/>
                    <a:pt x="10805" y="1875"/>
                    <a:pt x="10805" y="1829"/>
                  </a:cubicBezTo>
                  <a:cubicBezTo>
                    <a:pt x="10805" y="1769"/>
                    <a:pt x="10808" y="1702"/>
                    <a:pt x="10815" y="1629"/>
                  </a:cubicBezTo>
                  <a:cubicBezTo>
                    <a:pt x="10816" y="1618"/>
                    <a:pt x="10816" y="1610"/>
                    <a:pt x="10816" y="1605"/>
                  </a:cubicBezTo>
                  <a:cubicBezTo>
                    <a:pt x="10816" y="1585"/>
                    <a:pt x="10809" y="1575"/>
                    <a:pt x="10794" y="1574"/>
                  </a:cubicBezTo>
                  <a:cubicBezTo>
                    <a:pt x="10779" y="1573"/>
                    <a:pt x="10769" y="1582"/>
                    <a:pt x="10765" y="1601"/>
                  </a:cubicBezTo>
                  <a:cubicBezTo>
                    <a:pt x="10755" y="1651"/>
                    <a:pt x="10745" y="1683"/>
                    <a:pt x="10732" y="1696"/>
                  </a:cubicBezTo>
                  <a:cubicBezTo>
                    <a:pt x="10720" y="1710"/>
                    <a:pt x="10694" y="1721"/>
                    <a:pt x="10653" y="1729"/>
                  </a:cubicBezTo>
                  <a:cubicBezTo>
                    <a:pt x="10607" y="1738"/>
                    <a:pt x="10545" y="1743"/>
                    <a:pt x="10465" y="1743"/>
                  </a:cubicBezTo>
                  <a:cubicBezTo>
                    <a:pt x="10291" y="1743"/>
                    <a:pt x="10291" y="1743"/>
                    <a:pt x="10291" y="1743"/>
                  </a:cubicBezTo>
                  <a:cubicBezTo>
                    <a:pt x="10258" y="1743"/>
                    <a:pt x="10239" y="1739"/>
                    <a:pt x="10233" y="1732"/>
                  </a:cubicBezTo>
                  <a:cubicBezTo>
                    <a:pt x="10226" y="1725"/>
                    <a:pt x="10223" y="1704"/>
                    <a:pt x="10223" y="1669"/>
                  </a:cubicBezTo>
                  <a:cubicBezTo>
                    <a:pt x="10223" y="1212"/>
                    <a:pt x="10223" y="1212"/>
                    <a:pt x="10223" y="1212"/>
                  </a:cubicBezTo>
                  <a:cubicBezTo>
                    <a:pt x="10223" y="1172"/>
                    <a:pt x="10230" y="1146"/>
                    <a:pt x="10243" y="1134"/>
                  </a:cubicBezTo>
                  <a:close/>
                  <a:moveTo>
                    <a:pt x="11541" y="1134"/>
                  </a:moveTo>
                  <a:cubicBezTo>
                    <a:pt x="11555" y="1123"/>
                    <a:pt x="11585" y="1117"/>
                    <a:pt x="11632" y="1117"/>
                  </a:cubicBezTo>
                  <a:cubicBezTo>
                    <a:pt x="11809" y="1117"/>
                    <a:pt x="11809" y="1117"/>
                    <a:pt x="11809" y="1117"/>
                  </a:cubicBezTo>
                  <a:cubicBezTo>
                    <a:pt x="11926" y="1117"/>
                    <a:pt x="12006" y="1122"/>
                    <a:pt x="12050" y="1134"/>
                  </a:cubicBezTo>
                  <a:cubicBezTo>
                    <a:pt x="12093" y="1145"/>
                    <a:pt x="12122" y="1168"/>
                    <a:pt x="12137" y="1202"/>
                  </a:cubicBezTo>
                  <a:cubicBezTo>
                    <a:pt x="12146" y="1224"/>
                    <a:pt x="12150" y="1247"/>
                    <a:pt x="12150" y="1271"/>
                  </a:cubicBezTo>
                  <a:cubicBezTo>
                    <a:pt x="12150" y="1300"/>
                    <a:pt x="12150" y="1300"/>
                    <a:pt x="12150" y="1300"/>
                  </a:cubicBezTo>
                  <a:cubicBezTo>
                    <a:pt x="12150" y="1324"/>
                    <a:pt x="12158" y="1335"/>
                    <a:pt x="12172" y="1334"/>
                  </a:cubicBezTo>
                  <a:cubicBezTo>
                    <a:pt x="12185" y="1333"/>
                    <a:pt x="12194" y="1328"/>
                    <a:pt x="12198" y="1317"/>
                  </a:cubicBezTo>
                  <a:cubicBezTo>
                    <a:pt x="12201" y="1306"/>
                    <a:pt x="12205" y="1278"/>
                    <a:pt x="12209" y="1235"/>
                  </a:cubicBezTo>
                  <a:cubicBezTo>
                    <a:pt x="12214" y="1168"/>
                    <a:pt x="12214" y="1168"/>
                    <a:pt x="12214" y="1168"/>
                  </a:cubicBezTo>
                  <a:cubicBezTo>
                    <a:pt x="12217" y="1119"/>
                    <a:pt x="12220" y="1089"/>
                    <a:pt x="12223" y="1078"/>
                  </a:cubicBezTo>
                  <a:cubicBezTo>
                    <a:pt x="12225" y="1068"/>
                    <a:pt x="12226" y="1059"/>
                    <a:pt x="12226" y="1052"/>
                  </a:cubicBezTo>
                  <a:cubicBezTo>
                    <a:pt x="12226" y="1030"/>
                    <a:pt x="12214" y="1019"/>
                    <a:pt x="12189" y="1019"/>
                  </a:cubicBezTo>
                  <a:cubicBezTo>
                    <a:pt x="12179" y="1019"/>
                    <a:pt x="12164" y="1021"/>
                    <a:pt x="12143" y="1024"/>
                  </a:cubicBezTo>
                  <a:cubicBezTo>
                    <a:pt x="12134" y="1025"/>
                    <a:pt x="12106" y="1027"/>
                    <a:pt x="12062" y="1028"/>
                  </a:cubicBezTo>
                  <a:cubicBezTo>
                    <a:pt x="11901" y="1036"/>
                    <a:pt x="11901" y="1036"/>
                    <a:pt x="11901" y="1036"/>
                  </a:cubicBezTo>
                  <a:cubicBezTo>
                    <a:pt x="11830" y="1039"/>
                    <a:pt x="11749" y="1041"/>
                    <a:pt x="11657" y="1041"/>
                  </a:cubicBezTo>
                  <a:cubicBezTo>
                    <a:pt x="11505" y="1041"/>
                    <a:pt x="11375" y="1035"/>
                    <a:pt x="11267" y="1023"/>
                  </a:cubicBezTo>
                  <a:cubicBezTo>
                    <a:pt x="11236" y="1019"/>
                    <a:pt x="11210" y="1017"/>
                    <a:pt x="11191" y="1017"/>
                  </a:cubicBezTo>
                  <a:cubicBezTo>
                    <a:pt x="11157" y="1017"/>
                    <a:pt x="11140" y="1028"/>
                    <a:pt x="11140" y="1048"/>
                  </a:cubicBezTo>
                  <a:cubicBezTo>
                    <a:pt x="11140" y="1062"/>
                    <a:pt x="11151" y="1069"/>
                    <a:pt x="11173" y="1069"/>
                  </a:cubicBezTo>
                  <a:cubicBezTo>
                    <a:pt x="11242" y="1069"/>
                    <a:pt x="11288" y="1088"/>
                    <a:pt x="11312" y="1125"/>
                  </a:cubicBezTo>
                  <a:cubicBezTo>
                    <a:pt x="11336" y="1163"/>
                    <a:pt x="11348" y="1236"/>
                    <a:pt x="11348" y="1344"/>
                  </a:cubicBezTo>
                  <a:cubicBezTo>
                    <a:pt x="11348" y="2302"/>
                    <a:pt x="11348" y="2302"/>
                    <a:pt x="11348" y="2302"/>
                  </a:cubicBezTo>
                  <a:cubicBezTo>
                    <a:pt x="11347" y="2375"/>
                    <a:pt x="11347" y="2375"/>
                    <a:pt x="11347" y="2375"/>
                  </a:cubicBezTo>
                  <a:cubicBezTo>
                    <a:pt x="11347" y="2466"/>
                    <a:pt x="11319" y="2519"/>
                    <a:pt x="11265" y="2534"/>
                  </a:cubicBezTo>
                  <a:cubicBezTo>
                    <a:pt x="11222" y="2547"/>
                    <a:pt x="11222" y="2547"/>
                    <a:pt x="11222" y="2547"/>
                  </a:cubicBezTo>
                  <a:cubicBezTo>
                    <a:pt x="11202" y="2552"/>
                    <a:pt x="11193" y="2561"/>
                    <a:pt x="11193" y="2573"/>
                  </a:cubicBezTo>
                  <a:cubicBezTo>
                    <a:pt x="11193" y="2589"/>
                    <a:pt x="11205" y="2598"/>
                    <a:pt x="11229" y="2598"/>
                  </a:cubicBezTo>
                  <a:cubicBezTo>
                    <a:pt x="11239" y="2598"/>
                    <a:pt x="11259" y="2595"/>
                    <a:pt x="11288" y="2590"/>
                  </a:cubicBezTo>
                  <a:cubicBezTo>
                    <a:pt x="11342" y="2580"/>
                    <a:pt x="11435" y="2576"/>
                    <a:pt x="11567" y="2576"/>
                  </a:cubicBezTo>
                  <a:cubicBezTo>
                    <a:pt x="11662" y="2576"/>
                    <a:pt x="11781" y="2583"/>
                    <a:pt x="11925" y="2596"/>
                  </a:cubicBezTo>
                  <a:cubicBezTo>
                    <a:pt x="11962" y="2599"/>
                    <a:pt x="11991" y="2601"/>
                    <a:pt x="12013" y="2601"/>
                  </a:cubicBezTo>
                  <a:cubicBezTo>
                    <a:pt x="12114" y="2601"/>
                    <a:pt x="12198" y="2560"/>
                    <a:pt x="12265" y="2479"/>
                  </a:cubicBezTo>
                  <a:cubicBezTo>
                    <a:pt x="12320" y="2411"/>
                    <a:pt x="12347" y="2353"/>
                    <a:pt x="12347" y="2304"/>
                  </a:cubicBezTo>
                  <a:cubicBezTo>
                    <a:pt x="12347" y="2284"/>
                    <a:pt x="12340" y="2274"/>
                    <a:pt x="12326" y="2275"/>
                  </a:cubicBezTo>
                  <a:cubicBezTo>
                    <a:pt x="12318" y="2276"/>
                    <a:pt x="12309" y="2282"/>
                    <a:pt x="12301" y="2295"/>
                  </a:cubicBezTo>
                  <a:cubicBezTo>
                    <a:pt x="12216" y="2429"/>
                    <a:pt x="12026" y="2496"/>
                    <a:pt x="11730" y="2496"/>
                  </a:cubicBezTo>
                  <a:cubicBezTo>
                    <a:pt x="11637" y="2496"/>
                    <a:pt x="11578" y="2488"/>
                    <a:pt x="11555" y="2472"/>
                  </a:cubicBezTo>
                  <a:cubicBezTo>
                    <a:pt x="11532" y="2456"/>
                    <a:pt x="11521" y="2416"/>
                    <a:pt x="11521" y="2352"/>
                  </a:cubicBezTo>
                  <a:cubicBezTo>
                    <a:pt x="11521" y="1934"/>
                    <a:pt x="11521" y="1934"/>
                    <a:pt x="11521" y="1934"/>
                  </a:cubicBezTo>
                  <a:cubicBezTo>
                    <a:pt x="11520" y="1897"/>
                    <a:pt x="11520" y="1897"/>
                    <a:pt x="11520" y="1897"/>
                  </a:cubicBezTo>
                  <a:cubicBezTo>
                    <a:pt x="11520" y="1874"/>
                    <a:pt x="11526" y="1859"/>
                    <a:pt x="11538" y="1851"/>
                  </a:cubicBezTo>
                  <a:cubicBezTo>
                    <a:pt x="11551" y="1844"/>
                    <a:pt x="11575" y="1840"/>
                    <a:pt x="11612" y="1840"/>
                  </a:cubicBezTo>
                  <a:cubicBezTo>
                    <a:pt x="11862" y="1840"/>
                    <a:pt x="11862" y="1840"/>
                    <a:pt x="11862" y="1840"/>
                  </a:cubicBezTo>
                  <a:cubicBezTo>
                    <a:pt x="11927" y="1840"/>
                    <a:pt x="11973" y="1849"/>
                    <a:pt x="12000" y="1867"/>
                  </a:cubicBezTo>
                  <a:cubicBezTo>
                    <a:pt x="12027" y="1885"/>
                    <a:pt x="12045" y="1920"/>
                    <a:pt x="12054" y="1970"/>
                  </a:cubicBezTo>
                  <a:cubicBezTo>
                    <a:pt x="12061" y="2002"/>
                    <a:pt x="12061" y="2002"/>
                    <a:pt x="12061" y="2002"/>
                  </a:cubicBezTo>
                  <a:cubicBezTo>
                    <a:pt x="12064" y="2019"/>
                    <a:pt x="12074" y="2027"/>
                    <a:pt x="12090" y="2027"/>
                  </a:cubicBezTo>
                  <a:cubicBezTo>
                    <a:pt x="12104" y="2027"/>
                    <a:pt x="12112" y="2018"/>
                    <a:pt x="12112" y="1999"/>
                  </a:cubicBezTo>
                  <a:cubicBezTo>
                    <a:pt x="12112" y="1992"/>
                    <a:pt x="12111" y="1981"/>
                    <a:pt x="12110" y="1966"/>
                  </a:cubicBezTo>
                  <a:cubicBezTo>
                    <a:pt x="12105" y="1921"/>
                    <a:pt x="12103" y="1875"/>
                    <a:pt x="12103" y="1829"/>
                  </a:cubicBezTo>
                  <a:cubicBezTo>
                    <a:pt x="12103" y="1769"/>
                    <a:pt x="12106" y="1702"/>
                    <a:pt x="12113" y="1629"/>
                  </a:cubicBezTo>
                  <a:cubicBezTo>
                    <a:pt x="12114" y="1618"/>
                    <a:pt x="12114" y="1610"/>
                    <a:pt x="12114" y="1605"/>
                  </a:cubicBezTo>
                  <a:cubicBezTo>
                    <a:pt x="12114" y="1585"/>
                    <a:pt x="12107" y="1575"/>
                    <a:pt x="12092" y="1574"/>
                  </a:cubicBezTo>
                  <a:cubicBezTo>
                    <a:pt x="12077" y="1573"/>
                    <a:pt x="12067" y="1582"/>
                    <a:pt x="12063" y="1601"/>
                  </a:cubicBezTo>
                  <a:cubicBezTo>
                    <a:pt x="12053" y="1651"/>
                    <a:pt x="12042" y="1683"/>
                    <a:pt x="12030" y="1696"/>
                  </a:cubicBezTo>
                  <a:cubicBezTo>
                    <a:pt x="12018" y="1710"/>
                    <a:pt x="11992" y="1721"/>
                    <a:pt x="11951" y="1729"/>
                  </a:cubicBezTo>
                  <a:cubicBezTo>
                    <a:pt x="11905" y="1738"/>
                    <a:pt x="11842" y="1743"/>
                    <a:pt x="11763" y="1743"/>
                  </a:cubicBezTo>
                  <a:cubicBezTo>
                    <a:pt x="11589" y="1743"/>
                    <a:pt x="11589" y="1743"/>
                    <a:pt x="11589" y="1743"/>
                  </a:cubicBezTo>
                  <a:cubicBezTo>
                    <a:pt x="11556" y="1743"/>
                    <a:pt x="11537" y="1739"/>
                    <a:pt x="11530" y="1732"/>
                  </a:cubicBezTo>
                  <a:cubicBezTo>
                    <a:pt x="11524" y="1725"/>
                    <a:pt x="11521" y="1704"/>
                    <a:pt x="11521" y="1669"/>
                  </a:cubicBezTo>
                  <a:cubicBezTo>
                    <a:pt x="11521" y="1212"/>
                    <a:pt x="11521" y="1212"/>
                    <a:pt x="11521" y="1212"/>
                  </a:cubicBezTo>
                  <a:cubicBezTo>
                    <a:pt x="11521" y="1172"/>
                    <a:pt x="11528" y="1146"/>
                    <a:pt x="11541" y="1134"/>
                  </a:cubicBezTo>
                  <a:close/>
                  <a:moveTo>
                    <a:pt x="444" y="76"/>
                  </a:moveTo>
                  <a:cubicBezTo>
                    <a:pt x="456" y="68"/>
                    <a:pt x="488" y="64"/>
                    <a:pt x="539" y="64"/>
                  </a:cubicBezTo>
                  <a:cubicBezTo>
                    <a:pt x="578" y="64"/>
                    <a:pt x="607" y="71"/>
                    <a:pt x="627" y="85"/>
                  </a:cubicBezTo>
                  <a:cubicBezTo>
                    <a:pt x="647" y="99"/>
                    <a:pt x="660" y="122"/>
                    <a:pt x="667" y="153"/>
                  </a:cubicBezTo>
                  <a:cubicBezTo>
                    <a:pt x="670" y="166"/>
                    <a:pt x="676" y="173"/>
                    <a:pt x="683" y="173"/>
                  </a:cubicBezTo>
                  <a:cubicBezTo>
                    <a:pt x="692" y="173"/>
                    <a:pt x="697" y="167"/>
                    <a:pt x="697" y="156"/>
                  </a:cubicBezTo>
                  <a:cubicBezTo>
                    <a:pt x="697" y="145"/>
                    <a:pt x="696" y="131"/>
                    <a:pt x="693" y="113"/>
                  </a:cubicBezTo>
                  <a:cubicBezTo>
                    <a:pt x="690" y="91"/>
                    <a:pt x="689" y="78"/>
                    <a:pt x="688" y="72"/>
                  </a:cubicBezTo>
                  <a:cubicBezTo>
                    <a:pt x="686" y="36"/>
                    <a:pt x="686" y="36"/>
                    <a:pt x="686" y="36"/>
                  </a:cubicBezTo>
                  <a:cubicBezTo>
                    <a:pt x="685" y="20"/>
                    <a:pt x="675" y="12"/>
                    <a:pt x="657" y="12"/>
                  </a:cubicBezTo>
                  <a:cubicBezTo>
                    <a:pt x="652" y="12"/>
                    <a:pt x="640" y="13"/>
                    <a:pt x="623" y="13"/>
                  </a:cubicBezTo>
                  <a:cubicBezTo>
                    <a:pt x="534" y="18"/>
                    <a:pt x="450" y="20"/>
                    <a:pt x="371" y="20"/>
                  </a:cubicBezTo>
                  <a:cubicBezTo>
                    <a:pt x="249" y="19"/>
                    <a:pt x="249" y="19"/>
                    <a:pt x="249" y="19"/>
                  </a:cubicBezTo>
                  <a:cubicBezTo>
                    <a:pt x="146" y="18"/>
                    <a:pt x="146" y="18"/>
                    <a:pt x="146" y="18"/>
                  </a:cubicBezTo>
                  <a:cubicBezTo>
                    <a:pt x="121" y="18"/>
                    <a:pt x="103" y="17"/>
                    <a:pt x="90" y="16"/>
                  </a:cubicBezTo>
                  <a:cubicBezTo>
                    <a:pt x="82" y="15"/>
                    <a:pt x="76" y="15"/>
                    <a:pt x="72" y="15"/>
                  </a:cubicBezTo>
                  <a:cubicBezTo>
                    <a:pt x="60" y="15"/>
                    <a:pt x="53" y="22"/>
                    <a:pt x="51" y="35"/>
                  </a:cubicBezTo>
                  <a:cubicBezTo>
                    <a:pt x="48" y="65"/>
                    <a:pt x="48" y="65"/>
                    <a:pt x="48" y="65"/>
                  </a:cubicBezTo>
                  <a:cubicBezTo>
                    <a:pt x="42" y="110"/>
                    <a:pt x="42" y="110"/>
                    <a:pt x="42" y="110"/>
                  </a:cubicBezTo>
                  <a:cubicBezTo>
                    <a:pt x="37" y="154"/>
                    <a:pt x="37" y="154"/>
                    <a:pt x="37" y="154"/>
                  </a:cubicBezTo>
                  <a:cubicBezTo>
                    <a:pt x="34" y="171"/>
                    <a:pt x="32" y="184"/>
                    <a:pt x="32" y="194"/>
                  </a:cubicBezTo>
                  <a:cubicBezTo>
                    <a:pt x="31" y="204"/>
                    <a:pt x="36" y="209"/>
                    <a:pt x="47" y="209"/>
                  </a:cubicBezTo>
                  <a:cubicBezTo>
                    <a:pt x="55" y="209"/>
                    <a:pt x="61" y="202"/>
                    <a:pt x="64" y="189"/>
                  </a:cubicBezTo>
                  <a:cubicBezTo>
                    <a:pt x="68" y="174"/>
                    <a:pt x="68" y="174"/>
                    <a:pt x="68" y="174"/>
                  </a:cubicBezTo>
                  <a:cubicBezTo>
                    <a:pt x="79" y="138"/>
                    <a:pt x="87" y="115"/>
                    <a:pt x="92" y="105"/>
                  </a:cubicBezTo>
                  <a:cubicBezTo>
                    <a:pt x="98" y="96"/>
                    <a:pt x="110" y="88"/>
                    <a:pt x="128" y="80"/>
                  </a:cubicBezTo>
                  <a:cubicBezTo>
                    <a:pt x="153" y="70"/>
                    <a:pt x="199" y="65"/>
                    <a:pt x="266" y="65"/>
                  </a:cubicBezTo>
                  <a:cubicBezTo>
                    <a:pt x="294" y="65"/>
                    <a:pt x="309" y="79"/>
                    <a:pt x="309" y="105"/>
                  </a:cubicBezTo>
                  <a:cubicBezTo>
                    <a:pt x="309" y="554"/>
                    <a:pt x="309" y="554"/>
                    <a:pt x="309" y="554"/>
                  </a:cubicBezTo>
                  <a:cubicBezTo>
                    <a:pt x="309" y="577"/>
                    <a:pt x="309" y="577"/>
                    <a:pt x="309" y="577"/>
                  </a:cubicBezTo>
                  <a:cubicBezTo>
                    <a:pt x="309" y="607"/>
                    <a:pt x="302" y="631"/>
                    <a:pt x="288" y="648"/>
                  </a:cubicBezTo>
                  <a:cubicBezTo>
                    <a:pt x="274" y="666"/>
                    <a:pt x="253" y="675"/>
                    <a:pt x="227" y="677"/>
                  </a:cubicBezTo>
                  <a:cubicBezTo>
                    <a:pt x="217" y="678"/>
                    <a:pt x="210" y="679"/>
                    <a:pt x="207" y="681"/>
                  </a:cubicBezTo>
                  <a:cubicBezTo>
                    <a:pt x="204" y="683"/>
                    <a:pt x="203" y="688"/>
                    <a:pt x="202" y="696"/>
                  </a:cubicBezTo>
                  <a:cubicBezTo>
                    <a:pt x="202" y="705"/>
                    <a:pt x="207" y="709"/>
                    <a:pt x="217" y="709"/>
                  </a:cubicBezTo>
                  <a:cubicBezTo>
                    <a:pt x="222" y="709"/>
                    <a:pt x="230" y="708"/>
                    <a:pt x="242" y="707"/>
                  </a:cubicBezTo>
                  <a:cubicBezTo>
                    <a:pt x="353" y="701"/>
                    <a:pt x="353" y="701"/>
                    <a:pt x="353" y="701"/>
                  </a:cubicBezTo>
                  <a:cubicBezTo>
                    <a:pt x="369" y="700"/>
                    <a:pt x="386" y="699"/>
                    <a:pt x="406" y="699"/>
                  </a:cubicBezTo>
                  <a:cubicBezTo>
                    <a:pt x="414" y="699"/>
                    <a:pt x="421" y="699"/>
                    <a:pt x="426" y="700"/>
                  </a:cubicBezTo>
                  <a:cubicBezTo>
                    <a:pt x="489" y="704"/>
                    <a:pt x="489" y="704"/>
                    <a:pt x="489" y="704"/>
                  </a:cubicBezTo>
                  <a:cubicBezTo>
                    <a:pt x="527" y="705"/>
                    <a:pt x="527" y="705"/>
                    <a:pt x="527" y="705"/>
                  </a:cubicBezTo>
                  <a:cubicBezTo>
                    <a:pt x="533" y="705"/>
                    <a:pt x="537" y="706"/>
                    <a:pt x="539" y="706"/>
                  </a:cubicBezTo>
                  <a:cubicBezTo>
                    <a:pt x="550" y="706"/>
                    <a:pt x="555" y="702"/>
                    <a:pt x="555" y="694"/>
                  </a:cubicBezTo>
                  <a:cubicBezTo>
                    <a:pt x="555" y="683"/>
                    <a:pt x="549" y="677"/>
                    <a:pt x="537" y="676"/>
                  </a:cubicBezTo>
                  <a:cubicBezTo>
                    <a:pt x="495" y="673"/>
                    <a:pt x="466" y="660"/>
                    <a:pt x="450" y="636"/>
                  </a:cubicBezTo>
                  <a:cubicBezTo>
                    <a:pt x="433" y="612"/>
                    <a:pt x="425" y="572"/>
                    <a:pt x="425" y="515"/>
                  </a:cubicBezTo>
                  <a:cubicBezTo>
                    <a:pt x="425" y="135"/>
                    <a:pt x="425" y="135"/>
                    <a:pt x="425" y="135"/>
                  </a:cubicBezTo>
                  <a:cubicBezTo>
                    <a:pt x="425" y="104"/>
                    <a:pt x="431" y="84"/>
                    <a:pt x="444" y="76"/>
                  </a:cubicBezTo>
                  <a:close/>
                  <a:moveTo>
                    <a:pt x="1411" y="370"/>
                  </a:moveTo>
                  <a:cubicBezTo>
                    <a:pt x="1415" y="377"/>
                    <a:pt x="1417" y="397"/>
                    <a:pt x="1417" y="430"/>
                  </a:cubicBezTo>
                  <a:cubicBezTo>
                    <a:pt x="1417" y="541"/>
                    <a:pt x="1417" y="541"/>
                    <a:pt x="1417" y="541"/>
                  </a:cubicBezTo>
                  <a:cubicBezTo>
                    <a:pt x="1417" y="568"/>
                    <a:pt x="1417" y="568"/>
                    <a:pt x="1417" y="568"/>
                  </a:cubicBezTo>
                  <a:cubicBezTo>
                    <a:pt x="1417" y="603"/>
                    <a:pt x="1412" y="629"/>
                    <a:pt x="1402" y="646"/>
                  </a:cubicBezTo>
                  <a:cubicBezTo>
                    <a:pt x="1392" y="663"/>
                    <a:pt x="1376" y="674"/>
                    <a:pt x="1353" y="677"/>
                  </a:cubicBezTo>
                  <a:cubicBezTo>
                    <a:pt x="1344" y="678"/>
                    <a:pt x="1340" y="682"/>
                    <a:pt x="1340" y="690"/>
                  </a:cubicBezTo>
                  <a:cubicBezTo>
                    <a:pt x="1340" y="701"/>
                    <a:pt x="1346" y="707"/>
                    <a:pt x="1356" y="707"/>
                  </a:cubicBezTo>
                  <a:cubicBezTo>
                    <a:pt x="1362" y="707"/>
                    <a:pt x="1375" y="705"/>
                    <a:pt x="1395" y="703"/>
                  </a:cubicBezTo>
                  <a:cubicBezTo>
                    <a:pt x="1430" y="699"/>
                    <a:pt x="1458" y="698"/>
                    <a:pt x="1479" y="698"/>
                  </a:cubicBezTo>
                  <a:cubicBezTo>
                    <a:pt x="1512" y="698"/>
                    <a:pt x="1549" y="700"/>
                    <a:pt x="1589" y="705"/>
                  </a:cubicBezTo>
                  <a:cubicBezTo>
                    <a:pt x="1606" y="707"/>
                    <a:pt x="1618" y="708"/>
                    <a:pt x="1624" y="708"/>
                  </a:cubicBezTo>
                  <a:cubicBezTo>
                    <a:pt x="1641" y="708"/>
                    <a:pt x="1650" y="702"/>
                    <a:pt x="1650" y="692"/>
                  </a:cubicBezTo>
                  <a:cubicBezTo>
                    <a:pt x="1650" y="683"/>
                    <a:pt x="1644" y="678"/>
                    <a:pt x="1632" y="678"/>
                  </a:cubicBezTo>
                  <a:cubicBezTo>
                    <a:pt x="1597" y="678"/>
                    <a:pt x="1572" y="668"/>
                    <a:pt x="1557" y="647"/>
                  </a:cubicBezTo>
                  <a:cubicBezTo>
                    <a:pt x="1541" y="626"/>
                    <a:pt x="1534" y="591"/>
                    <a:pt x="1534" y="544"/>
                  </a:cubicBezTo>
                  <a:cubicBezTo>
                    <a:pt x="1534" y="111"/>
                    <a:pt x="1534" y="111"/>
                    <a:pt x="1534" y="111"/>
                  </a:cubicBezTo>
                  <a:cubicBezTo>
                    <a:pt x="1534" y="67"/>
                    <a:pt x="1553" y="42"/>
                    <a:pt x="1593" y="36"/>
                  </a:cubicBezTo>
                  <a:cubicBezTo>
                    <a:pt x="1603" y="34"/>
                    <a:pt x="1608" y="29"/>
                    <a:pt x="1608" y="22"/>
                  </a:cubicBezTo>
                  <a:cubicBezTo>
                    <a:pt x="1608" y="13"/>
                    <a:pt x="1602" y="8"/>
                    <a:pt x="1590" y="8"/>
                  </a:cubicBezTo>
                  <a:cubicBezTo>
                    <a:pt x="1577" y="8"/>
                    <a:pt x="1559" y="9"/>
                    <a:pt x="1535" y="11"/>
                  </a:cubicBezTo>
                  <a:cubicBezTo>
                    <a:pt x="1494" y="16"/>
                    <a:pt x="1468" y="18"/>
                    <a:pt x="1455" y="18"/>
                  </a:cubicBezTo>
                  <a:cubicBezTo>
                    <a:pt x="1418" y="18"/>
                    <a:pt x="1386" y="16"/>
                    <a:pt x="1358" y="12"/>
                  </a:cubicBezTo>
                  <a:cubicBezTo>
                    <a:pt x="1342" y="9"/>
                    <a:pt x="1331" y="8"/>
                    <a:pt x="1325" y="8"/>
                  </a:cubicBezTo>
                  <a:cubicBezTo>
                    <a:pt x="1314" y="8"/>
                    <a:pt x="1309" y="13"/>
                    <a:pt x="1309" y="23"/>
                  </a:cubicBezTo>
                  <a:cubicBezTo>
                    <a:pt x="1309" y="31"/>
                    <a:pt x="1314" y="36"/>
                    <a:pt x="1323" y="38"/>
                  </a:cubicBezTo>
                  <a:cubicBezTo>
                    <a:pt x="1346" y="42"/>
                    <a:pt x="1346" y="42"/>
                    <a:pt x="1346" y="42"/>
                  </a:cubicBezTo>
                  <a:cubicBezTo>
                    <a:pt x="1394" y="51"/>
                    <a:pt x="1417" y="77"/>
                    <a:pt x="1417" y="120"/>
                  </a:cubicBezTo>
                  <a:cubicBezTo>
                    <a:pt x="1417" y="229"/>
                    <a:pt x="1417" y="229"/>
                    <a:pt x="1417" y="229"/>
                  </a:cubicBezTo>
                  <a:cubicBezTo>
                    <a:pt x="1417" y="266"/>
                    <a:pt x="1415" y="289"/>
                    <a:pt x="1411" y="297"/>
                  </a:cubicBezTo>
                  <a:cubicBezTo>
                    <a:pt x="1406" y="305"/>
                    <a:pt x="1394" y="309"/>
                    <a:pt x="1373" y="309"/>
                  </a:cubicBezTo>
                  <a:cubicBezTo>
                    <a:pt x="1137" y="309"/>
                    <a:pt x="1137" y="309"/>
                    <a:pt x="1137" y="309"/>
                  </a:cubicBezTo>
                  <a:cubicBezTo>
                    <a:pt x="1110" y="309"/>
                    <a:pt x="1093" y="306"/>
                    <a:pt x="1089" y="300"/>
                  </a:cubicBezTo>
                  <a:cubicBezTo>
                    <a:pt x="1084" y="295"/>
                    <a:pt x="1081" y="275"/>
                    <a:pt x="1081" y="240"/>
                  </a:cubicBezTo>
                  <a:cubicBezTo>
                    <a:pt x="1081" y="111"/>
                    <a:pt x="1081" y="111"/>
                    <a:pt x="1081" y="111"/>
                  </a:cubicBezTo>
                  <a:cubicBezTo>
                    <a:pt x="1081" y="67"/>
                    <a:pt x="1101" y="42"/>
                    <a:pt x="1141" y="36"/>
                  </a:cubicBezTo>
                  <a:cubicBezTo>
                    <a:pt x="1151" y="34"/>
                    <a:pt x="1155" y="29"/>
                    <a:pt x="1155" y="22"/>
                  </a:cubicBezTo>
                  <a:cubicBezTo>
                    <a:pt x="1155" y="13"/>
                    <a:pt x="1149" y="8"/>
                    <a:pt x="1137" y="8"/>
                  </a:cubicBezTo>
                  <a:cubicBezTo>
                    <a:pt x="1125" y="8"/>
                    <a:pt x="1106" y="9"/>
                    <a:pt x="1082" y="11"/>
                  </a:cubicBezTo>
                  <a:cubicBezTo>
                    <a:pt x="1042" y="16"/>
                    <a:pt x="1015" y="18"/>
                    <a:pt x="1003" y="18"/>
                  </a:cubicBezTo>
                  <a:cubicBezTo>
                    <a:pt x="966" y="18"/>
                    <a:pt x="934" y="16"/>
                    <a:pt x="907" y="12"/>
                  </a:cubicBezTo>
                  <a:cubicBezTo>
                    <a:pt x="890" y="9"/>
                    <a:pt x="879" y="8"/>
                    <a:pt x="873" y="8"/>
                  </a:cubicBezTo>
                  <a:cubicBezTo>
                    <a:pt x="862" y="8"/>
                    <a:pt x="857" y="13"/>
                    <a:pt x="857" y="23"/>
                  </a:cubicBezTo>
                  <a:cubicBezTo>
                    <a:pt x="857" y="31"/>
                    <a:pt x="862" y="36"/>
                    <a:pt x="871" y="38"/>
                  </a:cubicBezTo>
                  <a:cubicBezTo>
                    <a:pt x="907" y="45"/>
                    <a:pt x="932" y="54"/>
                    <a:pt x="945" y="66"/>
                  </a:cubicBezTo>
                  <a:cubicBezTo>
                    <a:pt x="958" y="77"/>
                    <a:pt x="965" y="95"/>
                    <a:pt x="965" y="120"/>
                  </a:cubicBezTo>
                  <a:cubicBezTo>
                    <a:pt x="965" y="541"/>
                    <a:pt x="965" y="541"/>
                    <a:pt x="965" y="541"/>
                  </a:cubicBezTo>
                  <a:cubicBezTo>
                    <a:pt x="965" y="568"/>
                    <a:pt x="965" y="568"/>
                    <a:pt x="965" y="568"/>
                  </a:cubicBezTo>
                  <a:cubicBezTo>
                    <a:pt x="965" y="603"/>
                    <a:pt x="960" y="629"/>
                    <a:pt x="950" y="646"/>
                  </a:cubicBezTo>
                  <a:cubicBezTo>
                    <a:pt x="940" y="663"/>
                    <a:pt x="923" y="674"/>
                    <a:pt x="901" y="677"/>
                  </a:cubicBezTo>
                  <a:cubicBezTo>
                    <a:pt x="892" y="678"/>
                    <a:pt x="888" y="682"/>
                    <a:pt x="888" y="690"/>
                  </a:cubicBezTo>
                  <a:cubicBezTo>
                    <a:pt x="888" y="701"/>
                    <a:pt x="893" y="707"/>
                    <a:pt x="904" y="707"/>
                  </a:cubicBezTo>
                  <a:cubicBezTo>
                    <a:pt x="909" y="707"/>
                    <a:pt x="922" y="705"/>
                    <a:pt x="943" y="703"/>
                  </a:cubicBezTo>
                  <a:cubicBezTo>
                    <a:pt x="978" y="699"/>
                    <a:pt x="1005" y="698"/>
                    <a:pt x="1026" y="698"/>
                  </a:cubicBezTo>
                  <a:cubicBezTo>
                    <a:pt x="1060" y="698"/>
                    <a:pt x="1096" y="700"/>
                    <a:pt x="1136" y="705"/>
                  </a:cubicBezTo>
                  <a:cubicBezTo>
                    <a:pt x="1154" y="707"/>
                    <a:pt x="1166" y="708"/>
                    <a:pt x="1172" y="708"/>
                  </a:cubicBezTo>
                  <a:cubicBezTo>
                    <a:pt x="1189" y="708"/>
                    <a:pt x="1198" y="702"/>
                    <a:pt x="1198" y="692"/>
                  </a:cubicBezTo>
                  <a:cubicBezTo>
                    <a:pt x="1198" y="683"/>
                    <a:pt x="1192" y="678"/>
                    <a:pt x="1181" y="678"/>
                  </a:cubicBezTo>
                  <a:cubicBezTo>
                    <a:pt x="1145" y="678"/>
                    <a:pt x="1120" y="668"/>
                    <a:pt x="1104" y="647"/>
                  </a:cubicBezTo>
                  <a:cubicBezTo>
                    <a:pt x="1089" y="626"/>
                    <a:pt x="1081" y="591"/>
                    <a:pt x="1081" y="544"/>
                  </a:cubicBezTo>
                  <a:cubicBezTo>
                    <a:pt x="1081" y="418"/>
                    <a:pt x="1081" y="418"/>
                    <a:pt x="1081" y="418"/>
                  </a:cubicBezTo>
                  <a:cubicBezTo>
                    <a:pt x="1081" y="392"/>
                    <a:pt x="1084" y="375"/>
                    <a:pt x="1090" y="369"/>
                  </a:cubicBezTo>
                  <a:cubicBezTo>
                    <a:pt x="1095" y="363"/>
                    <a:pt x="1110" y="360"/>
                    <a:pt x="1134" y="360"/>
                  </a:cubicBezTo>
                  <a:cubicBezTo>
                    <a:pt x="1373" y="360"/>
                    <a:pt x="1373" y="360"/>
                    <a:pt x="1373" y="360"/>
                  </a:cubicBezTo>
                  <a:cubicBezTo>
                    <a:pt x="1394" y="360"/>
                    <a:pt x="1407" y="363"/>
                    <a:pt x="1411" y="370"/>
                  </a:cubicBezTo>
                  <a:close/>
                  <a:moveTo>
                    <a:pt x="2027" y="109"/>
                  </a:moveTo>
                  <a:cubicBezTo>
                    <a:pt x="2027" y="80"/>
                    <a:pt x="2036" y="63"/>
                    <a:pt x="2053" y="58"/>
                  </a:cubicBezTo>
                  <a:cubicBezTo>
                    <a:pt x="2087" y="54"/>
                    <a:pt x="2087" y="54"/>
                    <a:pt x="2087" y="54"/>
                  </a:cubicBezTo>
                  <a:cubicBezTo>
                    <a:pt x="2149" y="54"/>
                    <a:pt x="2149" y="54"/>
                    <a:pt x="2149" y="54"/>
                  </a:cubicBezTo>
                  <a:cubicBezTo>
                    <a:pt x="2203" y="54"/>
                    <a:pt x="2243" y="61"/>
                    <a:pt x="2267" y="76"/>
                  </a:cubicBezTo>
                  <a:cubicBezTo>
                    <a:pt x="2292" y="91"/>
                    <a:pt x="2304" y="116"/>
                    <a:pt x="2304" y="149"/>
                  </a:cubicBezTo>
                  <a:cubicBezTo>
                    <a:pt x="2304" y="164"/>
                    <a:pt x="2307" y="172"/>
                    <a:pt x="2313" y="171"/>
                  </a:cubicBezTo>
                  <a:cubicBezTo>
                    <a:pt x="2326" y="171"/>
                    <a:pt x="2333" y="158"/>
                    <a:pt x="2333" y="132"/>
                  </a:cubicBezTo>
                  <a:cubicBezTo>
                    <a:pt x="2333" y="119"/>
                    <a:pt x="2332" y="98"/>
                    <a:pt x="2329" y="69"/>
                  </a:cubicBezTo>
                  <a:cubicBezTo>
                    <a:pt x="2327" y="49"/>
                    <a:pt x="2326" y="35"/>
                    <a:pt x="2326" y="28"/>
                  </a:cubicBezTo>
                  <a:cubicBezTo>
                    <a:pt x="2326" y="17"/>
                    <a:pt x="2321" y="11"/>
                    <a:pt x="2311" y="11"/>
                  </a:cubicBezTo>
                  <a:cubicBezTo>
                    <a:pt x="2309" y="11"/>
                    <a:pt x="2307" y="11"/>
                    <a:pt x="2304" y="11"/>
                  </a:cubicBezTo>
                  <a:cubicBezTo>
                    <a:pt x="2279" y="14"/>
                    <a:pt x="2211" y="16"/>
                    <a:pt x="2101" y="16"/>
                  </a:cubicBezTo>
                  <a:cubicBezTo>
                    <a:pt x="1910" y="14"/>
                    <a:pt x="1910" y="14"/>
                    <a:pt x="1910" y="14"/>
                  </a:cubicBezTo>
                  <a:cubicBezTo>
                    <a:pt x="1859" y="12"/>
                    <a:pt x="1859" y="12"/>
                    <a:pt x="1859" y="12"/>
                  </a:cubicBezTo>
                  <a:cubicBezTo>
                    <a:pt x="1848" y="12"/>
                    <a:pt x="1840" y="12"/>
                    <a:pt x="1834" y="11"/>
                  </a:cubicBezTo>
                  <a:cubicBezTo>
                    <a:pt x="1826" y="11"/>
                    <a:pt x="1821" y="10"/>
                    <a:pt x="1819" y="10"/>
                  </a:cubicBezTo>
                  <a:cubicBezTo>
                    <a:pt x="1808" y="10"/>
                    <a:pt x="1802" y="14"/>
                    <a:pt x="1802" y="22"/>
                  </a:cubicBezTo>
                  <a:cubicBezTo>
                    <a:pt x="1802" y="31"/>
                    <a:pt x="1807" y="36"/>
                    <a:pt x="1816" y="37"/>
                  </a:cubicBezTo>
                  <a:cubicBezTo>
                    <a:pt x="1854" y="43"/>
                    <a:pt x="1880" y="52"/>
                    <a:pt x="1892" y="65"/>
                  </a:cubicBezTo>
                  <a:cubicBezTo>
                    <a:pt x="1904" y="79"/>
                    <a:pt x="1911" y="104"/>
                    <a:pt x="1911" y="142"/>
                  </a:cubicBezTo>
                  <a:cubicBezTo>
                    <a:pt x="1911" y="542"/>
                    <a:pt x="1911" y="542"/>
                    <a:pt x="1911" y="542"/>
                  </a:cubicBezTo>
                  <a:cubicBezTo>
                    <a:pt x="1911" y="572"/>
                    <a:pt x="1909" y="597"/>
                    <a:pt x="1905" y="614"/>
                  </a:cubicBezTo>
                  <a:cubicBezTo>
                    <a:pt x="1901" y="636"/>
                    <a:pt x="1895" y="650"/>
                    <a:pt x="1889" y="658"/>
                  </a:cubicBezTo>
                  <a:cubicBezTo>
                    <a:pt x="1882" y="667"/>
                    <a:pt x="1869" y="674"/>
                    <a:pt x="1849" y="682"/>
                  </a:cubicBezTo>
                  <a:cubicBezTo>
                    <a:pt x="1842" y="685"/>
                    <a:pt x="1838" y="690"/>
                    <a:pt x="1838" y="696"/>
                  </a:cubicBezTo>
                  <a:cubicBezTo>
                    <a:pt x="1839" y="703"/>
                    <a:pt x="1843" y="707"/>
                    <a:pt x="1851" y="707"/>
                  </a:cubicBezTo>
                  <a:cubicBezTo>
                    <a:pt x="1858" y="707"/>
                    <a:pt x="1867" y="707"/>
                    <a:pt x="1881" y="706"/>
                  </a:cubicBezTo>
                  <a:cubicBezTo>
                    <a:pt x="1931" y="703"/>
                    <a:pt x="1969" y="701"/>
                    <a:pt x="1993" y="701"/>
                  </a:cubicBezTo>
                  <a:cubicBezTo>
                    <a:pt x="2030" y="701"/>
                    <a:pt x="2059" y="702"/>
                    <a:pt x="2081" y="704"/>
                  </a:cubicBezTo>
                  <a:cubicBezTo>
                    <a:pt x="2139" y="710"/>
                    <a:pt x="2139" y="710"/>
                    <a:pt x="2139" y="710"/>
                  </a:cubicBezTo>
                  <a:cubicBezTo>
                    <a:pt x="2165" y="712"/>
                    <a:pt x="2189" y="714"/>
                    <a:pt x="2211" y="714"/>
                  </a:cubicBezTo>
                  <a:cubicBezTo>
                    <a:pt x="2248" y="714"/>
                    <a:pt x="2277" y="708"/>
                    <a:pt x="2299" y="697"/>
                  </a:cubicBezTo>
                  <a:cubicBezTo>
                    <a:pt x="2321" y="685"/>
                    <a:pt x="2340" y="667"/>
                    <a:pt x="2355" y="640"/>
                  </a:cubicBezTo>
                  <a:cubicBezTo>
                    <a:pt x="2373" y="609"/>
                    <a:pt x="2381" y="577"/>
                    <a:pt x="2381" y="544"/>
                  </a:cubicBezTo>
                  <a:cubicBezTo>
                    <a:pt x="2381" y="540"/>
                    <a:pt x="2380" y="536"/>
                    <a:pt x="2377" y="533"/>
                  </a:cubicBezTo>
                  <a:cubicBezTo>
                    <a:pt x="2374" y="530"/>
                    <a:pt x="2371" y="529"/>
                    <a:pt x="2368" y="530"/>
                  </a:cubicBezTo>
                  <a:cubicBezTo>
                    <a:pt x="2366" y="530"/>
                    <a:pt x="2364" y="532"/>
                    <a:pt x="2362" y="536"/>
                  </a:cubicBezTo>
                  <a:cubicBezTo>
                    <a:pt x="2320" y="620"/>
                    <a:pt x="2230" y="661"/>
                    <a:pt x="2094" y="661"/>
                  </a:cubicBezTo>
                  <a:cubicBezTo>
                    <a:pt x="2078" y="661"/>
                    <a:pt x="2066" y="659"/>
                    <a:pt x="2058" y="653"/>
                  </a:cubicBezTo>
                  <a:cubicBezTo>
                    <a:pt x="2050" y="648"/>
                    <a:pt x="2043" y="638"/>
                    <a:pt x="2038" y="622"/>
                  </a:cubicBezTo>
                  <a:cubicBezTo>
                    <a:pt x="2030" y="602"/>
                    <a:pt x="2027" y="567"/>
                    <a:pt x="2027" y="520"/>
                  </a:cubicBezTo>
                  <a:cubicBezTo>
                    <a:pt x="2027" y="475"/>
                    <a:pt x="2027" y="475"/>
                    <a:pt x="2027" y="475"/>
                  </a:cubicBezTo>
                  <a:cubicBezTo>
                    <a:pt x="2027" y="438"/>
                    <a:pt x="2028" y="412"/>
                    <a:pt x="2030" y="395"/>
                  </a:cubicBezTo>
                  <a:cubicBezTo>
                    <a:pt x="2032" y="380"/>
                    <a:pt x="2036" y="370"/>
                    <a:pt x="2041" y="366"/>
                  </a:cubicBezTo>
                  <a:cubicBezTo>
                    <a:pt x="2047" y="361"/>
                    <a:pt x="2058" y="358"/>
                    <a:pt x="2075" y="358"/>
                  </a:cubicBezTo>
                  <a:cubicBezTo>
                    <a:pt x="2109" y="358"/>
                    <a:pt x="2109" y="358"/>
                    <a:pt x="2109" y="358"/>
                  </a:cubicBezTo>
                  <a:cubicBezTo>
                    <a:pt x="2144" y="358"/>
                    <a:pt x="2167" y="359"/>
                    <a:pt x="2180" y="362"/>
                  </a:cubicBezTo>
                  <a:cubicBezTo>
                    <a:pt x="2192" y="364"/>
                    <a:pt x="2203" y="369"/>
                    <a:pt x="2212" y="377"/>
                  </a:cubicBezTo>
                  <a:cubicBezTo>
                    <a:pt x="2228" y="392"/>
                    <a:pt x="2238" y="414"/>
                    <a:pt x="2242" y="443"/>
                  </a:cubicBezTo>
                  <a:cubicBezTo>
                    <a:pt x="2244" y="456"/>
                    <a:pt x="2249" y="462"/>
                    <a:pt x="2258" y="462"/>
                  </a:cubicBezTo>
                  <a:cubicBezTo>
                    <a:pt x="2262" y="461"/>
                    <a:pt x="2265" y="460"/>
                    <a:pt x="2266" y="458"/>
                  </a:cubicBezTo>
                  <a:cubicBezTo>
                    <a:pt x="2267" y="457"/>
                    <a:pt x="2267" y="453"/>
                    <a:pt x="2267" y="449"/>
                  </a:cubicBezTo>
                  <a:cubicBezTo>
                    <a:pt x="2267" y="423"/>
                    <a:pt x="2267" y="423"/>
                    <a:pt x="2267" y="423"/>
                  </a:cubicBezTo>
                  <a:cubicBezTo>
                    <a:pt x="2267" y="404"/>
                    <a:pt x="2266" y="381"/>
                    <a:pt x="2264" y="355"/>
                  </a:cubicBezTo>
                  <a:cubicBezTo>
                    <a:pt x="2261" y="315"/>
                    <a:pt x="2259" y="290"/>
                    <a:pt x="2259" y="279"/>
                  </a:cubicBezTo>
                  <a:cubicBezTo>
                    <a:pt x="2259" y="273"/>
                    <a:pt x="2260" y="266"/>
                    <a:pt x="2260" y="257"/>
                  </a:cubicBezTo>
                  <a:cubicBezTo>
                    <a:pt x="2261" y="245"/>
                    <a:pt x="2262" y="237"/>
                    <a:pt x="2262" y="235"/>
                  </a:cubicBezTo>
                  <a:cubicBezTo>
                    <a:pt x="2262" y="225"/>
                    <a:pt x="2258" y="221"/>
                    <a:pt x="2251" y="221"/>
                  </a:cubicBezTo>
                  <a:cubicBezTo>
                    <a:pt x="2244" y="221"/>
                    <a:pt x="2239" y="225"/>
                    <a:pt x="2236" y="231"/>
                  </a:cubicBezTo>
                  <a:cubicBezTo>
                    <a:pt x="2224" y="255"/>
                    <a:pt x="2224" y="255"/>
                    <a:pt x="2224" y="255"/>
                  </a:cubicBezTo>
                  <a:cubicBezTo>
                    <a:pt x="2206" y="292"/>
                    <a:pt x="2180" y="310"/>
                    <a:pt x="2147" y="310"/>
                  </a:cubicBezTo>
                  <a:cubicBezTo>
                    <a:pt x="2104" y="310"/>
                    <a:pt x="2104" y="310"/>
                    <a:pt x="2104" y="310"/>
                  </a:cubicBezTo>
                  <a:cubicBezTo>
                    <a:pt x="2082" y="311"/>
                    <a:pt x="2082" y="311"/>
                    <a:pt x="2082" y="311"/>
                  </a:cubicBezTo>
                  <a:cubicBezTo>
                    <a:pt x="2066" y="311"/>
                    <a:pt x="2066" y="311"/>
                    <a:pt x="2066" y="311"/>
                  </a:cubicBezTo>
                  <a:cubicBezTo>
                    <a:pt x="2049" y="311"/>
                    <a:pt x="2038" y="307"/>
                    <a:pt x="2033" y="299"/>
                  </a:cubicBezTo>
                  <a:cubicBezTo>
                    <a:pt x="2029" y="290"/>
                    <a:pt x="2027" y="270"/>
                    <a:pt x="2027" y="239"/>
                  </a:cubicBezTo>
                  <a:cubicBezTo>
                    <a:pt x="2027" y="130"/>
                    <a:pt x="2027" y="130"/>
                    <a:pt x="2027" y="130"/>
                  </a:cubicBezTo>
                  <a:cubicBezTo>
                    <a:pt x="2027" y="109"/>
                    <a:pt x="2027" y="109"/>
                    <a:pt x="2027" y="109"/>
                  </a:cubicBezTo>
                  <a:close/>
                  <a:moveTo>
                    <a:pt x="3460" y="20"/>
                  </a:moveTo>
                  <a:cubicBezTo>
                    <a:pt x="3460" y="30"/>
                    <a:pt x="3466" y="35"/>
                    <a:pt x="3479" y="35"/>
                  </a:cubicBezTo>
                  <a:cubicBezTo>
                    <a:pt x="3509" y="35"/>
                    <a:pt x="3533" y="44"/>
                    <a:pt x="3550" y="61"/>
                  </a:cubicBezTo>
                  <a:cubicBezTo>
                    <a:pt x="3568" y="79"/>
                    <a:pt x="3578" y="103"/>
                    <a:pt x="3580" y="134"/>
                  </a:cubicBezTo>
                  <a:cubicBezTo>
                    <a:pt x="3582" y="238"/>
                    <a:pt x="3582" y="238"/>
                    <a:pt x="3582" y="238"/>
                  </a:cubicBezTo>
                  <a:cubicBezTo>
                    <a:pt x="3582" y="279"/>
                    <a:pt x="3582" y="279"/>
                    <a:pt x="3582" y="279"/>
                  </a:cubicBezTo>
                  <a:cubicBezTo>
                    <a:pt x="3582" y="372"/>
                    <a:pt x="3577" y="443"/>
                    <a:pt x="3565" y="493"/>
                  </a:cubicBezTo>
                  <a:cubicBezTo>
                    <a:pt x="3554" y="543"/>
                    <a:pt x="3535" y="581"/>
                    <a:pt x="3508" y="607"/>
                  </a:cubicBezTo>
                  <a:cubicBezTo>
                    <a:pt x="3468" y="645"/>
                    <a:pt x="3415" y="664"/>
                    <a:pt x="3351" y="664"/>
                  </a:cubicBezTo>
                  <a:cubicBezTo>
                    <a:pt x="3287" y="664"/>
                    <a:pt x="3235" y="646"/>
                    <a:pt x="3194" y="608"/>
                  </a:cubicBezTo>
                  <a:cubicBezTo>
                    <a:pt x="3167" y="584"/>
                    <a:pt x="3149" y="554"/>
                    <a:pt x="3141" y="520"/>
                  </a:cubicBezTo>
                  <a:cubicBezTo>
                    <a:pt x="3132" y="485"/>
                    <a:pt x="3128" y="427"/>
                    <a:pt x="3128" y="346"/>
                  </a:cubicBezTo>
                  <a:cubicBezTo>
                    <a:pt x="3127" y="256"/>
                    <a:pt x="3127" y="256"/>
                    <a:pt x="3127" y="256"/>
                  </a:cubicBezTo>
                  <a:cubicBezTo>
                    <a:pt x="3135" y="129"/>
                    <a:pt x="3135" y="129"/>
                    <a:pt x="3135" y="129"/>
                  </a:cubicBezTo>
                  <a:cubicBezTo>
                    <a:pt x="3137" y="96"/>
                    <a:pt x="3141" y="74"/>
                    <a:pt x="3148" y="63"/>
                  </a:cubicBezTo>
                  <a:cubicBezTo>
                    <a:pt x="3155" y="52"/>
                    <a:pt x="3169" y="44"/>
                    <a:pt x="3190" y="40"/>
                  </a:cubicBezTo>
                  <a:cubicBezTo>
                    <a:pt x="3200" y="38"/>
                    <a:pt x="3206" y="36"/>
                    <a:pt x="3209" y="34"/>
                  </a:cubicBezTo>
                  <a:cubicBezTo>
                    <a:pt x="3211" y="32"/>
                    <a:pt x="3213" y="28"/>
                    <a:pt x="3213" y="23"/>
                  </a:cubicBezTo>
                  <a:cubicBezTo>
                    <a:pt x="3213" y="13"/>
                    <a:pt x="3204" y="8"/>
                    <a:pt x="3187" y="8"/>
                  </a:cubicBezTo>
                  <a:cubicBezTo>
                    <a:pt x="3179" y="8"/>
                    <a:pt x="3168" y="9"/>
                    <a:pt x="3152" y="10"/>
                  </a:cubicBezTo>
                  <a:cubicBezTo>
                    <a:pt x="3112" y="14"/>
                    <a:pt x="3075" y="16"/>
                    <a:pt x="3042" y="16"/>
                  </a:cubicBezTo>
                  <a:cubicBezTo>
                    <a:pt x="3019" y="16"/>
                    <a:pt x="2986" y="13"/>
                    <a:pt x="2944" y="9"/>
                  </a:cubicBezTo>
                  <a:cubicBezTo>
                    <a:pt x="2934" y="8"/>
                    <a:pt x="2927" y="8"/>
                    <a:pt x="2923" y="8"/>
                  </a:cubicBezTo>
                  <a:cubicBezTo>
                    <a:pt x="2912" y="8"/>
                    <a:pt x="2906" y="12"/>
                    <a:pt x="2906" y="21"/>
                  </a:cubicBezTo>
                  <a:cubicBezTo>
                    <a:pt x="2906" y="30"/>
                    <a:pt x="2912" y="35"/>
                    <a:pt x="2925" y="37"/>
                  </a:cubicBezTo>
                  <a:cubicBezTo>
                    <a:pt x="2946" y="40"/>
                    <a:pt x="2965" y="45"/>
                    <a:pt x="2981" y="53"/>
                  </a:cubicBezTo>
                  <a:cubicBezTo>
                    <a:pt x="2995" y="60"/>
                    <a:pt x="3004" y="68"/>
                    <a:pt x="3009" y="77"/>
                  </a:cubicBezTo>
                  <a:cubicBezTo>
                    <a:pt x="3014" y="86"/>
                    <a:pt x="3016" y="103"/>
                    <a:pt x="3016" y="125"/>
                  </a:cubicBezTo>
                  <a:cubicBezTo>
                    <a:pt x="3017" y="217"/>
                    <a:pt x="3017" y="217"/>
                    <a:pt x="3017" y="217"/>
                  </a:cubicBezTo>
                  <a:cubicBezTo>
                    <a:pt x="3012" y="413"/>
                    <a:pt x="3012" y="413"/>
                    <a:pt x="3012" y="413"/>
                  </a:cubicBezTo>
                  <a:cubicBezTo>
                    <a:pt x="3012" y="539"/>
                    <a:pt x="3044" y="625"/>
                    <a:pt x="3108" y="669"/>
                  </a:cubicBezTo>
                  <a:cubicBezTo>
                    <a:pt x="3156" y="701"/>
                    <a:pt x="3222" y="717"/>
                    <a:pt x="3308" y="717"/>
                  </a:cubicBezTo>
                  <a:cubicBezTo>
                    <a:pt x="3430" y="717"/>
                    <a:pt x="3516" y="678"/>
                    <a:pt x="3567" y="600"/>
                  </a:cubicBezTo>
                  <a:cubicBezTo>
                    <a:pt x="3588" y="567"/>
                    <a:pt x="3603" y="521"/>
                    <a:pt x="3613" y="462"/>
                  </a:cubicBezTo>
                  <a:cubicBezTo>
                    <a:pt x="3622" y="402"/>
                    <a:pt x="3627" y="324"/>
                    <a:pt x="3627" y="227"/>
                  </a:cubicBezTo>
                  <a:cubicBezTo>
                    <a:pt x="3628" y="165"/>
                    <a:pt x="3628" y="165"/>
                    <a:pt x="3628" y="165"/>
                  </a:cubicBezTo>
                  <a:cubicBezTo>
                    <a:pt x="3628" y="121"/>
                    <a:pt x="3628" y="121"/>
                    <a:pt x="3628" y="121"/>
                  </a:cubicBezTo>
                  <a:cubicBezTo>
                    <a:pt x="3628" y="69"/>
                    <a:pt x="3641" y="41"/>
                    <a:pt x="3667" y="37"/>
                  </a:cubicBezTo>
                  <a:cubicBezTo>
                    <a:pt x="3686" y="33"/>
                    <a:pt x="3686" y="33"/>
                    <a:pt x="3686" y="33"/>
                  </a:cubicBezTo>
                  <a:cubicBezTo>
                    <a:pt x="3695" y="32"/>
                    <a:pt x="3699" y="28"/>
                    <a:pt x="3699" y="21"/>
                  </a:cubicBezTo>
                  <a:cubicBezTo>
                    <a:pt x="3699" y="12"/>
                    <a:pt x="3694" y="7"/>
                    <a:pt x="3685" y="7"/>
                  </a:cubicBezTo>
                  <a:cubicBezTo>
                    <a:pt x="3680" y="7"/>
                    <a:pt x="3675" y="8"/>
                    <a:pt x="3669" y="8"/>
                  </a:cubicBezTo>
                  <a:cubicBezTo>
                    <a:pt x="3656" y="10"/>
                    <a:pt x="3641" y="12"/>
                    <a:pt x="3624" y="13"/>
                  </a:cubicBezTo>
                  <a:cubicBezTo>
                    <a:pt x="3574" y="15"/>
                    <a:pt x="3574" y="15"/>
                    <a:pt x="3574" y="15"/>
                  </a:cubicBezTo>
                  <a:cubicBezTo>
                    <a:pt x="3521" y="12"/>
                    <a:pt x="3521" y="12"/>
                    <a:pt x="3521" y="12"/>
                  </a:cubicBezTo>
                  <a:cubicBezTo>
                    <a:pt x="3500" y="11"/>
                    <a:pt x="3487" y="10"/>
                    <a:pt x="3481" y="9"/>
                  </a:cubicBezTo>
                  <a:cubicBezTo>
                    <a:pt x="3475" y="8"/>
                    <a:pt x="3472" y="8"/>
                    <a:pt x="3469" y="8"/>
                  </a:cubicBezTo>
                  <a:cubicBezTo>
                    <a:pt x="3463" y="8"/>
                    <a:pt x="3460" y="12"/>
                    <a:pt x="3460" y="20"/>
                  </a:cubicBezTo>
                  <a:cubicBezTo>
                    <a:pt x="3460" y="20"/>
                    <a:pt x="3460" y="20"/>
                    <a:pt x="3460" y="20"/>
                  </a:cubicBezTo>
                  <a:close/>
                  <a:moveTo>
                    <a:pt x="4141" y="99"/>
                  </a:moveTo>
                  <a:cubicBezTo>
                    <a:pt x="4106" y="58"/>
                    <a:pt x="4106" y="58"/>
                    <a:pt x="4106" y="58"/>
                  </a:cubicBezTo>
                  <a:cubicBezTo>
                    <a:pt x="4087" y="35"/>
                    <a:pt x="4074" y="21"/>
                    <a:pt x="4068" y="16"/>
                  </a:cubicBezTo>
                  <a:cubicBezTo>
                    <a:pt x="4062" y="12"/>
                    <a:pt x="4054" y="9"/>
                    <a:pt x="4043" y="9"/>
                  </a:cubicBezTo>
                  <a:cubicBezTo>
                    <a:pt x="4036" y="9"/>
                    <a:pt x="4027" y="10"/>
                    <a:pt x="4015" y="11"/>
                  </a:cubicBezTo>
                  <a:cubicBezTo>
                    <a:pt x="3985" y="14"/>
                    <a:pt x="3957" y="16"/>
                    <a:pt x="3931" y="16"/>
                  </a:cubicBezTo>
                  <a:cubicBezTo>
                    <a:pt x="3910" y="16"/>
                    <a:pt x="3910" y="16"/>
                    <a:pt x="3910" y="16"/>
                  </a:cubicBezTo>
                  <a:cubicBezTo>
                    <a:pt x="3875" y="14"/>
                    <a:pt x="3875" y="14"/>
                    <a:pt x="3875" y="14"/>
                  </a:cubicBezTo>
                  <a:cubicBezTo>
                    <a:pt x="3863" y="14"/>
                    <a:pt x="3858" y="19"/>
                    <a:pt x="3858" y="29"/>
                  </a:cubicBezTo>
                  <a:cubicBezTo>
                    <a:pt x="3858" y="37"/>
                    <a:pt x="3863" y="41"/>
                    <a:pt x="3873" y="42"/>
                  </a:cubicBezTo>
                  <a:cubicBezTo>
                    <a:pt x="3950" y="47"/>
                    <a:pt x="3988" y="102"/>
                    <a:pt x="3988" y="205"/>
                  </a:cubicBezTo>
                  <a:cubicBezTo>
                    <a:pt x="3988" y="424"/>
                    <a:pt x="3988" y="424"/>
                    <a:pt x="3988" y="424"/>
                  </a:cubicBezTo>
                  <a:cubicBezTo>
                    <a:pt x="3984" y="543"/>
                    <a:pt x="3984" y="543"/>
                    <a:pt x="3984" y="543"/>
                  </a:cubicBezTo>
                  <a:cubicBezTo>
                    <a:pt x="3984" y="585"/>
                    <a:pt x="3979" y="616"/>
                    <a:pt x="3967" y="638"/>
                  </a:cubicBezTo>
                  <a:cubicBezTo>
                    <a:pt x="3956" y="660"/>
                    <a:pt x="3938" y="675"/>
                    <a:pt x="3914" y="682"/>
                  </a:cubicBezTo>
                  <a:cubicBezTo>
                    <a:pt x="3904" y="685"/>
                    <a:pt x="3899" y="689"/>
                    <a:pt x="3899" y="696"/>
                  </a:cubicBezTo>
                  <a:cubicBezTo>
                    <a:pt x="3899" y="705"/>
                    <a:pt x="3903" y="709"/>
                    <a:pt x="3913" y="709"/>
                  </a:cubicBezTo>
                  <a:cubicBezTo>
                    <a:pt x="3918" y="709"/>
                    <a:pt x="3927" y="708"/>
                    <a:pt x="3938" y="706"/>
                  </a:cubicBezTo>
                  <a:cubicBezTo>
                    <a:pt x="3965" y="701"/>
                    <a:pt x="3995" y="699"/>
                    <a:pt x="4029" y="699"/>
                  </a:cubicBezTo>
                  <a:cubicBezTo>
                    <a:pt x="4064" y="699"/>
                    <a:pt x="4095" y="701"/>
                    <a:pt x="4123" y="706"/>
                  </a:cubicBezTo>
                  <a:cubicBezTo>
                    <a:pt x="4133" y="707"/>
                    <a:pt x="4139" y="708"/>
                    <a:pt x="4143" y="708"/>
                  </a:cubicBezTo>
                  <a:cubicBezTo>
                    <a:pt x="4154" y="708"/>
                    <a:pt x="4159" y="702"/>
                    <a:pt x="4159" y="692"/>
                  </a:cubicBezTo>
                  <a:cubicBezTo>
                    <a:pt x="4159" y="685"/>
                    <a:pt x="4154" y="680"/>
                    <a:pt x="4144" y="679"/>
                  </a:cubicBezTo>
                  <a:cubicBezTo>
                    <a:pt x="4089" y="674"/>
                    <a:pt x="4056" y="653"/>
                    <a:pt x="4045" y="615"/>
                  </a:cubicBezTo>
                  <a:cubicBezTo>
                    <a:pt x="4035" y="580"/>
                    <a:pt x="4030" y="510"/>
                    <a:pt x="4030" y="406"/>
                  </a:cubicBezTo>
                  <a:cubicBezTo>
                    <a:pt x="4030" y="210"/>
                    <a:pt x="4030" y="210"/>
                    <a:pt x="4030" y="210"/>
                  </a:cubicBezTo>
                  <a:cubicBezTo>
                    <a:pt x="4030" y="195"/>
                    <a:pt x="4030" y="195"/>
                    <a:pt x="4030" y="195"/>
                  </a:cubicBezTo>
                  <a:cubicBezTo>
                    <a:pt x="4030" y="180"/>
                    <a:pt x="4034" y="173"/>
                    <a:pt x="4042" y="173"/>
                  </a:cubicBezTo>
                  <a:cubicBezTo>
                    <a:pt x="4045" y="173"/>
                    <a:pt x="4051" y="177"/>
                    <a:pt x="4059" y="186"/>
                  </a:cubicBezTo>
                  <a:cubicBezTo>
                    <a:pt x="4518" y="696"/>
                    <a:pt x="4518" y="696"/>
                    <a:pt x="4518" y="696"/>
                  </a:cubicBezTo>
                  <a:cubicBezTo>
                    <a:pt x="4525" y="703"/>
                    <a:pt x="4531" y="707"/>
                    <a:pt x="4537" y="707"/>
                  </a:cubicBezTo>
                  <a:cubicBezTo>
                    <a:pt x="4544" y="707"/>
                    <a:pt x="4547" y="703"/>
                    <a:pt x="4547" y="694"/>
                  </a:cubicBezTo>
                  <a:cubicBezTo>
                    <a:pt x="4545" y="630"/>
                    <a:pt x="4545" y="630"/>
                    <a:pt x="4545" y="630"/>
                  </a:cubicBezTo>
                  <a:cubicBezTo>
                    <a:pt x="4544" y="592"/>
                    <a:pt x="4544" y="592"/>
                    <a:pt x="4544" y="592"/>
                  </a:cubicBezTo>
                  <a:cubicBezTo>
                    <a:pt x="4545" y="536"/>
                    <a:pt x="4545" y="536"/>
                    <a:pt x="4545" y="536"/>
                  </a:cubicBezTo>
                  <a:cubicBezTo>
                    <a:pt x="4547" y="493"/>
                    <a:pt x="4547" y="493"/>
                    <a:pt x="4547" y="493"/>
                  </a:cubicBezTo>
                  <a:cubicBezTo>
                    <a:pt x="4554" y="177"/>
                    <a:pt x="4554" y="177"/>
                    <a:pt x="4554" y="177"/>
                  </a:cubicBezTo>
                  <a:cubicBezTo>
                    <a:pt x="4554" y="153"/>
                    <a:pt x="4554" y="153"/>
                    <a:pt x="4554" y="153"/>
                  </a:cubicBezTo>
                  <a:cubicBezTo>
                    <a:pt x="4554" y="84"/>
                    <a:pt x="4576" y="45"/>
                    <a:pt x="4619" y="37"/>
                  </a:cubicBezTo>
                  <a:cubicBezTo>
                    <a:pt x="4630" y="35"/>
                    <a:pt x="4635" y="30"/>
                    <a:pt x="4635" y="22"/>
                  </a:cubicBezTo>
                  <a:cubicBezTo>
                    <a:pt x="4635" y="12"/>
                    <a:pt x="4630" y="7"/>
                    <a:pt x="4619" y="7"/>
                  </a:cubicBezTo>
                  <a:cubicBezTo>
                    <a:pt x="4616" y="7"/>
                    <a:pt x="4611" y="8"/>
                    <a:pt x="4605" y="8"/>
                  </a:cubicBezTo>
                  <a:cubicBezTo>
                    <a:pt x="4554" y="15"/>
                    <a:pt x="4517" y="18"/>
                    <a:pt x="4494" y="18"/>
                  </a:cubicBezTo>
                  <a:cubicBezTo>
                    <a:pt x="4482" y="18"/>
                    <a:pt x="4468" y="17"/>
                    <a:pt x="4450" y="15"/>
                  </a:cubicBezTo>
                  <a:cubicBezTo>
                    <a:pt x="4423" y="12"/>
                    <a:pt x="4404" y="10"/>
                    <a:pt x="4392" y="10"/>
                  </a:cubicBezTo>
                  <a:cubicBezTo>
                    <a:pt x="4382" y="10"/>
                    <a:pt x="4377" y="14"/>
                    <a:pt x="4377" y="23"/>
                  </a:cubicBezTo>
                  <a:cubicBezTo>
                    <a:pt x="4377" y="31"/>
                    <a:pt x="4383" y="35"/>
                    <a:pt x="4394" y="35"/>
                  </a:cubicBezTo>
                  <a:cubicBezTo>
                    <a:pt x="4440" y="39"/>
                    <a:pt x="4472" y="54"/>
                    <a:pt x="4488" y="82"/>
                  </a:cubicBezTo>
                  <a:cubicBezTo>
                    <a:pt x="4504" y="110"/>
                    <a:pt x="4512" y="163"/>
                    <a:pt x="4512" y="242"/>
                  </a:cubicBezTo>
                  <a:cubicBezTo>
                    <a:pt x="4512" y="310"/>
                    <a:pt x="4510" y="380"/>
                    <a:pt x="4507" y="455"/>
                  </a:cubicBezTo>
                  <a:cubicBezTo>
                    <a:pt x="4507" y="475"/>
                    <a:pt x="4503" y="486"/>
                    <a:pt x="4496" y="486"/>
                  </a:cubicBezTo>
                  <a:cubicBezTo>
                    <a:pt x="4488" y="486"/>
                    <a:pt x="4473" y="473"/>
                    <a:pt x="4450" y="447"/>
                  </a:cubicBezTo>
                  <a:cubicBezTo>
                    <a:pt x="4433" y="428"/>
                    <a:pt x="4433" y="428"/>
                    <a:pt x="4433" y="428"/>
                  </a:cubicBezTo>
                  <a:cubicBezTo>
                    <a:pt x="4166" y="128"/>
                    <a:pt x="4166" y="128"/>
                    <a:pt x="4166" y="128"/>
                  </a:cubicBezTo>
                  <a:cubicBezTo>
                    <a:pt x="4163" y="125"/>
                    <a:pt x="4155" y="115"/>
                    <a:pt x="4141" y="99"/>
                  </a:cubicBezTo>
                  <a:cubicBezTo>
                    <a:pt x="4141" y="99"/>
                    <a:pt x="4141" y="99"/>
                    <a:pt x="4141" y="99"/>
                  </a:cubicBezTo>
                  <a:close/>
                  <a:moveTo>
                    <a:pt x="5037" y="117"/>
                  </a:moveTo>
                  <a:cubicBezTo>
                    <a:pt x="5037" y="88"/>
                    <a:pt x="5041" y="69"/>
                    <a:pt x="5048" y="60"/>
                  </a:cubicBezTo>
                  <a:cubicBezTo>
                    <a:pt x="5055" y="50"/>
                    <a:pt x="5070" y="44"/>
                    <a:pt x="5094" y="40"/>
                  </a:cubicBezTo>
                  <a:cubicBezTo>
                    <a:pt x="5101" y="39"/>
                    <a:pt x="5105" y="37"/>
                    <a:pt x="5107" y="35"/>
                  </a:cubicBezTo>
                  <a:cubicBezTo>
                    <a:pt x="5109" y="33"/>
                    <a:pt x="5110" y="29"/>
                    <a:pt x="5110" y="23"/>
                  </a:cubicBezTo>
                  <a:cubicBezTo>
                    <a:pt x="5110" y="15"/>
                    <a:pt x="5104" y="10"/>
                    <a:pt x="5093" y="10"/>
                  </a:cubicBezTo>
                  <a:cubicBezTo>
                    <a:pt x="5074" y="10"/>
                    <a:pt x="5048" y="12"/>
                    <a:pt x="5013" y="14"/>
                  </a:cubicBezTo>
                  <a:cubicBezTo>
                    <a:pt x="4976" y="17"/>
                    <a:pt x="4976" y="17"/>
                    <a:pt x="4976" y="17"/>
                  </a:cubicBezTo>
                  <a:cubicBezTo>
                    <a:pt x="4948" y="19"/>
                    <a:pt x="4925" y="21"/>
                    <a:pt x="4906" y="21"/>
                  </a:cubicBezTo>
                  <a:cubicBezTo>
                    <a:pt x="4878" y="21"/>
                    <a:pt x="4857" y="19"/>
                    <a:pt x="4845" y="17"/>
                  </a:cubicBezTo>
                  <a:cubicBezTo>
                    <a:pt x="4833" y="14"/>
                    <a:pt x="4824" y="13"/>
                    <a:pt x="4818" y="12"/>
                  </a:cubicBezTo>
                  <a:cubicBezTo>
                    <a:pt x="4810" y="12"/>
                    <a:pt x="4806" y="17"/>
                    <a:pt x="4806" y="26"/>
                  </a:cubicBezTo>
                  <a:cubicBezTo>
                    <a:pt x="4806" y="32"/>
                    <a:pt x="4808" y="37"/>
                    <a:pt x="4813" y="39"/>
                  </a:cubicBezTo>
                  <a:cubicBezTo>
                    <a:pt x="4818" y="42"/>
                    <a:pt x="4829" y="45"/>
                    <a:pt x="4846" y="47"/>
                  </a:cubicBezTo>
                  <a:cubicBezTo>
                    <a:pt x="4875" y="52"/>
                    <a:pt x="4894" y="60"/>
                    <a:pt x="4905" y="74"/>
                  </a:cubicBezTo>
                  <a:cubicBezTo>
                    <a:pt x="4916" y="87"/>
                    <a:pt x="4921" y="109"/>
                    <a:pt x="4921" y="140"/>
                  </a:cubicBezTo>
                  <a:cubicBezTo>
                    <a:pt x="4921" y="541"/>
                    <a:pt x="4921" y="541"/>
                    <a:pt x="4921" y="541"/>
                  </a:cubicBezTo>
                  <a:cubicBezTo>
                    <a:pt x="4921" y="586"/>
                    <a:pt x="4921" y="586"/>
                    <a:pt x="4921" y="586"/>
                  </a:cubicBezTo>
                  <a:cubicBezTo>
                    <a:pt x="4921" y="615"/>
                    <a:pt x="4917" y="636"/>
                    <a:pt x="4909" y="649"/>
                  </a:cubicBezTo>
                  <a:cubicBezTo>
                    <a:pt x="4901" y="661"/>
                    <a:pt x="4885" y="672"/>
                    <a:pt x="4861" y="681"/>
                  </a:cubicBezTo>
                  <a:cubicBezTo>
                    <a:pt x="4846" y="693"/>
                    <a:pt x="4846" y="693"/>
                    <a:pt x="4846" y="693"/>
                  </a:cubicBezTo>
                  <a:cubicBezTo>
                    <a:pt x="4847" y="697"/>
                    <a:pt x="4847" y="697"/>
                    <a:pt x="4847" y="697"/>
                  </a:cubicBezTo>
                  <a:cubicBezTo>
                    <a:pt x="4849" y="704"/>
                    <a:pt x="4854" y="708"/>
                    <a:pt x="4861" y="708"/>
                  </a:cubicBezTo>
                  <a:cubicBezTo>
                    <a:pt x="4869" y="708"/>
                    <a:pt x="4881" y="706"/>
                    <a:pt x="4898" y="703"/>
                  </a:cubicBezTo>
                  <a:cubicBezTo>
                    <a:pt x="4917" y="699"/>
                    <a:pt x="4944" y="698"/>
                    <a:pt x="4977" y="698"/>
                  </a:cubicBezTo>
                  <a:cubicBezTo>
                    <a:pt x="5005" y="698"/>
                    <a:pt x="5040" y="700"/>
                    <a:pt x="5084" y="705"/>
                  </a:cubicBezTo>
                  <a:cubicBezTo>
                    <a:pt x="5101" y="707"/>
                    <a:pt x="5115" y="708"/>
                    <a:pt x="5124" y="708"/>
                  </a:cubicBezTo>
                  <a:cubicBezTo>
                    <a:pt x="5146" y="708"/>
                    <a:pt x="5157" y="703"/>
                    <a:pt x="5157" y="693"/>
                  </a:cubicBezTo>
                  <a:cubicBezTo>
                    <a:pt x="5157" y="682"/>
                    <a:pt x="5149" y="677"/>
                    <a:pt x="5132" y="677"/>
                  </a:cubicBezTo>
                  <a:cubicBezTo>
                    <a:pt x="5107" y="677"/>
                    <a:pt x="5087" y="670"/>
                    <a:pt x="5071" y="657"/>
                  </a:cubicBezTo>
                  <a:cubicBezTo>
                    <a:pt x="5055" y="643"/>
                    <a:pt x="5046" y="623"/>
                    <a:pt x="5041" y="597"/>
                  </a:cubicBezTo>
                  <a:cubicBezTo>
                    <a:pt x="5037" y="547"/>
                    <a:pt x="5037" y="547"/>
                    <a:pt x="5037" y="547"/>
                  </a:cubicBezTo>
                  <a:cubicBezTo>
                    <a:pt x="5037" y="117"/>
                    <a:pt x="5037" y="117"/>
                    <a:pt x="5037" y="117"/>
                  </a:cubicBezTo>
                  <a:close/>
                  <a:moveTo>
                    <a:pt x="5513" y="83"/>
                  </a:moveTo>
                  <a:cubicBezTo>
                    <a:pt x="5513" y="58"/>
                    <a:pt x="5526" y="44"/>
                    <a:pt x="5550" y="39"/>
                  </a:cubicBezTo>
                  <a:cubicBezTo>
                    <a:pt x="5565" y="36"/>
                    <a:pt x="5572" y="31"/>
                    <a:pt x="5572" y="23"/>
                  </a:cubicBezTo>
                  <a:cubicBezTo>
                    <a:pt x="5572" y="14"/>
                    <a:pt x="5567" y="9"/>
                    <a:pt x="5558" y="9"/>
                  </a:cubicBezTo>
                  <a:cubicBezTo>
                    <a:pt x="5551" y="9"/>
                    <a:pt x="5536" y="10"/>
                    <a:pt x="5514" y="11"/>
                  </a:cubicBezTo>
                  <a:cubicBezTo>
                    <a:pt x="5461" y="14"/>
                    <a:pt x="5461" y="14"/>
                    <a:pt x="5461" y="14"/>
                  </a:cubicBezTo>
                  <a:cubicBezTo>
                    <a:pt x="5376" y="11"/>
                    <a:pt x="5376" y="11"/>
                    <a:pt x="5376" y="11"/>
                  </a:cubicBezTo>
                  <a:cubicBezTo>
                    <a:pt x="5353" y="11"/>
                    <a:pt x="5333" y="10"/>
                    <a:pt x="5316" y="8"/>
                  </a:cubicBezTo>
                  <a:cubicBezTo>
                    <a:pt x="5309" y="8"/>
                    <a:pt x="5304" y="7"/>
                    <a:pt x="5301" y="7"/>
                  </a:cubicBezTo>
                  <a:cubicBezTo>
                    <a:pt x="5292" y="7"/>
                    <a:pt x="5287" y="12"/>
                    <a:pt x="5287" y="21"/>
                  </a:cubicBezTo>
                  <a:cubicBezTo>
                    <a:pt x="5287" y="30"/>
                    <a:pt x="5294" y="35"/>
                    <a:pt x="5307" y="38"/>
                  </a:cubicBezTo>
                  <a:cubicBezTo>
                    <a:pt x="5331" y="43"/>
                    <a:pt x="5349" y="56"/>
                    <a:pt x="5363" y="76"/>
                  </a:cubicBezTo>
                  <a:cubicBezTo>
                    <a:pt x="5377" y="95"/>
                    <a:pt x="5395" y="136"/>
                    <a:pt x="5418" y="198"/>
                  </a:cubicBezTo>
                  <a:cubicBezTo>
                    <a:pt x="5438" y="251"/>
                    <a:pt x="5462" y="311"/>
                    <a:pt x="5491" y="377"/>
                  </a:cubicBezTo>
                  <a:cubicBezTo>
                    <a:pt x="5611" y="649"/>
                    <a:pt x="5611" y="649"/>
                    <a:pt x="5611" y="649"/>
                  </a:cubicBezTo>
                  <a:cubicBezTo>
                    <a:pt x="5624" y="679"/>
                    <a:pt x="5624" y="679"/>
                    <a:pt x="5624" y="679"/>
                  </a:cubicBezTo>
                  <a:cubicBezTo>
                    <a:pt x="5635" y="705"/>
                    <a:pt x="5635" y="705"/>
                    <a:pt x="5635" y="705"/>
                  </a:cubicBezTo>
                  <a:cubicBezTo>
                    <a:pt x="5639" y="713"/>
                    <a:pt x="5644" y="717"/>
                    <a:pt x="5651" y="717"/>
                  </a:cubicBezTo>
                  <a:cubicBezTo>
                    <a:pt x="5660" y="717"/>
                    <a:pt x="5668" y="710"/>
                    <a:pt x="5675" y="695"/>
                  </a:cubicBezTo>
                  <a:cubicBezTo>
                    <a:pt x="5677" y="689"/>
                    <a:pt x="5687" y="667"/>
                    <a:pt x="5705" y="630"/>
                  </a:cubicBezTo>
                  <a:cubicBezTo>
                    <a:pt x="5708" y="626"/>
                    <a:pt x="5723" y="592"/>
                    <a:pt x="5751" y="530"/>
                  </a:cubicBezTo>
                  <a:cubicBezTo>
                    <a:pt x="5837" y="340"/>
                    <a:pt x="5837" y="340"/>
                    <a:pt x="5837" y="340"/>
                  </a:cubicBezTo>
                  <a:cubicBezTo>
                    <a:pt x="5912" y="166"/>
                    <a:pt x="5912" y="166"/>
                    <a:pt x="5912" y="166"/>
                  </a:cubicBezTo>
                  <a:cubicBezTo>
                    <a:pt x="5935" y="114"/>
                    <a:pt x="5953" y="81"/>
                    <a:pt x="5965" y="64"/>
                  </a:cubicBezTo>
                  <a:cubicBezTo>
                    <a:pt x="5977" y="48"/>
                    <a:pt x="5993" y="38"/>
                    <a:pt x="6013" y="34"/>
                  </a:cubicBezTo>
                  <a:cubicBezTo>
                    <a:pt x="6023" y="32"/>
                    <a:pt x="6028" y="27"/>
                    <a:pt x="6028" y="19"/>
                  </a:cubicBezTo>
                  <a:cubicBezTo>
                    <a:pt x="6028" y="11"/>
                    <a:pt x="6025" y="6"/>
                    <a:pt x="6019" y="6"/>
                  </a:cubicBezTo>
                  <a:cubicBezTo>
                    <a:pt x="6014" y="6"/>
                    <a:pt x="6008" y="7"/>
                    <a:pt x="5999" y="8"/>
                  </a:cubicBezTo>
                  <a:cubicBezTo>
                    <a:pt x="5976" y="12"/>
                    <a:pt x="5950" y="14"/>
                    <a:pt x="5919" y="14"/>
                  </a:cubicBezTo>
                  <a:cubicBezTo>
                    <a:pt x="5909" y="14"/>
                    <a:pt x="5892" y="14"/>
                    <a:pt x="5868" y="12"/>
                  </a:cubicBezTo>
                  <a:cubicBezTo>
                    <a:pt x="5815" y="9"/>
                    <a:pt x="5815" y="9"/>
                    <a:pt x="5815" y="9"/>
                  </a:cubicBezTo>
                  <a:cubicBezTo>
                    <a:pt x="5801" y="9"/>
                    <a:pt x="5792" y="8"/>
                    <a:pt x="5787" y="8"/>
                  </a:cubicBezTo>
                  <a:cubicBezTo>
                    <a:pt x="5779" y="8"/>
                    <a:pt x="5775" y="12"/>
                    <a:pt x="5775" y="20"/>
                  </a:cubicBezTo>
                  <a:cubicBezTo>
                    <a:pt x="5775" y="28"/>
                    <a:pt x="5781" y="33"/>
                    <a:pt x="5792" y="34"/>
                  </a:cubicBezTo>
                  <a:cubicBezTo>
                    <a:pt x="5820" y="38"/>
                    <a:pt x="5840" y="47"/>
                    <a:pt x="5855" y="60"/>
                  </a:cubicBezTo>
                  <a:cubicBezTo>
                    <a:pt x="5870" y="73"/>
                    <a:pt x="5877" y="91"/>
                    <a:pt x="5877" y="111"/>
                  </a:cubicBezTo>
                  <a:cubicBezTo>
                    <a:pt x="5877" y="148"/>
                    <a:pt x="5858" y="208"/>
                    <a:pt x="5821" y="290"/>
                  </a:cubicBezTo>
                  <a:cubicBezTo>
                    <a:pt x="5707" y="543"/>
                    <a:pt x="5707" y="543"/>
                    <a:pt x="5707" y="543"/>
                  </a:cubicBezTo>
                  <a:cubicBezTo>
                    <a:pt x="5703" y="552"/>
                    <a:pt x="5698" y="557"/>
                    <a:pt x="5695" y="557"/>
                  </a:cubicBezTo>
                  <a:cubicBezTo>
                    <a:pt x="5691" y="556"/>
                    <a:pt x="5686" y="550"/>
                    <a:pt x="5681" y="538"/>
                  </a:cubicBezTo>
                  <a:cubicBezTo>
                    <a:pt x="5568" y="262"/>
                    <a:pt x="5568" y="262"/>
                    <a:pt x="5568" y="262"/>
                  </a:cubicBezTo>
                  <a:cubicBezTo>
                    <a:pt x="5532" y="173"/>
                    <a:pt x="5513" y="113"/>
                    <a:pt x="5513" y="83"/>
                  </a:cubicBezTo>
                  <a:cubicBezTo>
                    <a:pt x="5513" y="83"/>
                    <a:pt x="5513" y="83"/>
                    <a:pt x="5513" y="83"/>
                  </a:cubicBezTo>
                  <a:close/>
                  <a:moveTo>
                    <a:pt x="6381" y="109"/>
                  </a:moveTo>
                  <a:cubicBezTo>
                    <a:pt x="6381" y="80"/>
                    <a:pt x="6390" y="63"/>
                    <a:pt x="6407" y="58"/>
                  </a:cubicBezTo>
                  <a:cubicBezTo>
                    <a:pt x="6441" y="54"/>
                    <a:pt x="6441" y="54"/>
                    <a:pt x="6441" y="54"/>
                  </a:cubicBezTo>
                  <a:cubicBezTo>
                    <a:pt x="6503" y="54"/>
                    <a:pt x="6503" y="54"/>
                    <a:pt x="6503" y="54"/>
                  </a:cubicBezTo>
                  <a:cubicBezTo>
                    <a:pt x="6557" y="54"/>
                    <a:pt x="6597" y="61"/>
                    <a:pt x="6621" y="76"/>
                  </a:cubicBezTo>
                  <a:cubicBezTo>
                    <a:pt x="6646" y="91"/>
                    <a:pt x="6658" y="116"/>
                    <a:pt x="6658" y="149"/>
                  </a:cubicBezTo>
                  <a:cubicBezTo>
                    <a:pt x="6658" y="164"/>
                    <a:pt x="6661" y="172"/>
                    <a:pt x="6667" y="171"/>
                  </a:cubicBezTo>
                  <a:cubicBezTo>
                    <a:pt x="6680" y="171"/>
                    <a:pt x="6687" y="158"/>
                    <a:pt x="6687" y="132"/>
                  </a:cubicBezTo>
                  <a:cubicBezTo>
                    <a:pt x="6687" y="119"/>
                    <a:pt x="6686" y="98"/>
                    <a:pt x="6683" y="69"/>
                  </a:cubicBezTo>
                  <a:cubicBezTo>
                    <a:pt x="6681" y="49"/>
                    <a:pt x="6680" y="35"/>
                    <a:pt x="6680" y="28"/>
                  </a:cubicBezTo>
                  <a:cubicBezTo>
                    <a:pt x="6680" y="17"/>
                    <a:pt x="6675" y="11"/>
                    <a:pt x="6665" y="11"/>
                  </a:cubicBezTo>
                  <a:cubicBezTo>
                    <a:pt x="6663" y="11"/>
                    <a:pt x="6661" y="11"/>
                    <a:pt x="6658" y="11"/>
                  </a:cubicBezTo>
                  <a:cubicBezTo>
                    <a:pt x="6633" y="14"/>
                    <a:pt x="6565" y="16"/>
                    <a:pt x="6455" y="16"/>
                  </a:cubicBezTo>
                  <a:cubicBezTo>
                    <a:pt x="6263" y="14"/>
                    <a:pt x="6263" y="14"/>
                    <a:pt x="6263" y="14"/>
                  </a:cubicBezTo>
                  <a:cubicBezTo>
                    <a:pt x="6213" y="12"/>
                    <a:pt x="6213" y="12"/>
                    <a:pt x="6213" y="12"/>
                  </a:cubicBezTo>
                  <a:cubicBezTo>
                    <a:pt x="6202" y="12"/>
                    <a:pt x="6194" y="12"/>
                    <a:pt x="6188" y="11"/>
                  </a:cubicBezTo>
                  <a:cubicBezTo>
                    <a:pt x="6180" y="11"/>
                    <a:pt x="6175" y="10"/>
                    <a:pt x="6173" y="10"/>
                  </a:cubicBezTo>
                  <a:cubicBezTo>
                    <a:pt x="6162" y="10"/>
                    <a:pt x="6156" y="14"/>
                    <a:pt x="6156" y="22"/>
                  </a:cubicBezTo>
                  <a:cubicBezTo>
                    <a:pt x="6156" y="31"/>
                    <a:pt x="6160" y="36"/>
                    <a:pt x="6170" y="37"/>
                  </a:cubicBezTo>
                  <a:cubicBezTo>
                    <a:pt x="6208" y="43"/>
                    <a:pt x="6234" y="52"/>
                    <a:pt x="6246" y="65"/>
                  </a:cubicBezTo>
                  <a:cubicBezTo>
                    <a:pt x="6258" y="79"/>
                    <a:pt x="6265" y="104"/>
                    <a:pt x="6265" y="142"/>
                  </a:cubicBezTo>
                  <a:cubicBezTo>
                    <a:pt x="6265" y="542"/>
                    <a:pt x="6265" y="542"/>
                    <a:pt x="6265" y="542"/>
                  </a:cubicBezTo>
                  <a:cubicBezTo>
                    <a:pt x="6265" y="572"/>
                    <a:pt x="6263" y="597"/>
                    <a:pt x="6259" y="614"/>
                  </a:cubicBezTo>
                  <a:cubicBezTo>
                    <a:pt x="6255" y="636"/>
                    <a:pt x="6249" y="650"/>
                    <a:pt x="6243" y="658"/>
                  </a:cubicBezTo>
                  <a:cubicBezTo>
                    <a:pt x="6236" y="667"/>
                    <a:pt x="6223" y="674"/>
                    <a:pt x="6203" y="682"/>
                  </a:cubicBezTo>
                  <a:cubicBezTo>
                    <a:pt x="6196" y="685"/>
                    <a:pt x="6192" y="690"/>
                    <a:pt x="6192" y="696"/>
                  </a:cubicBezTo>
                  <a:cubicBezTo>
                    <a:pt x="6193" y="703"/>
                    <a:pt x="6197" y="707"/>
                    <a:pt x="6205" y="707"/>
                  </a:cubicBezTo>
                  <a:cubicBezTo>
                    <a:pt x="6211" y="707"/>
                    <a:pt x="6221" y="707"/>
                    <a:pt x="6235" y="706"/>
                  </a:cubicBezTo>
                  <a:cubicBezTo>
                    <a:pt x="6285" y="703"/>
                    <a:pt x="6323" y="701"/>
                    <a:pt x="6347" y="701"/>
                  </a:cubicBezTo>
                  <a:cubicBezTo>
                    <a:pt x="6384" y="701"/>
                    <a:pt x="6413" y="702"/>
                    <a:pt x="6435" y="704"/>
                  </a:cubicBezTo>
                  <a:cubicBezTo>
                    <a:pt x="6493" y="710"/>
                    <a:pt x="6493" y="710"/>
                    <a:pt x="6493" y="710"/>
                  </a:cubicBezTo>
                  <a:cubicBezTo>
                    <a:pt x="6519" y="712"/>
                    <a:pt x="6543" y="714"/>
                    <a:pt x="6565" y="714"/>
                  </a:cubicBezTo>
                  <a:cubicBezTo>
                    <a:pt x="6602" y="714"/>
                    <a:pt x="6631" y="708"/>
                    <a:pt x="6653" y="697"/>
                  </a:cubicBezTo>
                  <a:cubicBezTo>
                    <a:pt x="6675" y="685"/>
                    <a:pt x="6694" y="667"/>
                    <a:pt x="6709" y="640"/>
                  </a:cubicBezTo>
                  <a:cubicBezTo>
                    <a:pt x="6727" y="609"/>
                    <a:pt x="6735" y="577"/>
                    <a:pt x="6735" y="544"/>
                  </a:cubicBezTo>
                  <a:cubicBezTo>
                    <a:pt x="6735" y="540"/>
                    <a:pt x="6734" y="536"/>
                    <a:pt x="6731" y="533"/>
                  </a:cubicBezTo>
                  <a:cubicBezTo>
                    <a:pt x="6728" y="530"/>
                    <a:pt x="6725" y="529"/>
                    <a:pt x="6722" y="530"/>
                  </a:cubicBezTo>
                  <a:cubicBezTo>
                    <a:pt x="6720" y="530"/>
                    <a:pt x="6718" y="532"/>
                    <a:pt x="6716" y="536"/>
                  </a:cubicBezTo>
                  <a:cubicBezTo>
                    <a:pt x="6674" y="620"/>
                    <a:pt x="6584" y="661"/>
                    <a:pt x="6448" y="661"/>
                  </a:cubicBezTo>
                  <a:cubicBezTo>
                    <a:pt x="6432" y="661"/>
                    <a:pt x="6420" y="659"/>
                    <a:pt x="6412" y="653"/>
                  </a:cubicBezTo>
                  <a:cubicBezTo>
                    <a:pt x="6404" y="648"/>
                    <a:pt x="6397" y="638"/>
                    <a:pt x="6392" y="622"/>
                  </a:cubicBezTo>
                  <a:cubicBezTo>
                    <a:pt x="6384" y="602"/>
                    <a:pt x="6381" y="567"/>
                    <a:pt x="6381" y="520"/>
                  </a:cubicBezTo>
                  <a:cubicBezTo>
                    <a:pt x="6381" y="475"/>
                    <a:pt x="6381" y="475"/>
                    <a:pt x="6381" y="475"/>
                  </a:cubicBezTo>
                  <a:cubicBezTo>
                    <a:pt x="6381" y="438"/>
                    <a:pt x="6382" y="412"/>
                    <a:pt x="6384" y="395"/>
                  </a:cubicBezTo>
                  <a:cubicBezTo>
                    <a:pt x="6386" y="380"/>
                    <a:pt x="6390" y="370"/>
                    <a:pt x="6395" y="366"/>
                  </a:cubicBezTo>
                  <a:cubicBezTo>
                    <a:pt x="6401" y="361"/>
                    <a:pt x="6412" y="358"/>
                    <a:pt x="6429" y="358"/>
                  </a:cubicBezTo>
                  <a:cubicBezTo>
                    <a:pt x="6463" y="358"/>
                    <a:pt x="6463" y="358"/>
                    <a:pt x="6463" y="358"/>
                  </a:cubicBezTo>
                  <a:cubicBezTo>
                    <a:pt x="6498" y="358"/>
                    <a:pt x="6521" y="359"/>
                    <a:pt x="6534" y="362"/>
                  </a:cubicBezTo>
                  <a:cubicBezTo>
                    <a:pt x="6546" y="364"/>
                    <a:pt x="6557" y="369"/>
                    <a:pt x="6566" y="377"/>
                  </a:cubicBezTo>
                  <a:cubicBezTo>
                    <a:pt x="6582" y="392"/>
                    <a:pt x="6592" y="414"/>
                    <a:pt x="6596" y="443"/>
                  </a:cubicBezTo>
                  <a:cubicBezTo>
                    <a:pt x="6598" y="456"/>
                    <a:pt x="6603" y="462"/>
                    <a:pt x="6612" y="462"/>
                  </a:cubicBezTo>
                  <a:cubicBezTo>
                    <a:pt x="6616" y="461"/>
                    <a:pt x="6619" y="460"/>
                    <a:pt x="6620" y="458"/>
                  </a:cubicBezTo>
                  <a:cubicBezTo>
                    <a:pt x="6621" y="457"/>
                    <a:pt x="6621" y="453"/>
                    <a:pt x="6621" y="449"/>
                  </a:cubicBezTo>
                  <a:cubicBezTo>
                    <a:pt x="6621" y="423"/>
                    <a:pt x="6621" y="423"/>
                    <a:pt x="6621" y="423"/>
                  </a:cubicBezTo>
                  <a:cubicBezTo>
                    <a:pt x="6621" y="404"/>
                    <a:pt x="6620" y="381"/>
                    <a:pt x="6618" y="355"/>
                  </a:cubicBezTo>
                  <a:cubicBezTo>
                    <a:pt x="6615" y="315"/>
                    <a:pt x="6613" y="290"/>
                    <a:pt x="6613" y="279"/>
                  </a:cubicBezTo>
                  <a:cubicBezTo>
                    <a:pt x="6613" y="273"/>
                    <a:pt x="6614" y="266"/>
                    <a:pt x="6614" y="257"/>
                  </a:cubicBezTo>
                  <a:cubicBezTo>
                    <a:pt x="6615" y="245"/>
                    <a:pt x="6616" y="237"/>
                    <a:pt x="6616" y="235"/>
                  </a:cubicBezTo>
                  <a:cubicBezTo>
                    <a:pt x="6616" y="225"/>
                    <a:pt x="6612" y="221"/>
                    <a:pt x="6605" y="221"/>
                  </a:cubicBezTo>
                  <a:cubicBezTo>
                    <a:pt x="6598" y="221"/>
                    <a:pt x="6593" y="225"/>
                    <a:pt x="6590" y="231"/>
                  </a:cubicBezTo>
                  <a:cubicBezTo>
                    <a:pt x="6578" y="255"/>
                    <a:pt x="6578" y="255"/>
                    <a:pt x="6578" y="255"/>
                  </a:cubicBezTo>
                  <a:cubicBezTo>
                    <a:pt x="6560" y="292"/>
                    <a:pt x="6534" y="310"/>
                    <a:pt x="6501" y="310"/>
                  </a:cubicBezTo>
                  <a:cubicBezTo>
                    <a:pt x="6458" y="310"/>
                    <a:pt x="6458" y="310"/>
                    <a:pt x="6458" y="310"/>
                  </a:cubicBezTo>
                  <a:cubicBezTo>
                    <a:pt x="6436" y="311"/>
                    <a:pt x="6436" y="311"/>
                    <a:pt x="6436" y="311"/>
                  </a:cubicBezTo>
                  <a:cubicBezTo>
                    <a:pt x="6420" y="311"/>
                    <a:pt x="6420" y="311"/>
                    <a:pt x="6420" y="311"/>
                  </a:cubicBezTo>
                  <a:cubicBezTo>
                    <a:pt x="6403" y="311"/>
                    <a:pt x="6392" y="307"/>
                    <a:pt x="6387" y="299"/>
                  </a:cubicBezTo>
                  <a:cubicBezTo>
                    <a:pt x="6383" y="290"/>
                    <a:pt x="6381" y="270"/>
                    <a:pt x="6381" y="239"/>
                  </a:cubicBezTo>
                  <a:cubicBezTo>
                    <a:pt x="6381" y="130"/>
                    <a:pt x="6381" y="130"/>
                    <a:pt x="6381" y="130"/>
                  </a:cubicBezTo>
                  <a:cubicBezTo>
                    <a:pt x="6381" y="109"/>
                    <a:pt x="6381" y="109"/>
                    <a:pt x="6381" y="109"/>
                  </a:cubicBezTo>
                  <a:close/>
                  <a:moveTo>
                    <a:pt x="7110" y="405"/>
                  </a:moveTo>
                  <a:cubicBezTo>
                    <a:pt x="7110" y="391"/>
                    <a:pt x="7113" y="383"/>
                    <a:pt x="7118" y="380"/>
                  </a:cubicBezTo>
                  <a:cubicBezTo>
                    <a:pt x="7140" y="376"/>
                    <a:pt x="7140" y="376"/>
                    <a:pt x="7140" y="376"/>
                  </a:cubicBezTo>
                  <a:cubicBezTo>
                    <a:pt x="7172" y="376"/>
                    <a:pt x="7172" y="376"/>
                    <a:pt x="7172" y="376"/>
                  </a:cubicBezTo>
                  <a:cubicBezTo>
                    <a:pt x="7198" y="376"/>
                    <a:pt x="7217" y="381"/>
                    <a:pt x="7229" y="391"/>
                  </a:cubicBezTo>
                  <a:cubicBezTo>
                    <a:pt x="7241" y="401"/>
                    <a:pt x="7256" y="425"/>
                    <a:pt x="7274" y="462"/>
                  </a:cubicBezTo>
                  <a:cubicBezTo>
                    <a:pt x="7321" y="557"/>
                    <a:pt x="7359" y="621"/>
                    <a:pt x="7388" y="655"/>
                  </a:cubicBezTo>
                  <a:cubicBezTo>
                    <a:pt x="7417" y="689"/>
                    <a:pt x="7449" y="706"/>
                    <a:pt x="7484" y="706"/>
                  </a:cubicBezTo>
                  <a:cubicBezTo>
                    <a:pt x="7505" y="706"/>
                    <a:pt x="7529" y="700"/>
                    <a:pt x="7557" y="687"/>
                  </a:cubicBezTo>
                  <a:cubicBezTo>
                    <a:pt x="7584" y="675"/>
                    <a:pt x="7598" y="664"/>
                    <a:pt x="7598" y="654"/>
                  </a:cubicBezTo>
                  <a:cubicBezTo>
                    <a:pt x="7598" y="646"/>
                    <a:pt x="7595" y="643"/>
                    <a:pt x="7589" y="643"/>
                  </a:cubicBezTo>
                  <a:cubicBezTo>
                    <a:pt x="7586" y="643"/>
                    <a:pt x="7582" y="643"/>
                    <a:pt x="7578" y="644"/>
                  </a:cubicBezTo>
                  <a:cubicBezTo>
                    <a:pt x="7571" y="645"/>
                    <a:pt x="7564" y="646"/>
                    <a:pt x="7556" y="646"/>
                  </a:cubicBezTo>
                  <a:cubicBezTo>
                    <a:pt x="7537" y="646"/>
                    <a:pt x="7521" y="640"/>
                    <a:pt x="7507" y="628"/>
                  </a:cubicBezTo>
                  <a:cubicBezTo>
                    <a:pt x="7493" y="616"/>
                    <a:pt x="7477" y="594"/>
                    <a:pt x="7459" y="563"/>
                  </a:cubicBezTo>
                  <a:cubicBezTo>
                    <a:pt x="7407" y="471"/>
                    <a:pt x="7407" y="471"/>
                    <a:pt x="7407" y="471"/>
                  </a:cubicBezTo>
                  <a:cubicBezTo>
                    <a:pt x="7362" y="391"/>
                    <a:pt x="7362" y="391"/>
                    <a:pt x="7362" y="391"/>
                  </a:cubicBezTo>
                  <a:cubicBezTo>
                    <a:pt x="7356" y="380"/>
                    <a:pt x="7352" y="372"/>
                    <a:pt x="7349" y="367"/>
                  </a:cubicBezTo>
                  <a:cubicBezTo>
                    <a:pt x="7346" y="362"/>
                    <a:pt x="7344" y="358"/>
                    <a:pt x="7344" y="355"/>
                  </a:cubicBezTo>
                  <a:cubicBezTo>
                    <a:pt x="7343" y="351"/>
                    <a:pt x="7347" y="348"/>
                    <a:pt x="7353" y="345"/>
                  </a:cubicBezTo>
                  <a:cubicBezTo>
                    <a:pt x="7386" y="331"/>
                    <a:pt x="7412" y="310"/>
                    <a:pt x="7430" y="283"/>
                  </a:cubicBezTo>
                  <a:cubicBezTo>
                    <a:pt x="7449" y="256"/>
                    <a:pt x="7458" y="225"/>
                    <a:pt x="7458" y="192"/>
                  </a:cubicBezTo>
                  <a:cubicBezTo>
                    <a:pt x="7458" y="139"/>
                    <a:pt x="7437" y="95"/>
                    <a:pt x="7395" y="60"/>
                  </a:cubicBezTo>
                  <a:cubicBezTo>
                    <a:pt x="7353" y="25"/>
                    <a:pt x="7300" y="8"/>
                    <a:pt x="7236" y="8"/>
                  </a:cubicBezTo>
                  <a:cubicBezTo>
                    <a:pt x="7215" y="8"/>
                    <a:pt x="7175" y="10"/>
                    <a:pt x="7119" y="14"/>
                  </a:cubicBezTo>
                  <a:cubicBezTo>
                    <a:pt x="7070" y="18"/>
                    <a:pt x="7029" y="20"/>
                    <a:pt x="6995" y="20"/>
                  </a:cubicBezTo>
                  <a:cubicBezTo>
                    <a:pt x="6964" y="20"/>
                    <a:pt x="6935" y="19"/>
                    <a:pt x="6910" y="16"/>
                  </a:cubicBezTo>
                  <a:cubicBezTo>
                    <a:pt x="6901" y="15"/>
                    <a:pt x="6895" y="14"/>
                    <a:pt x="6891" y="14"/>
                  </a:cubicBezTo>
                  <a:cubicBezTo>
                    <a:pt x="6882" y="14"/>
                    <a:pt x="6877" y="19"/>
                    <a:pt x="6877" y="29"/>
                  </a:cubicBezTo>
                  <a:cubicBezTo>
                    <a:pt x="6877" y="38"/>
                    <a:pt x="6884" y="44"/>
                    <a:pt x="6898" y="46"/>
                  </a:cubicBezTo>
                  <a:cubicBezTo>
                    <a:pt x="6935" y="51"/>
                    <a:pt x="6962" y="65"/>
                    <a:pt x="6979" y="87"/>
                  </a:cubicBezTo>
                  <a:cubicBezTo>
                    <a:pt x="6989" y="101"/>
                    <a:pt x="6994" y="128"/>
                    <a:pt x="6994" y="168"/>
                  </a:cubicBezTo>
                  <a:cubicBezTo>
                    <a:pt x="6994" y="533"/>
                    <a:pt x="6994" y="533"/>
                    <a:pt x="6994" y="533"/>
                  </a:cubicBezTo>
                  <a:cubicBezTo>
                    <a:pt x="6993" y="552"/>
                    <a:pt x="6993" y="552"/>
                    <a:pt x="6993" y="552"/>
                  </a:cubicBezTo>
                  <a:cubicBezTo>
                    <a:pt x="6993" y="600"/>
                    <a:pt x="6993" y="600"/>
                    <a:pt x="6993" y="600"/>
                  </a:cubicBezTo>
                  <a:cubicBezTo>
                    <a:pt x="6993" y="625"/>
                    <a:pt x="6989" y="643"/>
                    <a:pt x="6980" y="655"/>
                  </a:cubicBezTo>
                  <a:cubicBezTo>
                    <a:pt x="6971" y="667"/>
                    <a:pt x="6956" y="676"/>
                    <a:pt x="6933" y="683"/>
                  </a:cubicBezTo>
                  <a:cubicBezTo>
                    <a:pt x="6926" y="685"/>
                    <a:pt x="6923" y="690"/>
                    <a:pt x="6923" y="698"/>
                  </a:cubicBezTo>
                  <a:cubicBezTo>
                    <a:pt x="6923" y="707"/>
                    <a:pt x="6929" y="712"/>
                    <a:pt x="6941" y="712"/>
                  </a:cubicBezTo>
                  <a:cubicBezTo>
                    <a:pt x="6945" y="712"/>
                    <a:pt x="6951" y="711"/>
                    <a:pt x="6961" y="710"/>
                  </a:cubicBezTo>
                  <a:cubicBezTo>
                    <a:pt x="6994" y="707"/>
                    <a:pt x="6994" y="707"/>
                    <a:pt x="6994" y="707"/>
                  </a:cubicBezTo>
                  <a:cubicBezTo>
                    <a:pt x="7037" y="704"/>
                    <a:pt x="7037" y="704"/>
                    <a:pt x="7037" y="704"/>
                  </a:cubicBezTo>
                  <a:cubicBezTo>
                    <a:pt x="7054" y="702"/>
                    <a:pt x="7074" y="702"/>
                    <a:pt x="7097" y="702"/>
                  </a:cubicBezTo>
                  <a:cubicBezTo>
                    <a:pt x="7124" y="702"/>
                    <a:pt x="7152" y="703"/>
                    <a:pt x="7181" y="705"/>
                  </a:cubicBezTo>
                  <a:cubicBezTo>
                    <a:pt x="7191" y="706"/>
                    <a:pt x="7198" y="707"/>
                    <a:pt x="7201" y="707"/>
                  </a:cubicBezTo>
                  <a:cubicBezTo>
                    <a:pt x="7213" y="707"/>
                    <a:pt x="7219" y="702"/>
                    <a:pt x="7219" y="692"/>
                  </a:cubicBezTo>
                  <a:cubicBezTo>
                    <a:pt x="7219" y="683"/>
                    <a:pt x="7211" y="677"/>
                    <a:pt x="7197" y="676"/>
                  </a:cubicBezTo>
                  <a:cubicBezTo>
                    <a:pt x="7163" y="672"/>
                    <a:pt x="7139" y="659"/>
                    <a:pt x="7128" y="637"/>
                  </a:cubicBezTo>
                  <a:cubicBezTo>
                    <a:pt x="7116" y="614"/>
                    <a:pt x="7110" y="571"/>
                    <a:pt x="7110" y="507"/>
                  </a:cubicBezTo>
                  <a:cubicBezTo>
                    <a:pt x="7110" y="405"/>
                    <a:pt x="7110" y="405"/>
                    <a:pt x="7110" y="405"/>
                  </a:cubicBezTo>
                  <a:close/>
                  <a:moveTo>
                    <a:pt x="7123" y="60"/>
                  </a:moveTo>
                  <a:cubicBezTo>
                    <a:pt x="7132" y="51"/>
                    <a:pt x="7147" y="46"/>
                    <a:pt x="7170" y="46"/>
                  </a:cubicBezTo>
                  <a:cubicBezTo>
                    <a:pt x="7221" y="46"/>
                    <a:pt x="7264" y="62"/>
                    <a:pt x="7297" y="96"/>
                  </a:cubicBezTo>
                  <a:cubicBezTo>
                    <a:pt x="7330" y="129"/>
                    <a:pt x="7347" y="171"/>
                    <a:pt x="7347" y="221"/>
                  </a:cubicBezTo>
                  <a:cubicBezTo>
                    <a:pt x="7347" y="261"/>
                    <a:pt x="7334" y="291"/>
                    <a:pt x="7310" y="313"/>
                  </a:cubicBezTo>
                  <a:cubicBezTo>
                    <a:pt x="7297" y="325"/>
                    <a:pt x="7284" y="332"/>
                    <a:pt x="7270" y="334"/>
                  </a:cubicBezTo>
                  <a:cubicBezTo>
                    <a:pt x="7255" y="336"/>
                    <a:pt x="7218" y="337"/>
                    <a:pt x="7158" y="337"/>
                  </a:cubicBezTo>
                  <a:cubicBezTo>
                    <a:pt x="7137" y="337"/>
                    <a:pt x="7124" y="334"/>
                    <a:pt x="7118" y="328"/>
                  </a:cubicBezTo>
                  <a:cubicBezTo>
                    <a:pt x="7113" y="323"/>
                    <a:pt x="7110" y="309"/>
                    <a:pt x="7110" y="288"/>
                  </a:cubicBezTo>
                  <a:cubicBezTo>
                    <a:pt x="7110" y="113"/>
                    <a:pt x="7110" y="113"/>
                    <a:pt x="7110" y="113"/>
                  </a:cubicBezTo>
                  <a:cubicBezTo>
                    <a:pt x="7110" y="87"/>
                    <a:pt x="7114" y="70"/>
                    <a:pt x="7123" y="60"/>
                  </a:cubicBezTo>
                  <a:close/>
                  <a:moveTo>
                    <a:pt x="7815" y="57"/>
                  </a:moveTo>
                  <a:cubicBezTo>
                    <a:pt x="7778" y="94"/>
                    <a:pt x="7760" y="141"/>
                    <a:pt x="7760" y="196"/>
                  </a:cubicBezTo>
                  <a:cubicBezTo>
                    <a:pt x="7760" y="244"/>
                    <a:pt x="7773" y="282"/>
                    <a:pt x="7799" y="311"/>
                  </a:cubicBezTo>
                  <a:cubicBezTo>
                    <a:pt x="7825" y="340"/>
                    <a:pt x="7874" y="371"/>
                    <a:pt x="7947" y="403"/>
                  </a:cubicBezTo>
                  <a:cubicBezTo>
                    <a:pt x="8024" y="437"/>
                    <a:pt x="8024" y="437"/>
                    <a:pt x="8024" y="437"/>
                  </a:cubicBezTo>
                  <a:cubicBezTo>
                    <a:pt x="8058" y="452"/>
                    <a:pt x="8082" y="468"/>
                    <a:pt x="8096" y="486"/>
                  </a:cubicBezTo>
                  <a:cubicBezTo>
                    <a:pt x="8110" y="503"/>
                    <a:pt x="8117" y="524"/>
                    <a:pt x="8117" y="551"/>
                  </a:cubicBezTo>
                  <a:cubicBezTo>
                    <a:pt x="8117" y="585"/>
                    <a:pt x="8104" y="614"/>
                    <a:pt x="8077" y="640"/>
                  </a:cubicBezTo>
                  <a:cubicBezTo>
                    <a:pt x="8050" y="666"/>
                    <a:pt x="8020" y="679"/>
                    <a:pt x="7986" y="679"/>
                  </a:cubicBezTo>
                  <a:cubicBezTo>
                    <a:pt x="7942" y="679"/>
                    <a:pt x="7900" y="660"/>
                    <a:pt x="7859" y="620"/>
                  </a:cubicBezTo>
                  <a:cubicBezTo>
                    <a:pt x="7818" y="581"/>
                    <a:pt x="7789" y="533"/>
                    <a:pt x="7773" y="475"/>
                  </a:cubicBezTo>
                  <a:cubicBezTo>
                    <a:pt x="7771" y="467"/>
                    <a:pt x="7768" y="463"/>
                    <a:pt x="7763" y="463"/>
                  </a:cubicBezTo>
                  <a:cubicBezTo>
                    <a:pt x="7752" y="463"/>
                    <a:pt x="7747" y="471"/>
                    <a:pt x="7747" y="487"/>
                  </a:cubicBezTo>
                  <a:cubicBezTo>
                    <a:pt x="7747" y="500"/>
                    <a:pt x="7754" y="529"/>
                    <a:pt x="7766" y="575"/>
                  </a:cubicBezTo>
                  <a:cubicBezTo>
                    <a:pt x="7775" y="605"/>
                    <a:pt x="7780" y="628"/>
                    <a:pt x="7781" y="644"/>
                  </a:cubicBezTo>
                  <a:cubicBezTo>
                    <a:pt x="7783" y="658"/>
                    <a:pt x="7785" y="667"/>
                    <a:pt x="7788" y="670"/>
                  </a:cubicBezTo>
                  <a:cubicBezTo>
                    <a:pt x="7790" y="672"/>
                    <a:pt x="7799" y="675"/>
                    <a:pt x="7815" y="678"/>
                  </a:cubicBezTo>
                  <a:cubicBezTo>
                    <a:pt x="7826" y="681"/>
                    <a:pt x="7843" y="686"/>
                    <a:pt x="7867" y="694"/>
                  </a:cubicBezTo>
                  <a:cubicBezTo>
                    <a:pt x="7917" y="709"/>
                    <a:pt x="7954" y="717"/>
                    <a:pt x="7977" y="717"/>
                  </a:cubicBezTo>
                  <a:cubicBezTo>
                    <a:pt x="8034" y="717"/>
                    <a:pt x="8084" y="696"/>
                    <a:pt x="8126" y="652"/>
                  </a:cubicBezTo>
                  <a:cubicBezTo>
                    <a:pt x="8169" y="609"/>
                    <a:pt x="8190" y="558"/>
                    <a:pt x="8190" y="499"/>
                  </a:cubicBezTo>
                  <a:cubicBezTo>
                    <a:pt x="8190" y="446"/>
                    <a:pt x="8175" y="400"/>
                    <a:pt x="8144" y="363"/>
                  </a:cubicBezTo>
                  <a:cubicBezTo>
                    <a:pt x="8118" y="331"/>
                    <a:pt x="8065" y="299"/>
                    <a:pt x="7985" y="267"/>
                  </a:cubicBezTo>
                  <a:cubicBezTo>
                    <a:pt x="7918" y="239"/>
                    <a:pt x="7878" y="220"/>
                    <a:pt x="7865" y="208"/>
                  </a:cubicBezTo>
                  <a:cubicBezTo>
                    <a:pt x="7845" y="189"/>
                    <a:pt x="7835" y="167"/>
                    <a:pt x="7835" y="141"/>
                  </a:cubicBezTo>
                  <a:cubicBezTo>
                    <a:pt x="7835" y="113"/>
                    <a:pt x="7847" y="89"/>
                    <a:pt x="7869" y="68"/>
                  </a:cubicBezTo>
                  <a:cubicBezTo>
                    <a:pt x="7892" y="48"/>
                    <a:pt x="7918" y="38"/>
                    <a:pt x="7949" y="38"/>
                  </a:cubicBezTo>
                  <a:cubicBezTo>
                    <a:pt x="7993" y="38"/>
                    <a:pt x="8035" y="55"/>
                    <a:pt x="8074" y="89"/>
                  </a:cubicBezTo>
                  <a:cubicBezTo>
                    <a:pt x="8114" y="123"/>
                    <a:pt x="8138" y="164"/>
                    <a:pt x="8148" y="211"/>
                  </a:cubicBezTo>
                  <a:cubicBezTo>
                    <a:pt x="8151" y="224"/>
                    <a:pt x="8155" y="230"/>
                    <a:pt x="8161" y="230"/>
                  </a:cubicBezTo>
                  <a:cubicBezTo>
                    <a:pt x="8170" y="230"/>
                    <a:pt x="8174" y="223"/>
                    <a:pt x="8174" y="208"/>
                  </a:cubicBezTo>
                  <a:cubicBezTo>
                    <a:pt x="8174" y="206"/>
                    <a:pt x="8173" y="202"/>
                    <a:pt x="8173" y="198"/>
                  </a:cubicBezTo>
                  <a:cubicBezTo>
                    <a:pt x="8168" y="152"/>
                    <a:pt x="8168" y="152"/>
                    <a:pt x="8168" y="152"/>
                  </a:cubicBezTo>
                  <a:cubicBezTo>
                    <a:pt x="8161" y="103"/>
                    <a:pt x="8161" y="103"/>
                    <a:pt x="8161" y="103"/>
                  </a:cubicBezTo>
                  <a:cubicBezTo>
                    <a:pt x="8160" y="97"/>
                    <a:pt x="8160" y="91"/>
                    <a:pt x="8160" y="85"/>
                  </a:cubicBezTo>
                  <a:cubicBezTo>
                    <a:pt x="8161" y="44"/>
                    <a:pt x="8161" y="44"/>
                    <a:pt x="8161" y="44"/>
                  </a:cubicBezTo>
                  <a:cubicBezTo>
                    <a:pt x="8161" y="33"/>
                    <a:pt x="8158" y="27"/>
                    <a:pt x="8150" y="27"/>
                  </a:cubicBezTo>
                  <a:cubicBezTo>
                    <a:pt x="8148" y="27"/>
                    <a:pt x="8145" y="28"/>
                    <a:pt x="8142" y="29"/>
                  </a:cubicBezTo>
                  <a:cubicBezTo>
                    <a:pt x="8123" y="39"/>
                    <a:pt x="8123" y="39"/>
                    <a:pt x="8123" y="39"/>
                  </a:cubicBezTo>
                  <a:cubicBezTo>
                    <a:pt x="8118" y="41"/>
                    <a:pt x="8113" y="42"/>
                    <a:pt x="8109" y="42"/>
                  </a:cubicBezTo>
                  <a:cubicBezTo>
                    <a:pt x="8102" y="42"/>
                    <a:pt x="8091" y="39"/>
                    <a:pt x="8076" y="33"/>
                  </a:cubicBezTo>
                  <a:cubicBezTo>
                    <a:pt x="8042" y="19"/>
                    <a:pt x="8042" y="19"/>
                    <a:pt x="8042" y="19"/>
                  </a:cubicBezTo>
                  <a:cubicBezTo>
                    <a:pt x="8012" y="7"/>
                    <a:pt x="7981" y="1"/>
                    <a:pt x="7950" y="1"/>
                  </a:cubicBezTo>
                  <a:cubicBezTo>
                    <a:pt x="7896" y="1"/>
                    <a:pt x="7851" y="20"/>
                    <a:pt x="7815" y="57"/>
                  </a:cubicBezTo>
                  <a:close/>
                  <a:moveTo>
                    <a:pt x="8588" y="117"/>
                  </a:moveTo>
                  <a:cubicBezTo>
                    <a:pt x="8588" y="88"/>
                    <a:pt x="8592" y="69"/>
                    <a:pt x="8599" y="60"/>
                  </a:cubicBezTo>
                  <a:cubicBezTo>
                    <a:pt x="8606" y="50"/>
                    <a:pt x="8621" y="44"/>
                    <a:pt x="8645" y="40"/>
                  </a:cubicBezTo>
                  <a:cubicBezTo>
                    <a:pt x="8652" y="39"/>
                    <a:pt x="8656" y="37"/>
                    <a:pt x="8658" y="35"/>
                  </a:cubicBezTo>
                  <a:cubicBezTo>
                    <a:pt x="8660" y="33"/>
                    <a:pt x="8660" y="29"/>
                    <a:pt x="8660" y="23"/>
                  </a:cubicBezTo>
                  <a:cubicBezTo>
                    <a:pt x="8660" y="15"/>
                    <a:pt x="8655" y="10"/>
                    <a:pt x="8644" y="10"/>
                  </a:cubicBezTo>
                  <a:cubicBezTo>
                    <a:pt x="8625" y="10"/>
                    <a:pt x="8599" y="12"/>
                    <a:pt x="8564" y="14"/>
                  </a:cubicBezTo>
                  <a:cubicBezTo>
                    <a:pt x="8527" y="17"/>
                    <a:pt x="8527" y="17"/>
                    <a:pt x="8527" y="17"/>
                  </a:cubicBezTo>
                  <a:cubicBezTo>
                    <a:pt x="8499" y="19"/>
                    <a:pt x="8476" y="21"/>
                    <a:pt x="8457" y="21"/>
                  </a:cubicBezTo>
                  <a:cubicBezTo>
                    <a:pt x="8428" y="21"/>
                    <a:pt x="8408" y="19"/>
                    <a:pt x="8396" y="17"/>
                  </a:cubicBezTo>
                  <a:cubicBezTo>
                    <a:pt x="8384" y="14"/>
                    <a:pt x="8375" y="13"/>
                    <a:pt x="8369" y="12"/>
                  </a:cubicBezTo>
                  <a:cubicBezTo>
                    <a:pt x="8361" y="12"/>
                    <a:pt x="8357" y="17"/>
                    <a:pt x="8357" y="26"/>
                  </a:cubicBezTo>
                  <a:cubicBezTo>
                    <a:pt x="8357" y="32"/>
                    <a:pt x="8359" y="37"/>
                    <a:pt x="8364" y="39"/>
                  </a:cubicBezTo>
                  <a:cubicBezTo>
                    <a:pt x="8369" y="42"/>
                    <a:pt x="8380" y="45"/>
                    <a:pt x="8397" y="47"/>
                  </a:cubicBezTo>
                  <a:cubicBezTo>
                    <a:pt x="8426" y="52"/>
                    <a:pt x="8445" y="60"/>
                    <a:pt x="8456" y="74"/>
                  </a:cubicBezTo>
                  <a:cubicBezTo>
                    <a:pt x="8467" y="87"/>
                    <a:pt x="8472" y="109"/>
                    <a:pt x="8472" y="140"/>
                  </a:cubicBezTo>
                  <a:cubicBezTo>
                    <a:pt x="8472" y="541"/>
                    <a:pt x="8472" y="541"/>
                    <a:pt x="8472" y="541"/>
                  </a:cubicBezTo>
                  <a:cubicBezTo>
                    <a:pt x="8472" y="586"/>
                    <a:pt x="8472" y="586"/>
                    <a:pt x="8472" y="586"/>
                  </a:cubicBezTo>
                  <a:cubicBezTo>
                    <a:pt x="8472" y="615"/>
                    <a:pt x="8468" y="636"/>
                    <a:pt x="8460" y="649"/>
                  </a:cubicBezTo>
                  <a:cubicBezTo>
                    <a:pt x="8452" y="661"/>
                    <a:pt x="8436" y="672"/>
                    <a:pt x="8412" y="681"/>
                  </a:cubicBezTo>
                  <a:cubicBezTo>
                    <a:pt x="8397" y="693"/>
                    <a:pt x="8397" y="693"/>
                    <a:pt x="8397" y="693"/>
                  </a:cubicBezTo>
                  <a:cubicBezTo>
                    <a:pt x="8398" y="697"/>
                    <a:pt x="8398" y="697"/>
                    <a:pt x="8398" y="697"/>
                  </a:cubicBezTo>
                  <a:cubicBezTo>
                    <a:pt x="8400" y="704"/>
                    <a:pt x="8405" y="708"/>
                    <a:pt x="8412" y="708"/>
                  </a:cubicBezTo>
                  <a:cubicBezTo>
                    <a:pt x="8420" y="708"/>
                    <a:pt x="8432" y="706"/>
                    <a:pt x="8448" y="703"/>
                  </a:cubicBezTo>
                  <a:cubicBezTo>
                    <a:pt x="8468" y="699"/>
                    <a:pt x="8495" y="698"/>
                    <a:pt x="8528" y="698"/>
                  </a:cubicBezTo>
                  <a:cubicBezTo>
                    <a:pt x="8556" y="698"/>
                    <a:pt x="8591" y="700"/>
                    <a:pt x="8635" y="705"/>
                  </a:cubicBezTo>
                  <a:cubicBezTo>
                    <a:pt x="8652" y="707"/>
                    <a:pt x="8666" y="708"/>
                    <a:pt x="8675" y="708"/>
                  </a:cubicBezTo>
                  <a:cubicBezTo>
                    <a:pt x="8697" y="708"/>
                    <a:pt x="8708" y="703"/>
                    <a:pt x="8708" y="693"/>
                  </a:cubicBezTo>
                  <a:cubicBezTo>
                    <a:pt x="8708" y="682"/>
                    <a:pt x="8700" y="677"/>
                    <a:pt x="8683" y="677"/>
                  </a:cubicBezTo>
                  <a:cubicBezTo>
                    <a:pt x="8658" y="677"/>
                    <a:pt x="8638" y="670"/>
                    <a:pt x="8622" y="657"/>
                  </a:cubicBezTo>
                  <a:cubicBezTo>
                    <a:pt x="8606" y="643"/>
                    <a:pt x="8596" y="623"/>
                    <a:pt x="8592" y="597"/>
                  </a:cubicBezTo>
                  <a:cubicBezTo>
                    <a:pt x="8588" y="547"/>
                    <a:pt x="8588" y="547"/>
                    <a:pt x="8588" y="547"/>
                  </a:cubicBezTo>
                  <a:cubicBezTo>
                    <a:pt x="8588" y="117"/>
                    <a:pt x="8588" y="117"/>
                    <a:pt x="8588" y="117"/>
                  </a:cubicBezTo>
                  <a:close/>
                  <a:moveTo>
                    <a:pt x="9248" y="76"/>
                  </a:moveTo>
                  <a:cubicBezTo>
                    <a:pt x="9261" y="68"/>
                    <a:pt x="9292" y="64"/>
                    <a:pt x="9344" y="64"/>
                  </a:cubicBezTo>
                  <a:cubicBezTo>
                    <a:pt x="9382" y="64"/>
                    <a:pt x="9411" y="71"/>
                    <a:pt x="9431" y="85"/>
                  </a:cubicBezTo>
                  <a:cubicBezTo>
                    <a:pt x="9451" y="99"/>
                    <a:pt x="9464" y="122"/>
                    <a:pt x="9471" y="153"/>
                  </a:cubicBezTo>
                  <a:cubicBezTo>
                    <a:pt x="9474" y="166"/>
                    <a:pt x="9480" y="173"/>
                    <a:pt x="9487" y="173"/>
                  </a:cubicBezTo>
                  <a:cubicBezTo>
                    <a:pt x="9497" y="173"/>
                    <a:pt x="9501" y="167"/>
                    <a:pt x="9501" y="156"/>
                  </a:cubicBezTo>
                  <a:cubicBezTo>
                    <a:pt x="9501" y="145"/>
                    <a:pt x="9500" y="131"/>
                    <a:pt x="9498" y="113"/>
                  </a:cubicBezTo>
                  <a:cubicBezTo>
                    <a:pt x="9495" y="91"/>
                    <a:pt x="9493" y="78"/>
                    <a:pt x="9493" y="72"/>
                  </a:cubicBezTo>
                  <a:cubicBezTo>
                    <a:pt x="9490" y="36"/>
                    <a:pt x="9490" y="36"/>
                    <a:pt x="9490" y="36"/>
                  </a:cubicBezTo>
                  <a:cubicBezTo>
                    <a:pt x="9489" y="20"/>
                    <a:pt x="9479" y="12"/>
                    <a:pt x="9461" y="12"/>
                  </a:cubicBezTo>
                  <a:cubicBezTo>
                    <a:pt x="9456" y="12"/>
                    <a:pt x="9444" y="13"/>
                    <a:pt x="9427" y="13"/>
                  </a:cubicBezTo>
                  <a:cubicBezTo>
                    <a:pt x="9338" y="18"/>
                    <a:pt x="9255" y="20"/>
                    <a:pt x="9175" y="20"/>
                  </a:cubicBezTo>
                  <a:cubicBezTo>
                    <a:pt x="9053" y="19"/>
                    <a:pt x="9053" y="19"/>
                    <a:pt x="9053" y="19"/>
                  </a:cubicBezTo>
                  <a:cubicBezTo>
                    <a:pt x="8950" y="18"/>
                    <a:pt x="8950" y="18"/>
                    <a:pt x="8950" y="18"/>
                  </a:cubicBezTo>
                  <a:cubicBezTo>
                    <a:pt x="8926" y="18"/>
                    <a:pt x="8907" y="17"/>
                    <a:pt x="8894" y="16"/>
                  </a:cubicBezTo>
                  <a:cubicBezTo>
                    <a:pt x="8886" y="15"/>
                    <a:pt x="8880" y="15"/>
                    <a:pt x="8877" y="15"/>
                  </a:cubicBezTo>
                  <a:cubicBezTo>
                    <a:pt x="8864" y="15"/>
                    <a:pt x="8857" y="22"/>
                    <a:pt x="8855" y="35"/>
                  </a:cubicBezTo>
                  <a:cubicBezTo>
                    <a:pt x="8852" y="65"/>
                    <a:pt x="8852" y="65"/>
                    <a:pt x="8852" y="65"/>
                  </a:cubicBezTo>
                  <a:cubicBezTo>
                    <a:pt x="8846" y="110"/>
                    <a:pt x="8846" y="110"/>
                    <a:pt x="8846" y="110"/>
                  </a:cubicBezTo>
                  <a:cubicBezTo>
                    <a:pt x="8841" y="154"/>
                    <a:pt x="8841" y="154"/>
                    <a:pt x="8841" y="154"/>
                  </a:cubicBezTo>
                  <a:cubicBezTo>
                    <a:pt x="8838" y="171"/>
                    <a:pt x="8836" y="184"/>
                    <a:pt x="8836" y="194"/>
                  </a:cubicBezTo>
                  <a:cubicBezTo>
                    <a:pt x="8835" y="204"/>
                    <a:pt x="8840" y="209"/>
                    <a:pt x="8851" y="209"/>
                  </a:cubicBezTo>
                  <a:cubicBezTo>
                    <a:pt x="8859" y="209"/>
                    <a:pt x="8865" y="202"/>
                    <a:pt x="8869" y="189"/>
                  </a:cubicBezTo>
                  <a:cubicBezTo>
                    <a:pt x="8873" y="174"/>
                    <a:pt x="8873" y="174"/>
                    <a:pt x="8873" y="174"/>
                  </a:cubicBezTo>
                  <a:cubicBezTo>
                    <a:pt x="8883" y="138"/>
                    <a:pt x="8891" y="115"/>
                    <a:pt x="8897" y="105"/>
                  </a:cubicBezTo>
                  <a:cubicBezTo>
                    <a:pt x="8902" y="96"/>
                    <a:pt x="8914" y="88"/>
                    <a:pt x="8932" y="80"/>
                  </a:cubicBezTo>
                  <a:cubicBezTo>
                    <a:pt x="8957" y="70"/>
                    <a:pt x="9003" y="65"/>
                    <a:pt x="9070" y="65"/>
                  </a:cubicBezTo>
                  <a:cubicBezTo>
                    <a:pt x="9099" y="65"/>
                    <a:pt x="9113" y="79"/>
                    <a:pt x="9113" y="105"/>
                  </a:cubicBezTo>
                  <a:cubicBezTo>
                    <a:pt x="9113" y="554"/>
                    <a:pt x="9113" y="554"/>
                    <a:pt x="9113" y="554"/>
                  </a:cubicBezTo>
                  <a:cubicBezTo>
                    <a:pt x="9113" y="577"/>
                    <a:pt x="9113" y="577"/>
                    <a:pt x="9113" y="577"/>
                  </a:cubicBezTo>
                  <a:cubicBezTo>
                    <a:pt x="9113" y="607"/>
                    <a:pt x="9106" y="631"/>
                    <a:pt x="9092" y="648"/>
                  </a:cubicBezTo>
                  <a:cubicBezTo>
                    <a:pt x="9078" y="666"/>
                    <a:pt x="9057" y="675"/>
                    <a:pt x="9031" y="677"/>
                  </a:cubicBezTo>
                  <a:cubicBezTo>
                    <a:pt x="9021" y="678"/>
                    <a:pt x="9014" y="679"/>
                    <a:pt x="9011" y="681"/>
                  </a:cubicBezTo>
                  <a:cubicBezTo>
                    <a:pt x="9008" y="683"/>
                    <a:pt x="9007" y="688"/>
                    <a:pt x="9006" y="696"/>
                  </a:cubicBezTo>
                  <a:cubicBezTo>
                    <a:pt x="9006" y="705"/>
                    <a:pt x="9011" y="709"/>
                    <a:pt x="9022" y="709"/>
                  </a:cubicBezTo>
                  <a:cubicBezTo>
                    <a:pt x="9026" y="709"/>
                    <a:pt x="9034" y="708"/>
                    <a:pt x="9046" y="707"/>
                  </a:cubicBezTo>
                  <a:cubicBezTo>
                    <a:pt x="9157" y="701"/>
                    <a:pt x="9157" y="701"/>
                    <a:pt x="9157" y="701"/>
                  </a:cubicBezTo>
                  <a:cubicBezTo>
                    <a:pt x="9173" y="700"/>
                    <a:pt x="9190" y="699"/>
                    <a:pt x="9210" y="699"/>
                  </a:cubicBezTo>
                  <a:cubicBezTo>
                    <a:pt x="9218" y="699"/>
                    <a:pt x="9225" y="699"/>
                    <a:pt x="9230" y="700"/>
                  </a:cubicBezTo>
                  <a:cubicBezTo>
                    <a:pt x="9293" y="704"/>
                    <a:pt x="9293" y="704"/>
                    <a:pt x="9293" y="704"/>
                  </a:cubicBezTo>
                  <a:cubicBezTo>
                    <a:pt x="9331" y="705"/>
                    <a:pt x="9331" y="705"/>
                    <a:pt x="9331" y="705"/>
                  </a:cubicBezTo>
                  <a:cubicBezTo>
                    <a:pt x="9337" y="705"/>
                    <a:pt x="9341" y="706"/>
                    <a:pt x="9344" y="706"/>
                  </a:cubicBezTo>
                  <a:cubicBezTo>
                    <a:pt x="9354" y="706"/>
                    <a:pt x="9359" y="702"/>
                    <a:pt x="9359" y="694"/>
                  </a:cubicBezTo>
                  <a:cubicBezTo>
                    <a:pt x="9359" y="683"/>
                    <a:pt x="9353" y="677"/>
                    <a:pt x="9341" y="676"/>
                  </a:cubicBezTo>
                  <a:cubicBezTo>
                    <a:pt x="9299" y="673"/>
                    <a:pt x="9270" y="660"/>
                    <a:pt x="9254" y="636"/>
                  </a:cubicBezTo>
                  <a:cubicBezTo>
                    <a:pt x="9237" y="612"/>
                    <a:pt x="9229" y="572"/>
                    <a:pt x="9229" y="515"/>
                  </a:cubicBezTo>
                  <a:cubicBezTo>
                    <a:pt x="9229" y="135"/>
                    <a:pt x="9229" y="135"/>
                    <a:pt x="9229" y="135"/>
                  </a:cubicBezTo>
                  <a:cubicBezTo>
                    <a:pt x="9229" y="104"/>
                    <a:pt x="9235" y="84"/>
                    <a:pt x="9248" y="76"/>
                  </a:cubicBezTo>
                  <a:close/>
                  <a:moveTo>
                    <a:pt x="10043" y="399"/>
                  </a:moveTo>
                  <a:cubicBezTo>
                    <a:pt x="10045" y="393"/>
                    <a:pt x="10049" y="384"/>
                    <a:pt x="10056" y="374"/>
                  </a:cubicBezTo>
                  <a:cubicBezTo>
                    <a:pt x="10092" y="318"/>
                    <a:pt x="10131" y="248"/>
                    <a:pt x="10174" y="166"/>
                  </a:cubicBezTo>
                  <a:cubicBezTo>
                    <a:pt x="10198" y="120"/>
                    <a:pt x="10218" y="88"/>
                    <a:pt x="10233" y="72"/>
                  </a:cubicBezTo>
                  <a:cubicBezTo>
                    <a:pt x="10249" y="56"/>
                    <a:pt x="10269" y="44"/>
                    <a:pt x="10295" y="38"/>
                  </a:cubicBezTo>
                  <a:cubicBezTo>
                    <a:pt x="10307" y="35"/>
                    <a:pt x="10313" y="31"/>
                    <a:pt x="10313" y="23"/>
                  </a:cubicBezTo>
                  <a:cubicBezTo>
                    <a:pt x="10313" y="15"/>
                    <a:pt x="10308" y="11"/>
                    <a:pt x="10299" y="11"/>
                  </a:cubicBezTo>
                  <a:cubicBezTo>
                    <a:pt x="10283" y="11"/>
                    <a:pt x="10270" y="12"/>
                    <a:pt x="10259" y="12"/>
                  </a:cubicBezTo>
                  <a:cubicBezTo>
                    <a:pt x="10217" y="15"/>
                    <a:pt x="10217" y="15"/>
                    <a:pt x="10217" y="15"/>
                  </a:cubicBezTo>
                  <a:cubicBezTo>
                    <a:pt x="10203" y="16"/>
                    <a:pt x="10191" y="17"/>
                    <a:pt x="10180" y="17"/>
                  </a:cubicBezTo>
                  <a:cubicBezTo>
                    <a:pt x="10159" y="17"/>
                    <a:pt x="10142" y="16"/>
                    <a:pt x="10129" y="14"/>
                  </a:cubicBezTo>
                  <a:cubicBezTo>
                    <a:pt x="10096" y="9"/>
                    <a:pt x="10096" y="9"/>
                    <a:pt x="10096" y="9"/>
                  </a:cubicBezTo>
                  <a:cubicBezTo>
                    <a:pt x="10088" y="8"/>
                    <a:pt x="10079" y="8"/>
                    <a:pt x="10070" y="8"/>
                  </a:cubicBezTo>
                  <a:cubicBezTo>
                    <a:pt x="10061" y="8"/>
                    <a:pt x="10057" y="13"/>
                    <a:pt x="10057" y="24"/>
                  </a:cubicBezTo>
                  <a:cubicBezTo>
                    <a:pt x="10057" y="31"/>
                    <a:pt x="10062" y="35"/>
                    <a:pt x="10073" y="36"/>
                  </a:cubicBezTo>
                  <a:cubicBezTo>
                    <a:pt x="10094" y="38"/>
                    <a:pt x="10113" y="45"/>
                    <a:pt x="10129" y="58"/>
                  </a:cubicBezTo>
                  <a:cubicBezTo>
                    <a:pt x="10146" y="70"/>
                    <a:pt x="10154" y="84"/>
                    <a:pt x="10154" y="98"/>
                  </a:cubicBezTo>
                  <a:cubicBezTo>
                    <a:pt x="10154" y="114"/>
                    <a:pt x="10136" y="156"/>
                    <a:pt x="10099" y="223"/>
                  </a:cubicBezTo>
                  <a:cubicBezTo>
                    <a:pt x="10081" y="255"/>
                    <a:pt x="10070" y="275"/>
                    <a:pt x="10065" y="284"/>
                  </a:cubicBezTo>
                  <a:cubicBezTo>
                    <a:pt x="10048" y="318"/>
                    <a:pt x="10034" y="336"/>
                    <a:pt x="10023" y="336"/>
                  </a:cubicBezTo>
                  <a:cubicBezTo>
                    <a:pt x="10012" y="336"/>
                    <a:pt x="10001" y="324"/>
                    <a:pt x="9990" y="300"/>
                  </a:cubicBezTo>
                  <a:cubicBezTo>
                    <a:pt x="9986" y="292"/>
                    <a:pt x="9976" y="273"/>
                    <a:pt x="9960" y="242"/>
                  </a:cubicBezTo>
                  <a:cubicBezTo>
                    <a:pt x="9921" y="165"/>
                    <a:pt x="9921" y="165"/>
                    <a:pt x="9921" y="165"/>
                  </a:cubicBezTo>
                  <a:cubicBezTo>
                    <a:pt x="9896" y="118"/>
                    <a:pt x="9884" y="87"/>
                    <a:pt x="9884" y="72"/>
                  </a:cubicBezTo>
                  <a:cubicBezTo>
                    <a:pt x="9884" y="55"/>
                    <a:pt x="9897" y="44"/>
                    <a:pt x="9922" y="39"/>
                  </a:cubicBezTo>
                  <a:cubicBezTo>
                    <a:pt x="9934" y="36"/>
                    <a:pt x="9940" y="32"/>
                    <a:pt x="9940" y="24"/>
                  </a:cubicBezTo>
                  <a:cubicBezTo>
                    <a:pt x="9940" y="16"/>
                    <a:pt x="9933" y="11"/>
                    <a:pt x="9918" y="11"/>
                  </a:cubicBezTo>
                  <a:cubicBezTo>
                    <a:pt x="9911" y="11"/>
                    <a:pt x="9898" y="12"/>
                    <a:pt x="9877" y="14"/>
                  </a:cubicBezTo>
                  <a:cubicBezTo>
                    <a:pt x="9848" y="18"/>
                    <a:pt x="9821" y="19"/>
                    <a:pt x="9793" y="19"/>
                  </a:cubicBezTo>
                  <a:cubicBezTo>
                    <a:pt x="9764" y="19"/>
                    <a:pt x="9731" y="17"/>
                    <a:pt x="9695" y="13"/>
                  </a:cubicBezTo>
                  <a:cubicBezTo>
                    <a:pt x="9677" y="11"/>
                    <a:pt x="9664" y="10"/>
                    <a:pt x="9655" y="10"/>
                  </a:cubicBezTo>
                  <a:cubicBezTo>
                    <a:pt x="9646" y="10"/>
                    <a:pt x="9641" y="15"/>
                    <a:pt x="9641" y="26"/>
                  </a:cubicBezTo>
                  <a:cubicBezTo>
                    <a:pt x="9641" y="34"/>
                    <a:pt x="9648" y="39"/>
                    <a:pt x="9660" y="40"/>
                  </a:cubicBezTo>
                  <a:cubicBezTo>
                    <a:pt x="9701" y="44"/>
                    <a:pt x="9737" y="75"/>
                    <a:pt x="9768" y="133"/>
                  </a:cubicBezTo>
                  <a:cubicBezTo>
                    <a:pt x="9844" y="277"/>
                    <a:pt x="9844" y="277"/>
                    <a:pt x="9844" y="277"/>
                  </a:cubicBezTo>
                  <a:cubicBezTo>
                    <a:pt x="9865" y="317"/>
                    <a:pt x="9885" y="352"/>
                    <a:pt x="9902" y="381"/>
                  </a:cubicBezTo>
                  <a:cubicBezTo>
                    <a:pt x="9917" y="405"/>
                    <a:pt x="9925" y="429"/>
                    <a:pt x="9925" y="451"/>
                  </a:cubicBezTo>
                  <a:cubicBezTo>
                    <a:pt x="9925" y="547"/>
                    <a:pt x="9925" y="547"/>
                    <a:pt x="9925" y="547"/>
                  </a:cubicBezTo>
                  <a:cubicBezTo>
                    <a:pt x="9925" y="592"/>
                    <a:pt x="9918" y="624"/>
                    <a:pt x="9905" y="642"/>
                  </a:cubicBezTo>
                  <a:cubicBezTo>
                    <a:pt x="9891" y="660"/>
                    <a:pt x="9866" y="672"/>
                    <a:pt x="9828" y="678"/>
                  </a:cubicBezTo>
                  <a:cubicBezTo>
                    <a:pt x="9819" y="680"/>
                    <a:pt x="9814" y="683"/>
                    <a:pt x="9814" y="690"/>
                  </a:cubicBezTo>
                  <a:cubicBezTo>
                    <a:pt x="9814" y="701"/>
                    <a:pt x="9818" y="707"/>
                    <a:pt x="9826" y="707"/>
                  </a:cubicBezTo>
                  <a:cubicBezTo>
                    <a:pt x="9832" y="707"/>
                    <a:pt x="9842" y="705"/>
                    <a:pt x="9856" y="703"/>
                  </a:cubicBezTo>
                  <a:cubicBezTo>
                    <a:pt x="9877" y="699"/>
                    <a:pt x="9918" y="698"/>
                    <a:pt x="9981" y="698"/>
                  </a:cubicBezTo>
                  <a:cubicBezTo>
                    <a:pt x="10008" y="698"/>
                    <a:pt x="10027" y="698"/>
                    <a:pt x="10040" y="700"/>
                  </a:cubicBezTo>
                  <a:cubicBezTo>
                    <a:pt x="10112" y="706"/>
                    <a:pt x="10112" y="706"/>
                    <a:pt x="10112" y="706"/>
                  </a:cubicBezTo>
                  <a:cubicBezTo>
                    <a:pt x="10121" y="707"/>
                    <a:pt x="10130" y="708"/>
                    <a:pt x="10138" y="708"/>
                  </a:cubicBezTo>
                  <a:cubicBezTo>
                    <a:pt x="10153" y="708"/>
                    <a:pt x="10161" y="703"/>
                    <a:pt x="10161" y="693"/>
                  </a:cubicBezTo>
                  <a:cubicBezTo>
                    <a:pt x="10161" y="684"/>
                    <a:pt x="10155" y="679"/>
                    <a:pt x="10145" y="678"/>
                  </a:cubicBezTo>
                  <a:cubicBezTo>
                    <a:pt x="10083" y="675"/>
                    <a:pt x="10049" y="654"/>
                    <a:pt x="10044" y="616"/>
                  </a:cubicBezTo>
                  <a:cubicBezTo>
                    <a:pt x="10041" y="582"/>
                    <a:pt x="10041" y="582"/>
                    <a:pt x="10041" y="582"/>
                  </a:cubicBezTo>
                  <a:cubicBezTo>
                    <a:pt x="10041" y="433"/>
                    <a:pt x="10041" y="433"/>
                    <a:pt x="10041" y="433"/>
                  </a:cubicBezTo>
                  <a:cubicBezTo>
                    <a:pt x="10041" y="417"/>
                    <a:pt x="10042" y="405"/>
                    <a:pt x="10043" y="399"/>
                  </a:cubicBezTo>
                  <a:close/>
                  <a:moveTo>
                    <a:pt x="11058" y="30"/>
                  </a:moveTo>
                  <a:cubicBezTo>
                    <a:pt x="11008" y="51"/>
                    <a:pt x="10966" y="79"/>
                    <a:pt x="10933" y="115"/>
                  </a:cubicBezTo>
                  <a:cubicBezTo>
                    <a:pt x="10905" y="146"/>
                    <a:pt x="10883" y="184"/>
                    <a:pt x="10866" y="229"/>
                  </a:cubicBezTo>
                  <a:cubicBezTo>
                    <a:pt x="10850" y="274"/>
                    <a:pt x="10842" y="320"/>
                    <a:pt x="10842" y="366"/>
                  </a:cubicBezTo>
                  <a:cubicBezTo>
                    <a:pt x="10842" y="472"/>
                    <a:pt x="10874" y="558"/>
                    <a:pt x="10940" y="621"/>
                  </a:cubicBezTo>
                  <a:cubicBezTo>
                    <a:pt x="11005" y="685"/>
                    <a:pt x="11092" y="717"/>
                    <a:pt x="11201" y="717"/>
                  </a:cubicBezTo>
                  <a:cubicBezTo>
                    <a:pt x="11315" y="717"/>
                    <a:pt x="11405" y="681"/>
                    <a:pt x="11470" y="607"/>
                  </a:cubicBezTo>
                  <a:cubicBezTo>
                    <a:pt x="11536" y="532"/>
                    <a:pt x="11570" y="440"/>
                    <a:pt x="11570" y="332"/>
                  </a:cubicBezTo>
                  <a:cubicBezTo>
                    <a:pt x="11570" y="233"/>
                    <a:pt x="11537" y="153"/>
                    <a:pt x="11473" y="92"/>
                  </a:cubicBezTo>
                  <a:cubicBezTo>
                    <a:pt x="11408" y="30"/>
                    <a:pt x="11323" y="0"/>
                    <a:pt x="11218" y="0"/>
                  </a:cubicBezTo>
                  <a:cubicBezTo>
                    <a:pt x="11162" y="0"/>
                    <a:pt x="11108" y="10"/>
                    <a:pt x="11058" y="30"/>
                  </a:cubicBezTo>
                  <a:close/>
                  <a:moveTo>
                    <a:pt x="11346" y="103"/>
                  </a:moveTo>
                  <a:cubicBezTo>
                    <a:pt x="11378" y="133"/>
                    <a:pt x="11404" y="173"/>
                    <a:pt x="11423" y="223"/>
                  </a:cubicBezTo>
                  <a:cubicBezTo>
                    <a:pt x="11442" y="274"/>
                    <a:pt x="11452" y="325"/>
                    <a:pt x="11452" y="378"/>
                  </a:cubicBezTo>
                  <a:cubicBezTo>
                    <a:pt x="11452" y="470"/>
                    <a:pt x="11431" y="543"/>
                    <a:pt x="11390" y="597"/>
                  </a:cubicBezTo>
                  <a:cubicBezTo>
                    <a:pt x="11348" y="652"/>
                    <a:pt x="11293" y="679"/>
                    <a:pt x="11224" y="679"/>
                  </a:cubicBezTo>
                  <a:cubicBezTo>
                    <a:pt x="11148" y="679"/>
                    <a:pt x="11086" y="646"/>
                    <a:pt x="11038" y="580"/>
                  </a:cubicBezTo>
                  <a:cubicBezTo>
                    <a:pt x="10990" y="514"/>
                    <a:pt x="10966" y="428"/>
                    <a:pt x="10966" y="322"/>
                  </a:cubicBezTo>
                  <a:cubicBezTo>
                    <a:pt x="10966" y="233"/>
                    <a:pt x="10985" y="163"/>
                    <a:pt x="11023" y="113"/>
                  </a:cubicBezTo>
                  <a:cubicBezTo>
                    <a:pt x="11061" y="63"/>
                    <a:pt x="11114" y="38"/>
                    <a:pt x="11182" y="38"/>
                  </a:cubicBezTo>
                  <a:cubicBezTo>
                    <a:pt x="11245" y="38"/>
                    <a:pt x="11300" y="60"/>
                    <a:pt x="11346" y="103"/>
                  </a:cubicBezTo>
                  <a:cubicBezTo>
                    <a:pt x="11346" y="103"/>
                    <a:pt x="11346" y="103"/>
                    <a:pt x="11346" y="103"/>
                  </a:cubicBezTo>
                  <a:close/>
                  <a:moveTo>
                    <a:pt x="11944" y="105"/>
                  </a:moveTo>
                  <a:cubicBezTo>
                    <a:pt x="11944" y="87"/>
                    <a:pt x="11948" y="74"/>
                    <a:pt x="11956" y="67"/>
                  </a:cubicBezTo>
                  <a:cubicBezTo>
                    <a:pt x="11963" y="60"/>
                    <a:pt x="11977" y="56"/>
                    <a:pt x="11996" y="56"/>
                  </a:cubicBezTo>
                  <a:cubicBezTo>
                    <a:pt x="12017" y="55"/>
                    <a:pt x="12017" y="55"/>
                    <a:pt x="12017" y="55"/>
                  </a:cubicBezTo>
                  <a:cubicBezTo>
                    <a:pt x="12082" y="56"/>
                    <a:pt x="12082" y="56"/>
                    <a:pt x="12082" y="56"/>
                  </a:cubicBezTo>
                  <a:cubicBezTo>
                    <a:pt x="12157" y="56"/>
                    <a:pt x="12202" y="78"/>
                    <a:pt x="12215" y="122"/>
                  </a:cubicBezTo>
                  <a:cubicBezTo>
                    <a:pt x="12217" y="127"/>
                    <a:pt x="12218" y="133"/>
                    <a:pt x="12218" y="140"/>
                  </a:cubicBezTo>
                  <a:cubicBezTo>
                    <a:pt x="12218" y="157"/>
                    <a:pt x="12218" y="157"/>
                    <a:pt x="12218" y="157"/>
                  </a:cubicBezTo>
                  <a:cubicBezTo>
                    <a:pt x="12218" y="166"/>
                    <a:pt x="12221" y="171"/>
                    <a:pt x="12229" y="171"/>
                  </a:cubicBezTo>
                  <a:cubicBezTo>
                    <a:pt x="12241" y="171"/>
                    <a:pt x="12248" y="157"/>
                    <a:pt x="12248" y="129"/>
                  </a:cubicBezTo>
                  <a:cubicBezTo>
                    <a:pt x="12248" y="124"/>
                    <a:pt x="12247" y="117"/>
                    <a:pt x="12246" y="110"/>
                  </a:cubicBezTo>
                  <a:cubicBezTo>
                    <a:pt x="12241" y="71"/>
                    <a:pt x="12241" y="71"/>
                    <a:pt x="12241" y="71"/>
                  </a:cubicBezTo>
                  <a:cubicBezTo>
                    <a:pt x="12241" y="68"/>
                    <a:pt x="12240" y="56"/>
                    <a:pt x="12238" y="34"/>
                  </a:cubicBezTo>
                  <a:cubicBezTo>
                    <a:pt x="12237" y="17"/>
                    <a:pt x="12233" y="8"/>
                    <a:pt x="12225" y="8"/>
                  </a:cubicBezTo>
                  <a:cubicBezTo>
                    <a:pt x="12216" y="8"/>
                    <a:pt x="12203" y="9"/>
                    <a:pt x="12186" y="10"/>
                  </a:cubicBezTo>
                  <a:cubicBezTo>
                    <a:pt x="12138" y="14"/>
                    <a:pt x="12092" y="16"/>
                    <a:pt x="12046" y="16"/>
                  </a:cubicBezTo>
                  <a:cubicBezTo>
                    <a:pt x="11914" y="16"/>
                    <a:pt x="11914" y="16"/>
                    <a:pt x="11914" y="16"/>
                  </a:cubicBezTo>
                  <a:cubicBezTo>
                    <a:pt x="11827" y="18"/>
                    <a:pt x="11827" y="18"/>
                    <a:pt x="11827" y="18"/>
                  </a:cubicBezTo>
                  <a:cubicBezTo>
                    <a:pt x="11804" y="18"/>
                    <a:pt x="11783" y="17"/>
                    <a:pt x="11763" y="16"/>
                  </a:cubicBezTo>
                  <a:cubicBezTo>
                    <a:pt x="11749" y="14"/>
                    <a:pt x="11740" y="14"/>
                    <a:pt x="11736" y="14"/>
                  </a:cubicBezTo>
                  <a:cubicBezTo>
                    <a:pt x="11725" y="14"/>
                    <a:pt x="11719" y="19"/>
                    <a:pt x="11719" y="29"/>
                  </a:cubicBezTo>
                  <a:cubicBezTo>
                    <a:pt x="11719" y="36"/>
                    <a:pt x="11724" y="41"/>
                    <a:pt x="11732" y="41"/>
                  </a:cubicBezTo>
                  <a:cubicBezTo>
                    <a:pt x="11765" y="43"/>
                    <a:pt x="11789" y="51"/>
                    <a:pt x="11806" y="66"/>
                  </a:cubicBezTo>
                  <a:cubicBezTo>
                    <a:pt x="11821" y="79"/>
                    <a:pt x="11828" y="106"/>
                    <a:pt x="11828" y="149"/>
                  </a:cubicBezTo>
                  <a:cubicBezTo>
                    <a:pt x="11828" y="563"/>
                    <a:pt x="11828" y="563"/>
                    <a:pt x="11828" y="563"/>
                  </a:cubicBezTo>
                  <a:cubicBezTo>
                    <a:pt x="11828" y="604"/>
                    <a:pt x="11825" y="632"/>
                    <a:pt x="11818" y="649"/>
                  </a:cubicBezTo>
                  <a:cubicBezTo>
                    <a:pt x="11811" y="665"/>
                    <a:pt x="11797" y="677"/>
                    <a:pt x="11777" y="683"/>
                  </a:cubicBezTo>
                  <a:cubicBezTo>
                    <a:pt x="11767" y="686"/>
                    <a:pt x="11763" y="691"/>
                    <a:pt x="11763" y="698"/>
                  </a:cubicBezTo>
                  <a:cubicBezTo>
                    <a:pt x="11763" y="707"/>
                    <a:pt x="11768" y="711"/>
                    <a:pt x="11779" y="711"/>
                  </a:cubicBezTo>
                  <a:cubicBezTo>
                    <a:pt x="11788" y="711"/>
                    <a:pt x="11804" y="709"/>
                    <a:pt x="11829" y="706"/>
                  </a:cubicBezTo>
                  <a:cubicBezTo>
                    <a:pt x="11847" y="704"/>
                    <a:pt x="11869" y="703"/>
                    <a:pt x="11894" y="703"/>
                  </a:cubicBezTo>
                  <a:cubicBezTo>
                    <a:pt x="11950" y="703"/>
                    <a:pt x="11950" y="703"/>
                    <a:pt x="11950" y="703"/>
                  </a:cubicBezTo>
                  <a:cubicBezTo>
                    <a:pt x="11987" y="703"/>
                    <a:pt x="12011" y="703"/>
                    <a:pt x="12023" y="705"/>
                  </a:cubicBezTo>
                  <a:cubicBezTo>
                    <a:pt x="12036" y="706"/>
                    <a:pt x="12046" y="707"/>
                    <a:pt x="12052" y="707"/>
                  </a:cubicBezTo>
                  <a:cubicBezTo>
                    <a:pt x="12060" y="707"/>
                    <a:pt x="12063" y="703"/>
                    <a:pt x="12063" y="693"/>
                  </a:cubicBezTo>
                  <a:cubicBezTo>
                    <a:pt x="12063" y="685"/>
                    <a:pt x="12058" y="680"/>
                    <a:pt x="12047" y="679"/>
                  </a:cubicBezTo>
                  <a:cubicBezTo>
                    <a:pt x="12009" y="676"/>
                    <a:pt x="11983" y="666"/>
                    <a:pt x="11971" y="650"/>
                  </a:cubicBezTo>
                  <a:cubicBezTo>
                    <a:pt x="11953" y="627"/>
                    <a:pt x="11944" y="590"/>
                    <a:pt x="11944" y="540"/>
                  </a:cubicBezTo>
                  <a:cubicBezTo>
                    <a:pt x="11944" y="480"/>
                    <a:pt x="11944" y="480"/>
                    <a:pt x="11944" y="480"/>
                  </a:cubicBezTo>
                  <a:cubicBezTo>
                    <a:pt x="11944" y="440"/>
                    <a:pt x="11944" y="440"/>
                    <a:pt x="11944" y="440"/>
                  </a:cubicBezTo>
                  <a:cubicBezTo>
                    <a:pt x="11944" y="398"/>
                    <a:pt x="11948" y="374"/>
                    <a:pt x="11955" y="367"/>
                  </a:cubicBezTo>
                  <a:cubicBezTo>
                    <a:pt x="11963" y="361"/>
                    <a:pt x="11992" y="358"/>
                    <a:pt x="12043" y="358"/>
                  </a:cubicBezTo>
                  <a:cubicBezTo>
                    <a:pt x="12082" y="358"/>
                    <a:pt x="12110" y="364"/>
                    <a:pt x="12126" y="376"/>
                  </a:cubicBezTo>
                  <a:cubicBezTo>
                    <a:pt x="12141" y="388"/>
                    <a:pt x="12153" y="412"/>
                    <a:pt x="12159" y="447"/>
                  </a:cubicBezTo>
                  <a:cubicBezTo>
                    <a:pt x="12161" y="457"/>
                    <a:pt x="12165" y="461"/>
                    <a:pt x="12171" y="461"/>
                  </a:cubicBezTo>
                  <a:cubicBezTo>
                    <a:pt x="12181" y="460"/>
                    <a:pt x="12185" y="456"/>
                    <a:pt x="12185" y="449"/>
                  </a:cubicBezTo>
                  <a:cubicBezTo>
                    <a:pt x="12185" y="445"/>
                    <a:pt x="12185" y="438"/>
                    <a:pt x="12184" y="428"/>
                  </a:cubicBezTo>
                  <a:cubicBezTo>
                    <a:pt x="12177" y="332"/>
                    <a:pt x="12177" y="332"/>
                    <a:pt x="12177" y="332"/>
                  </a:cubicBezTo>
                  <a:cubicBezTo>
                    <a:pt x="12175" y="306"/>
                    <a:pt x="12174" y="283"/>
                    <a:pt x="12174" y="264"/>
                  </a:cubicBezTo>
                  <a:cubicBezTo>
                    <a:pt x="12174" y="258"/>
                    <a:pt x="12174" y="253"/>
                    <a:pt x="12174" y="248"/>
                  </a:cubicBezTo>
                  <a:cubicBezTo>
                    <a:pt x="12175" y="242"/>
                    <a:pt x="12175" y="237"/>
                    <a:pt x="12175" y="235"/>
                  </a:cubicBezTo>
                  <a:cubicBezTo>
                    <a:pt x="12175" y="226"/>
                    <a:pt x="12170" y="222"/>
                    <a:pt x="12160" y="222"/>
                  </a:cubicBezTo>
                  <a:cubicBezTo>
                    <a:pt x="12155" y="222"/>
                    <a:pt x="12152" y="226"/>
                    <a:pt x="12149" y="234"/>
                  </a:cubicBezTo>
                  <a:cubicBezTo>
                    <a:pt x="12136" y="265"/>
                    <a:pt x="12124" y="286"/>
                    <a:pt x="12111" y="297"/>
                  </a:cubicBezTo>
                  <a:cubicBezTo>
                    <a:pt x="12098" y="307"/>
                    <a:pt x="12079" y="313"/>
                    <a:pt x="12054" y="313"/>
                  </a:cubicBezTo>
                  <a:cubicBezTo>
                    <a:pt x="11999" y="313"/>
                    <a:pt x="11999" y="313"/>
                    <a:pt x="11999" y="313"/>
                  </a:cubicBezTo>
                  <a:cubicBezTo>
                    <a:pt x="11980" y="314"/>
                    <a:pt x="11980" y="314"/>
                    <a:pt x="11980" y="314"/>
                  </a:cubicBezTo>
                  <a:cubicBezTo>
                    <a:pt x="11966" y="314"/>
                    <a:pt x="11957" y="311"/>
                    <a:pt x="11952" y="304"/>
                  </a:cubicBezTo>
                  <a:cubicBezTo>
                    <a:pt x="11947" y="298"/>
                    <a:pt x="11944" y="285"/>
                    <a:pt x="11944" y="266"/>
                  </a:cubicBezTo>
                  <a:cubicBezTo>
                    <a:pt x="11944" y="105"/>
                    <a:pt x="11944" y="105"/>
                    <a:pt x="11944" y="105"/>
                  </a:cubicBezTo>
                  <a:close/>
                  <a:moveTo>
                    <a:pt x="5755" y="3115"/>
                  </a:moveTo>
                  <a:cubicBezTo>
                    <a:pt x="5755" y="3076"/>
                    <a:pt x="5759" y="3051"/>
                    <a:pt x="5766" y="3039"/>
                  </a:cubicBezTo>
                  <a:cubicBezTo>
                    <a:pt x="5773" y="3028"/>
                    <a:pt x="5791" y="3018"/>
                    <a:pt x="5820" y="3010"/>
                  </a:cubicBezTo>
                  <a:cubicBezTo>
                    <a:pt x="5828" y="3008"/>
                    <a:pt x="5832" y="3004"/>
                    <a:pt x="5832" y="2998"/>
                  </a:cubicBezTo>
                  <a:cubicBezTo>
                    <a:pt x="5832" y="2989"/>
                    <a:pt x="5828" y="2984"/>
                    <a:pt x="5818" y="2984"/>
                  </a:cubicBezTo>
                  <a:cubicBezTo>
                    <a:pt x="5812" y="2985"/>
                    <a:pt x="5804" y="2985"/>
                    <a:pt x="5796" y="2986"/>
                  </a:cubicBezTo>
                  <a:cubicBezTo>
                    <a:pt x="5764" y="2990"/>
                    <a:pt x="5728" y="2991"/>
                    <a:pt x="5689" y="2991"/>
                  </a:cubicBezTo>
                  <a:cubicBezTo>
                    <a:pt x="5643" y="2991"/>
                    <a:pt x="5602" y="2990"/>
                    <a:pt x="5567" y="2986"/>
                  </a:cubicBezTo>
                  <a:cubicBezTo>
                    <a:pt x="5559" y="2985"/>
                    <a:pt x="5551" y="2984"/>
                    <a:pt x="5542" y="2984"/>
                  </a:cubicBezTo>
                  <a:cubicBezTo>
                    <a:pt x="5533" y="2984"/>
                    <a:pt x="5528" y="2988"/>
                    <a:pt x="5528" y="2996"/>
                  </a:cubicBezTo>
                  <a:cubicBezTo>
                    <a:pt x="5528" y="3004"/>
                    <a:pt x="5529" y="3009"/>
                    <a:pt x="5531" y="3011"/>
                  </a:cubicBezTo>
                  <a:cubicBezTo>
                    <a:pt x="5533" y="3013"/>
                    <a:pt x="5538" y="3015"/>
                    <a:pt x="5546" y="3016"/>
                  </a:cubicBezTo>
                  <a:cubicBezTo>
                    <a:pt x="5572" y="3018"/>
                    <a:pt x="5592" y="3024"/>
                    <a:pt x="5606" y="3034"/>
                  </a:cubicBezTo>
                  <a:cubicBezTo>
                    <a:pt x="5620" y="3043"/>
                    <a:pt x="5630" y="3057"/>
                    <a:pt x="5635" y="3075"/>
                  </a:cubicBezTo>
                  <a:cubicBezTo>
                    <a:pt x="5639" y="3104"/>
                    <a:pt x="5639" y="3104"/>
                    <a:pt x="5639" y="3104"/>
                  </a:cubicBezTo>
                  <a:cubicBezTo>
                    <a:pt x="5639" y="3124"/>
                    <a:pt x="5639" y="3124"/>
                    <a:pt x="5639" y="3124"/>
                  </a:cubicBezTo>
                  <a:cubicBezTo>
                    <a:pt x="5639" y="3528"/>
                    <a:pt x="5639" y="3528"/>
                    <a:pt x="5639" y="3528"/>
                  </a:cubicBezTo>
                  <a:cubicBezTo>
                    <a:pt x="5639" y="3571"/>
                    <a:pt x="5634" y="3601"/>
                    <a:pt x="5625" y="3619"/>
                  </a:cubicBezTo>
                  <a:cubicBezTo>
                    <a:pt x="5615" y="3636"/>
                    <a:pt x="5599" y="3647"/>
                    <a:pt x="5575" y="3651"/>
                  </a:cubicBezTo>
                  <a:cubicBezTo>
                    <a:pt x="5566" y="3653"/>
                    <a:pt x="5561" y="3657"/>
                    <a:pt x="5561" y="3663"/>
                  </a:cubicBezTo>
                  <a:cubicBezTo>
                    <a:pt x="5561" y="3673"/>
                    <a:pt x="5568" y="3678"/>
                    <a:pt x="5581" y="3678"/>
                  </a:cubicBezTo>
                  <a:cubicBezTo>
                    <a:pt x="5594" y="3678"/>
                    <a:pt x="5612" y="3677"/>
                    <a:pt x="5633" y="3675"/>
                  </a:cubicBezTo>
                  <a:cubicBezTo>
                    <a:pt x="5667" y="3672"/>
                    <a:pt x="5702" y="3670"/>
                    <a:pt x="5740" y="3670"/>
                  </a:cubicBezTo>
                  <a:cubicBezTo>
                    <a:pt x="5768" y="3670"/>
                    <a:pt x="5792" y="3671"/>
                    <a:pt x="5810" y="3675"/>
                  </a:cubicBezTo>
                  <a:cubicBezTo>
                    <a:pt x="5825" y="3677"/>
                    <a:pt x="5835" y="3679"/>
                    <a:pt x="5842" y="3679"/>
                  </a:cubicBezTo>
                  <a:cubicBezTo>
                    <a:pt x="5853" y="3679"/>
                    <a:pt x="5858" y="3673"/>
                    <a:pt x="5858" y="3663"/>
                  </a:cubicBezTo>
                  <a:cubicBezTo>
                    <a:pt x="5858" y="3654"/>
                    <a:pt x="5849" y="3649"/>
                    <a:pt x="5830" y="3648"/>
                  </a:cubicBezTo>
                  <a:cubicBezTo>
                    <a:pt x="5803" y="3646"/>
                    <a:pt x="5783" y="3633"/>
                    <a:pt x="5772" y="3610"/>
                  </a:cubicBezTo>
                  <a:cubicBezTo>
                    <a:pt x="5760" y="3587"/>
                    <a:pt x="5755" y="3549"/>
                    <a:pt x="5755" y="3494"/>
                  </a:cubicBezTo>
                  <a:cubicBezTo>
                    <a:pt x="5755" y="3472"/>
                    <a:pt x="5755" y="3472"/>
                    <a:pt x="5755" y="3472"/>
                  </a:cubicBezTo>
                  <a:cubicBezTo>
                    <a:pt x="5755" y="3443"/>
                    <a:pt x="5756" y="3424"/>
                    <a:pt x="5758" y="3415"/>
                  </a:cubicBezTo>
                  <a:cubicBezTo>
                    <a:pt x="5760" y="3406"/>
                    <a:pt x="5766" y="3396"/>
                    <a:pt x="5774" y="3388"/>
                  </a:cubicBezTo>
                  <a:cubicBezTo>
                    <a:pt x="5796" y="3367"/>
                    <a:pt x="5796" y="3367"/>
                    <a:pt x="5796" y="3367"/>
                  </a:cubicBezTo>
                  <a:cubicBezTo>
                    <a:pt x="5811" y="3352"/>
                    <a:pt x="5811" y="3352"/>
                    <a:pt x="5811" y="3352"/>
                  </a:cubicBezTo>
                  <a:cubicBezTo>
                    <a:pt x="5817" y="3346"/>
                    <a:pt x="5822" y="3343"/>
                    <a:pt x="5826" y="3343"/>
                  </a:cubicBezTo>
                  <a:cubicBezTo>
                    <a:pt x="5832" y="3343"/>
                    <a:pt x="5840" y="3351"/>
                    <a:pt x="5850" y="3366"/>
                  </a:cubicBezTo>
                  <a:cubicBezTo>
                    <a:pt x="5860" y="3385"/>
                    <a:pt x="5889" y="3424"/>
                    <a:pt x="5934" y="3485"/>
                  </a:cubicBezTo>
                  <a:cubicBezTo>
                    <a:pt x="5980" y="3546"/>
                    <a:pt x="6018" y="3593"/>
                    <a:pt x="6047" y="3628"/>
                  </a:cubicBezTo>
                  <a:cubicBezTo>
                    <a:pt x="6058" y="3642"/>
                    <a:pt x="6064" y="3650"/>
                    <a:pt x="6066" y="3652"/>
                  </a:cubicBezTo>
                  <a:cubicBezTo>
                    <a:pt x="6080" y="3669"/>
                    <a:pt x="6096" y="3678"/>
                    <a:pt x="6113" y="3678"/>
                  </a:cubicBezTo>
                  <a:cubicBezTo>
                    <a:pt x="6118" y="3678"/>
                    <a:pt x="6132" y="3677"/>
                    <a:pt x="6153" y="3674"/>
                  </a:cubicBezTo>
                  <a:cubicBezTo>
                    <a:pt x="6165" y="3673"/>
                    <a:pt x="6176" y="3672"/>
                    <a:pt x="6187" y="3672"/>
                  </a:cubicBezTo>
                  <a:cubicBezTo>
                    <a:pt x="6210" y="3672"/>
                    <a:pt x="6238" y="3674"/>
                    <a:pt x="6271" y="3677"/>
                  </a:cubicBezTo>
                  <a:cubicBezTo>
                    <a:pt x="6277" y="3678"/>
                    <a:pt x="6282" y="3678"/>
                    <a:pt x="6285" y="3678"/>
                  </a:cubicBezTo>
                  <a:cubicBezTo>
                    <a:pt x="6295" y="3678"/>
                    <a:pt x="6301" y="3674"/>
                    <a:pt x="6301" y="3666"/>
                  </a:cubicBezTo>
                  <a:cubicBezTo>
                    <a:pt x="6301" y="3657"/>
                    <a:pt x="6297" y="3652"/>
                    <a:pt x="6289" y="3649"/>
                  </a:cubicBezTo>
                  <a:cubicBezTo>
                    <a:pt x="6278" y="3646"/>
                    <a:pt x="6278" y="3646"/>
                    <a:pt x="6278" y="3646"/>
                  </a:cubicBezTo>
                  <a:cubicBezTo>
                    <a:pt x="6230" y="3633"/>
                    <a:pt x="6192" y="3613"/>
                    <a:pt x="6166" y="3586"/>
                  </a:cubicBezTo>
                  <a:cubicBezTo>
                    <a:pt x="6128" y="3547"/>
                    <a:pt x="6067" y="3471"/>
                    <a:pt x="5983" y="3355"/>
                  </a:cubicBezTo>
                  <a:cubicBezTo>
                    <a:pt x="5946" y="3306"/>
                    <a:pt x="5946" y="3306"/>
                    <a:pt x="5946" y="3306"/>
                  </a:cubicBezTo>
                  <a:cubicBezTo>
                    <a:pt x="5931" y="3284"/>
                    <a:pt x="5923" y="3270"/>
                    <a:pt x="5923" y="3262"/>
                  </a:cubicBezTo>
                  <a:cubicBezTo>
                    <a:pt x="5923" y="3250"/>
                    <a:pt x="5938" y="3233"/>
                    <a:pt x="5966" y="3209"/>
                  </a:cubicBezTo>
                  <a:cubicBezTo>
                    <a:pt x="5975" y="3201"/>
                    <a:pt x="5993" y="3185"/>
                    <a:pt x="6019" y="3160"/>
                  </a:cubicBezTo>
                  <a:cubicBezTo>
                    <a:pt x="6074" y="3108"/>
                    <a:pt x="6117" y="3072"/>
                    <a:pt x="6146" y="3051"/>
                  </a:cubicBezTo>
                  <a:cubicBezTo>
                    <a:pt x="6176" y="3029"/>
                    <a:pt x="6203" y="3017"/>
                    <a:pt x="6227" y="3013"/>
                  </a:cubicBezTo>
                  <a:cubicBezTo>
                    <a:pt x="6242" y="3011"/>
                    <a:pt x="6249" y="3006"/>
                    <a:pt x="6249" y="2998"/>
                  </a:cubicBezTo>
                  <a:cubicBezTo>
                    <a:pt x="6249" y="2988"/>
                    <a:pt x="6243" y="2983"/>
                    <a:pt x="6231" y="2983"/>
                  </a:cubicBezTo>
                  <a:cubicBezTo>
                    <a:pt x="6218" y="2983"/>
                    <a:pt x="6194" y="2985"/>
                    <a:pt x="6159" y="2989"/>
                  </a:cubicBezTo>
                  <a:cubicBezTo>
                    <a:pt x="6144" y="2991"/>
                    <a:pt x="6130" y="2992"/>
                    <a:pt x="6119" y="2992"/>
                  </a:cubicBezTo>
                  <a:cubicBezTo>
                    <a:pt x="6105" y="2992"/>
                    <a:pt x="6080" y="2990"/>
                    <a:pt x="6044" y="2986"/>
                  </a:cubicBezTo>
                  <a:cubicBezTo>
                    <a:pt x="6029" y="2984"/>
                    <a:pt x="6015" y="2983"/>
                    <a:pt x="6001" y="2983"/>
                  </a:cubicBezTo>
                  <a:cubicBezTo>
                    <a:pt x="5989" y="2983"/>
                    <a:pt x="5982" y="2988"/>
                    <a:pt x="5982" y="2996"/>
                  </a:cubicBezTo>
                  <a:cubicBezTo>
                    <a:pt x="5982" y="3006"/>
                    <a:pt x="5988" y="3010"/>
                    <a:pt x="5999" y="3010"/>
                  </a:cubicBezTo>
                  <a:cubicBezTo>
                    <a:pt x="6013" y="3010"/>
                    <a:pt x="6025" y="3013"/>
                    <a:pt x="6033" y="3019"/>
                  </a:cubicBezTo>
                  <a:cubicBezTo>
                    <a:pt x="6042" y="3025"/>
                    <a:pt x="6047" y="3033"/>
                    <a:pt x="6047" y="3043"/>
                  </a:cubicBezTo>
                  <a:cubicBezTo>
                    <a:pt x="6047" y="3074"/>
                    <a:pt x="6000" y="3130"/>
                    <a:pt x="5907" y="3214"/>
                  </a:cubicBezTo>
                  <a:cubicBezTo>
                    <a:pt x="5837" y="3276"/>
                    <a:pt x="5837" y="3276"/>
                    <a:pt x="5837" y="3276"/>
                  </a:cubicBezTo>
                  <a:cubicBezTo>
                    <a:pt x="5788" y="3321"/>
                    <a:pt x="5788" y="3321"/>
                    <a:pt x="5788" y="3321"/>
                  </a:cubicBezTo>
                  <a:cubicBezTo>
                    <a:pt x="5774" y="3331"/>
                    <a:pt x="5766" y="3336"/>
                    <a:pt x="5763" y="3336"/>
                  </a:cubicBezTo>
                  <a:cubicBezTo>
                    <a:pt x="5758" y="3335"/>
                    <a:pt x="5755" y="3329"/>
                    <a:pt x="5755" y="3317"/>
                  </a:cubicBezTo>
                  <a:cubicBezTo>
                    <a:pt x="5755" y="3133"/>
                    <a:pt x="5755" y="3133"/>
                    <a:pt x="5755" y="3133"/>
                  </a:cubicBezTo>
                  <a:cubicBezTo>
                    <a:pt x="5755" y="3115"/>
                    <a:pt x="5755" y="3115"/>
                    <a:pt x="5755" y="3115"/>
                  </a:cubicBezTo>
                  <a:close/>
                  <a:moveTo>
                    <a:pt x="6663" y="3071"/>
                  </a:moveTo>
                  <a:cubicBezTo>
                    <a:pt x="6628" y="3030"/>
                    <a:pt x="6628" y="3030"/>
                    <a:pt x="6628" y="3030"/>
                  </a:cubicBezTo>
                  <a:cubicBezTo>
                    <a:pt x="6609" y="3007"/>
                    <a:pt x="6596" y="2993"/>
                    <a:pt x="6590" y="2988"/>
                  </a:cubicBezTo>
                  <a:cubicBezTo>
                    <a:pt x="6584" y="2984"/>
                    <a:pt x="6575" y="2981"/>
                    <a:pt x="6565" y="2981"/>
                  </a:cubicBezTo>
                  <a:cubicBezTo>
                    <a:pt x="6558" y="2981"/>
                    <a:pt x="6548" y="2982"/>
                    <a:pt x="6537" y="2983"/>
                  </a:cubicBezTo>
                  <a:cubicBezTo>
                    <a:pt x="6507" y="2986"/>
                    <a:pt x="6479" y="2987"/>
                    <a:pt x="6453" y="2987"/>
                  </a:cubicBezTo>
                  <a:cubicBezTo>
                    <a:pt x="6431" y="2988"/>
                    <a:pt x="6431" y="2988"/>
                    <a:pt x="6431" y="2988"/>
                  </a:cubicBezTo>
                  <a:cubicBezTo>
                    <a:pt x="6396" y="2986"/>
                    <a:pt x="6396" y="2986"/>
                    <a:pt x="6396" y="2986"/>
                  </a:cubicBezTo>
                  <a:cubicBezTo>
                    <a:pt x="6385" y="2986"/>
                    <a:pt x="6379" y="2991"/>
                    <a:pt x="6379" y="3001"/>
                  </a:cubicBezTo>
                  <a:cubicBezTo>
                    <a:pt x="6379" y="3009"/>
                    <a:pt x="6384" y="3013"/>
                    <a:pt x="6395" y="3014"/>
                  </a:cubicBezTo>
                  <a:cubicBezTo>
                    <a:pt x="6471" y="3019"/>
                    <a:pt x="6510" y="3073"/>
                    <a:pt x="6510" y="3177"/>
                  </a:cubicBezTo>
                  <a:cubicBezTo>
                    <a:pt x="6510" y="3395"/>
                    <a:pt x="6510" y="3395"/>
                    <a:pt x="6510" y="3395"/>
                  </a:cubicBezTo>
                  <a:cubicBezTo>
                    <a:pt x="6506" y="3515"/>
                    <a:pt x="6506" y="3515"/>
                    <a:pt x="6506" y="3515"/>
                  </a:cubicBezTo>
                  <a:cubicBezTo>
                    <a:pt x="6506" y="3557"/>
                    <a:pt x="6500" y="3588"/>
                    <a:pt x="6489" y="3610"/>
                  </a:cubicBezTo>
                  <a:cubicBezTo>
                    <a:pt x="6478" y="3632"/>
                    <a:pt x="6460" y="3647"/>
                    <a:pt x="6435" y="3654"/>
                  </a:cubicBezTo>
                  <a:cubicBezTo>
                    <a:pt x="6426" y="3657"/>
                    <a:pt x="6421" y="3661"/>
                    <a:pt x="6421" y="3668"/>
                  </a:cubicBezTo>
                  <a:cubicBezTo>
                    <a:pt x="6421" y="3676"/>
                    <a:pt x="6425" y="3681"/>
                    <a:pt x="6434" y="3681"/>
                  </a:cubicBezTo>
                  <a:cubicBezTo>
                    <a:pt x="6440" y="3681"/>
                    <a:pt x="6448" y="3680"/>
                    <a:pt x="6460" y="3678"/>
                  </a:cubicBezTo>
                  <a:cubicBezTo>
                    <a:pt x="6487" y="3673"/>
                    <a:pt x="6517" y="3670"/>
                    <a:pt x="6551" y="3670"/>
                  </a:cubicBezTo>
                  <a:cubicBezTo>
                    <a:pt x="6586" y="3670"/>
                    <a:pt x="6617" y="3673"/>
                    <a:pt x="6645" y="3678"/>
                  </a:cubicBezTo>
                  <a:cubicBezTo>
                    <a:pt x="6654" y="3679"/>
                    <a:pt x="6661" y="3680"/>
                    <a:pt x="6665" y="3680"/>
                  </a:cubicBezTo>
                  <a:cubicBezTo>
                    <a:pt x="6675" y="3680"/>
                    <a:pt x="6681" y="3674"/>
                    <a:pt x="6681" y="3664"/>
                  </a:cubicBezTo>
                  <a:cubicBezTo>
                    <a:pt x="6681" y="3657"/>
                    <a:pt x="6676" y="3652"/>
                    <a:pt x="6665" y="3651"/>
                  </a:cubicBezTo>
                  <a:cubicBezTo>
                    <a:pt x="6611" y="3646"/>
                    <a:pt x="6578" y="3625"/>
                    <a:pt x="6567" y="3587"/>
                  </a:cubicBezTo>
                  <a:cubicBezTo>
                    <a:pt x="6557" y="3552"/>
                    <a:pt x="6551" y="3482"/>
                    <a:pt x="6551" y="3377"/>
                  </a:cubicBezTo>
                  <a:cubicBezTo>
                    <a:pt x="6551" y="3182"/>
                    <a:pt x="6551" y="3182"/>
                    <a:pt x="6551" y="3182"/>
                  </a:cubicBezTo>
                  <a:cubicBezTo>
                    <a:pt x="6552" y="3167"/>
                    <a:pt x="6552" y="3167"/>
                    <a:pt x="6552" y="3167"/>
                  </a:cubicBezTo>
                  <a:cubicBezTo>
                    <a:pt x="6552" y="3152"/>
                    <a:pt x="6556" y="3144"/>
                    <a:pt x="6564" y="3144"/>
                  </a:cubicBezTo>
                  <a:cubicBezTo>
                    <a:pt x="6567" y="3144"/>
                    <a:pt x="6573" y="3149"/>
                    <a:pt x="6581" y="3158"/>
                  </a:cubicBezTo>
                  <a:cubicBezTo>
                    <a:pt x="7040" y="3668"/>
                    <a:pt x="7040" y="3668"/>
                    <a:pt x="7040" y="3668"/>
                  </a:cubicBezTo>
                  <a:cubicBezTo>
                    <a:pt x="7046" y="3675"/>
                    <a:pt x="7053" y="3679"/>
                    <a:pt x="7059" y="3679"/>
                  </a:cubicBezTo>
                  <a:cubicBezTo>
                    <a:pt x="7065" y="3679"/>
                    <a:pt x="7069" y="3675"/>
                    <a:pt x="7069" y="3665"/>
                  </a:cubicBezTo>
                  <a:cubicBezTo>
                    <a:pt x="7067" y="3602"/>
                    <a:pt x="7067" y="3602"/>
                    <a:pt x="7067" y="3602"/>
                  </a:cubicBezTo>
                  <a:cubicBezTo>
                    <a:pt x="7066" y="3564"/>
                    <a:pt x="7066" y="3564"/>
                    <a:pt x="7066" y="3564"/>
                  </a:cubicBezTo>
                  <a:cubicBezTo>
                    <a:pt x="7067" y="3508"/>
                    <a:pt x="7067" y="3508"/>
                    <a:pt x="7067" y="3508"/>
                  </a:cubicBezTo>
                  <a:cubicBezTo>
                    <a:pt x="7069" y="3465"/>
                    <a:pt x="7069" y="3465"/>
                    <a:pt x="7069" y="3465"/>
                  </a:cubicBezTo>
                  <a:cubicBezTo>
                    <a:pt x="7076" y="3149"/>
                    <a:pt x="7076" y="3149"/>
                    <a:pt x="7076" y="3149"/>
                  </a:cubicBezTo>
                  <a:cubicBezTo>
                    <a:pt x="7076" y="3125"/>
                    <a:pt x="7076" y="3125"/>
                    <a:pt x="7076" y="3125"/>
                  </a:cubicBezTo>
                  <a:cubicBezTo>
                    <a:pt x="7076" y="3056"/>
                    <a:pt x="7098" y="3017"/>
                    <a:pt x="7141" y="3009"/>
                  </a:cubicBezTo>
                  <a:cubicBezTo>
                    <a:pt x="7152" y="3007"/>
                    <a:pt x="7157" y="3002"/>
                    <a:pt x="7157" y="2994"/>
                  </a:cubicBezTo>
                  <a:cubicBezTo>
                    <a:pt x="7157" y="2984"/>
                    <a:pt x="7152" y="2979"/>
                    <a:pt x="7141" y="2979"/>
                  </a:cubicBezTo>
                  <a:cubicBezTo>
                    <a:pt x="7138" y="2979"/>
                    <a:pt x="7133" y="2980"/>
                    <a:pt x="7126" y="2980"/>
                  </a:cubicBezTo>
                  <a:cubicBezTo>
                    <a:pt x="7076" y="2987"/>
                    <a:pt x="7039" y="2990"/>
                    <a:pt x="7016" y="2990"/>
                  </a:cubicBezTo>
                  <a:cubicBezTo>
                    <a:pt x="7004" y="2990"/>
                    <a:pt x="6990" y="2989"/>
                    <a:pt x="6972" y="2987"/>
                  </a:cubicBezTo>
                  <a:cubicBezTo>
                    <a:pt x="6945" y="2984"/>
                    <a:pt x="6926" y="2982"/>
                    <a:pt x="6913" y="2982"/>
                  </a:cubicBezTo>
                  <a:cubicBezTo>
                    <a:pt x="6904" y="2982"/>
                    <a:pt x="6899" y="2986"/>
                    <a:pt x="6899" y="2995"/>
                  </a:cubicBezTo>
                  <a:cubicBezTo>
                    <a:pt x="6899" y="3002"/>
                    <a:pt x="6904" y="3006"/>
                    <a:pt x="6915" y="3007"/>
                  </a:cubicBezTo>
                  <a:cubicBezTo>
                    <a:pt x="6962" y="3010"/>
                    <a:pt x="6994" y="3026"/>
                    <a:pt x="7010" y="3054"/>
                  </a:cubicBezTo>
                  <a:cubicBezTo>
                    <a:pt x="7026" y="3082"/>
                    <a:pt x="7034" y="3135"/>
                    <a:pt x="7034" y="3214"/>
                  </a:cubicBezTo>
                  <a:cubicBezTo>
                    <a:pt x="7034" y="3282"/>
                    <a:pt x="7032" y="3352"/>
                    <a:pt x="7029" y="3427"/>
                  </a:cubicBezTo>
                  <a:cubicBezTo>
                    <a:pt x="7028" y="3447"/>
                    <a:pt x="7024" y="3457"/>
                    <a:pt x="7017" y="3457"/>
                  </a:cubicBezTo>
                  <a:cubicBezTo>
                    <a:pt x="7010" y="3457"/>
                    <a:pt x="6994" y="3445"/>
                    <a:pt x="6972" y="3419"/>
                  </a:cubicBezTo>
                  <a:cubicBezTo>
                    <a:pt x="6954" y="3400"/>
                    <a:pt x="6954" y="3400"/>
                    <a:pt x="6954" y="3400"/>
                  </a:cubicBezTo>
                  <a:cubicBezTo>
                    <a:pt x="6687" y="3100"/>
                    <a:pt x="6687" y="3100"/>
                    <a:pt x="6687" y="3100"/>
                  </a:cubicBezTo>
                  <a:cubicBezTo>
                    <a:pt x="6685" y="3097"/>
                    <a:pt x="6677" y="3087"/>
                    <a:pt x="6663" y="3071"/>
                  </a:cubicBezTo>
                  <a:cubicBezTo>
                    <a:pt x="6663" y="3071"/>
                    <a:pt x="6663" y="3071"/>
                    <a:pt x="6663" y="3071"/>
                  </a:cubicBezTo>
                  <a:close/>
                  <a:moveTo>
                    <a:pt x="7493" y="3002"/>
                  </a:moveTo>
                  <a:cubicBezTo>
                    <a:pt x="7443" y="3023"/>
                    <a:pt x="7401" y="3051"/>
                    <a:pt x="7368" y="3087"/>
                  </a:cubicBezTo>
                  <a:cubicBezTo>
                    <a:pt x="7340" y="3118"/>
                    <a:pt x="7318" y="3156"/>
                    <a:pt x="7301" y="3201"/>
                  </a:cubicBezTo>
                  <a:cubicBezTo>
                    <a:pt x="7285" y="3246"/>
                    <a:pt x="7277" y="3292"/>
                    <a:pt x="7277" y="3338"/>
                  </a:cubicBezTo>
                  <a:cubicBezTo>
                    <a:pt x="7277" y="3444"/>
                    <a:pt x="7309" y="3530"/>
                    <a:pt x="7374" y="3593"/>
                  </a:cubicBezTo>
                  <a:cubicBezTo>
                    <a:pt x="7440" y="3657"/>
                    <a:pt x="7527" y="3689"/>
                    <a:pt x="7636" y="3689"/>
                  </a:cubicBezTo>
                  <a:cubicBezTo>
                    <a:pt x="7750" y="3689"/>
                    <a:pt x="7840" y="3652"/>
                    <a:pt x="7905" y="3579"/>
                  </a:cubicBezTo>
                  <a:cubicBezTo>
                    <a:pt x="7971" y="3504"/>
                    <a:pt x="8005" y="3412"/>
                    <a:pt x="8005" y="3304"/>
                  </a:cubicBezTo>
                  <a:cubicBezTo>
                    <a:pt x="8005" y="3205"/>
                    <a:pt x="7972" y="3125"/>
                    <a:pt x="7908" y="3063"/>
                  </a:cubicBezTo>
                  <a:cubicBezTo>
                    <a:pt x="7843" y="3002"/>
                    <a:pt x="7758" y="2972"/>
                    <a:pt x="7653" y="2972"/>
                  </a:cubicBezTo>
                  <a:cubicBezTo>
                    <a:pt x="7597" y="2972"/>
                    <a:pt x="7543" y="2982"/>
                    <a:pt x="7493" y="3002"/>
                  </a:cubicBezTo>
                  <a:close/>
                  <a:moveTo>
                    <a:pt x="7781" y="3075"/>
                  </a:moveTo>
                  <a:cubicBezTo>
                    <a:pt x="7813" y="3105"/>
                    <a:pt x="7839" y="3145"/>
                    <a:pt x="7858" y="3195"/>
                  </a:cubicBezTo>
                  <a:cubicBezTo>
                    <a:pt x="7877" y="3245"/>
                    <a:pt x="7887" y="3297"/>
                    <a:pt x="7887" y="3350"/>
                  </a:cubicBezTo>
                  <a:cubicBezTo>
                    <a:pt x="7887" y="3441"/>
                    <a:pt x="7866" y="3515"/>
                    <a:pt x="7825" y="3569"/>
                  </a:cubicBezTo>
                  <a:cubicBezTo>
                    <a:pt x="7783" y="3624"/>
                    <a:pt x="7728" y="3651"/>
                    <a:pt x="7659" y="3651"/>
                  </a:cubicBezTo>
                  <a:cubicBezTo>
                    <a:pt x="7583" y="3651"/>
                    <a:pt x="7521" y="3618"/>
                    <a:pt x="7473" y="3552"/>
                  </a:cubicBezTo>
                  <a:cubicBezTo>
                    <a:pt x="7425" y="3486"/>
                    <a:pt x="7401" y="3400"/>
                    <a:pt x="7401" y="3294"/>
                  </a:cubicBezTo>
                  <a:cubicBezTo>
                    <a:pt x="7401" y="3205"/>
                    <a:pt x="7420" y="3135"/>
                    <a:pt x="7458" y="3085"/>
                  </a:cubicBezTo>
                  <a:cubicBezTo>
                    <a:pt x="7496" y="3035"/>
                    <a:pt x="7549" y="3010"/>
                    <a:pt x="7617" y="3010"/>
                  </a:cubicBezTo>
                  <a:cubicBezTo>
                    <a:pt x="7680" y="3010"/>
                    <a:pt x="7735" y="3032"/>
                    <a:pt x="7781" y="3075"/>
                  </a:cubicBezTo>
                  <a:cubicBezTo>
                    <a:pt x="7781" y="3075"/>
                    <a:pt x="7781" y="3075"/>
                    <a:pt x="7781" y="3075"/>
                  </a:cubicBezTo>
                  <a:close/>
                  <a:moveTo>
                    <a:pt x="8538" y="2997"/>
                  </a:moveTo>
                  <a:cubicBezTo>
                    <a:pt x="8537" y="3006"/>
                    <a:pt x="8543" y="3011"/>
                    <a:pt x="8555" y="3013"/>
                  </a:cubicBezTo>
                  <a:cubicBezTo>
                    <a:pt x="8578" y="3016"/>
                    <a:pt x="8578" y="3016"/>
                    <a:pt x="8578" y="3016"/>
                  </a:cubicBezTo>
                  <a:cubicBezTo>
                    <a:pt x="8606" y="3020"/>
                    <a:pt x="8620" y="3033"/>
                    <a:pt x="8620" y="3055"/>
                  </a:cubicBezTo>
                  <a:cubicBezTo>
                    <a:pt x="8620" y="3067"/>
                    <a:pt x="8616" y="3078"/>
                    <a:pt x="8609" y="3089"/>
                  </a:cubicBezTo>
                  <a:cubicBezTo>
                    <a:pt x="8602" y="3100"/>
                    <a:pt x="8585" y="3122"/>
                    <a:pt x="8557" y="3154"/>
                  </a:cubicBezTo>
                  <a:cubicBezTo>
                    <a:pt x="8505" y="3216"/>
                    <a:pt x="8505" y="3216"/>
                    <a:pt x="8505" y="3216"/>
                  </a:cubicBezTo>
                  <a:cubicBezTo>
                    <a:pt x="8481" y="3244"/>
                    <a:pt x="8481" y="3244"/>
                    <a:pt x="8481" y="3244"/>
                  </a:cubicBezTo>
                  <a:cubicBezTo>
                    <a:pt x="8476" y="3250"/>
                    <a:pt x="8472" y="3253"/>
                    <a:pt x="8468" y="3253"/>
                  </a:cubicBezTo>
                  <a:cubicBezTo>
                    <a:pt x="8462" y="3253"/>
                    <a:pt x="8454" y="3246"/>
                    <a:pt x="8444" y="3231"/>
                  </a:cubicBezTo>
                  <a:cubicBezTo>
                    <a:pt x="8407" y="3178"/>
                    <a:pt x="8407" y="3178"/>
                    <a:pt x="8407" y="3178"/>
                  </a:cubicBezTo>
                  <a:cubicBezTo>
                    <a:pt x="8372" y="3130"/>
                    <a:pt x="8372" y="3130"/>
                    <a:pt x="8372" y="3130"/>
                  </a:cubicBezTo>
                  <a:cubicBezTo>
                    <a:pt x="8349" y="3094"/>
                    <a:pt x="8337" y="3066"/>
                    <a:pt x="8335" y="3046"/>
                  </a:cubicBezTo>
                  <a:cubicBezTo>
                    <a:pt x="8335" y="3038"/>
                    <a:pt x="8338" y="3030"/>
                    <a:pt x="8346" y="3023"/>
                  </a:cubicBezTo>
                  <a:cubicBezTo>
                    <a:pt x="8355" y="3015"/>
                    <a:pt x="8364" y="3011"/>
                    <a:pt x="8376" y="3009"/>
                  </a:cubicBezTo>
                  <a:cubicBezTo>
                    <a:pt x="8388" y="3008"/>
                    <a:pt x="8394" y="3002"/>
                    <a:pt x="8394" y="2993"/>
                  </a:cubicBezTo>
                  <a:cubicBezTo>
                    <a:pt x="8394" y="2984"/>
                    <a:pt x="8389" y="2980"/>
                    <a:pt x="8379" y="2980"/>
                  </a:cubicBezTo>
                  <a:cubicBezTo>
                    <a:pt x="8371" y="2980"/>
                    <a:pt x="8361" y="2981"/>
                    <a:pt x="8347" y="2982"/>
                  </a:cubicBezTo>
                  <a:cubicBezTo>
                    <a:pt x="8300" y="2987"/>
                    <a:pt x="8300" y="2987"/>
                    <a:pt x="8300" y="2987"/>
                  </a:cubicBezTo>
                  <a:cubicBezTo>
                    <a:pt x="8281" y="2989"/>
                    <a:pt x="8259" y="2990"/>
                    <a:pt x="8234" y="2990"/>
                  </a:cubicBezTo>
                  <a:cubicBezTo>
                    <a:pt x="8208" y="2990"/>
                    <a:pt x="8167" y="2988"/>
                    <a:pt x="8112" y="2984"/>
                  </a:cubicBezTo>
                  <a:cubicBezTo>
                    <a:pt x="8099" y="2983"/>
                    <a:pt x="8089" y="2982"/>
                    <a:pt x="8083" y="2982"/>
                  </a:cubicBezTo>
                  <a:cubicBezTo>
                    <a:pt x="8073" y="2982"/>
                    <a:pt x="8067" y="2987"/>
                    <a:pt x="8067" y="2997"/>
                  </a:cubicBezTo>
                  <a:cubicBezTo>
                    <a:pt x="8067" y="3006"/>
                    <a:pt x="8074" y="3012"/>
                    <a:pt x="8086" y="3014"/>
                  </a:cubicBezTo>
                  <a:cubicBezTo>
                    <a:pt x="8118" y="3020"/>
                    <a:pt x="8144" y="3033"/>
                    <a:pt x="8163" y="3052"/>
                  </a:cubicBezTo>
                  <a:cubicBezTo>
                    <a:pt x="8183" y="3071"/>
                    <a:pt x="8224" y="3125"/>
                    <a:pt x="8287" y="3212"/>
                  </a:cubicBezTo>
                  <a:cubicBezTo>
                    <a:pt x="8309" y="3244"/>
                    <a:pt x="8328" y="3270"/>
                    <a:pt x="8345" y="3291"/>
                  </a:cubicBezTo>
                  <a:cubicBezTo>
                    <a:pt x="8370" y="3324"/>
                    <a:pt x="8383" y="3344"/>
                    <a:pt x="8383" y="3351"/>
                  </a:cubicBezTo>
                  <a:cubicBezTo>
                    <a:pt x="8383" y="3358"/>
                    <a:pt x="8370" y="3375"/>
                    <a:pt x="8345" y="3402"/>
                  </a:cubicBezTo>
                  <a:cubicBezTo>
                    <a:pt x="8329" y="3420"/>
                    <a:pt x="8301" y="3452"/>
                    <a:pt x="8263" y="3498"/>
                  </a:cubicBezTo>
                  <a:cubicBezTo>
                    <a:pt x="8218" y="3552"/>
                    <a:pt x="8183" y="3589"/>
                    <a:pt x="8157" y="3611"/>
                  </a:cubicBezTo>
                  <a:cubicBezTo>
                    <a:pt x="8131" y="3632"/>
                    <a:pt x="8105" y="3645"/>
                    <a:pt x="8079" y="3651"/>
                  </a:cubicBezTo>
                  <a:cubicBezTo>
                    <a:pt x="8070" y="3653"/>
                    <a:pt x="8065" y="3657"/>
                    <a:pt x="8066" y="3664"/>
                  </a:cubicBezTo>
                  <a:cubicBezTo>
                    <a:pt x="8066" y="3669"/>
                    <a:pt x="8068" y="3672"/>
                    <a:pt x="8070" y="3673"/>
                  </a:cubicBezTo>
                  <a:cubicBezTo>
                    <a:pt x="8084" y="3676"/>
                    <a:pt x="8084" y="3676"/>
                    <a:pt x="8084" y="3676"/>
                  </a:cubicBezTo>
                  <a:cubicBezTo>
                    <a:pt x="8107" y="3675"/>
                    <a:pt x="8107" y="3675"/>
                    <a:pt x="8107" y="3675"/>
                  </a:cubicBezTo>
                  <a:cubicBezTo>
                    <a:pt x="8152" y="3673"/>
                    <a:pt x="8152" y="3673"/>
                    <a:pt x="8152" y="3673"/>
                  </a:cubicBezTo>
                  <a:cubicBezTo>
                    <a:pt x="8171" y="3672"/>
                    <a:pt x="8186" y="3671"/>
                    <a:pt x="8198" y="3671"/>
                  </a:cubicBezTo>
                  <a:cubicBezTo>
                    <a:pt x="8239" y="3671"/>
                    <a:pt x="8280" y="3673"/>
                    <a:pt x="8321" y="3678"/>
                  </a:cubicBezTo>
                  <a:cubicBezTo>
                    <a:pt x="8330" y="3679"/>
                    <a:pt x="8336" y="3679"/>
                    <a:pt x="8340" y="3679"/>
                  </a:cubicBezTo>
                  <a:cubicBezTo>
                    <a:pt x="8347" y="3679"/>
                    <a:pt x="8351" y="3675"/>
                    <a:pt x="8351" y="3666"/>
                  </a:cubicBezTo>
                  <a:cubicBezTo>
                    <a:pt x="8351" y="3658"/>
                    <a:pt x="8345" y="3653"/>
                    <a:pt x="8334" y="3652"/>
                  </a:cubicBezTo>
                  <a:cubicBezTo>
                    <a:pt x="8281" y="3648"/>
                    <a:pt x="8255" y="3632"/>
                    <a:pt x="8255" y="3605"/>
                  </a:cubicBezTo>
                  <a:cubicBezTo>
                    <a:pt x="8255" y="3579"/>
                    <a:pt x="8293" y="3523"/>
                    <a:pt x="8370" y="3436"/>
                  </a:cubicBezTo>
                  <a:cubicBezTo>
                    <a:pt x="8382" y="3422"/>
                    <a:pt x="8393" y="3410"/>
                    <a:pt x="8401" y="3400"/>
                  </a:cubicBezTo>
                  <a:cubicBezTo>
                    <a:pt x="8407" y="3394"/>
                    <a:pt x="8411" y="3391"/>
                    <a:pt x="8413" y="3391"/>
                  </a:cubicBezTo>
                  <a:cubicBezTo>
                    <a:pt x="8416" y="3391"/>
                    <a:pt x="8419" y="3394"/>
                    <a:pt x="8424" y="3400"/>
                  </a:cubicBezTo>
                  <a:cubicBezTo>
                    <a:pt x="8449" y="3433"/>
                    <a:pt x="8449" y="3433"/>
                    <a:pt x="8449" y="3433"/>
                  </a:cubicBezTo>
                  <a:cubicBezTo>
                    <a:pt x="8492" y="3489"/>
                    <a:pt x="8522" y="3529"/>
                    <a:pt x="8538" y="3555"/>
                  </a:cubicBezTo>
                  <a:cubicBezTo>
                    <a:pt x="8555" y="3581"/>
                    <a:pt x="8563" y="3600"/>
                    <a:pt x="8563" y="3612"/>
                  </a:cubicBezTo>
                  <a:cubicBezTo>
                    <a:pt x="8563" y="3635"/>
                    <a:pt x="8549" y="3648"/>
                    <a:pt x="8522" y="3650"/>
                  </a:cubicBezTo>
                  <a:cubicBezTo>
                    <a:pt x="8510" y="3651"/>
                    <a:pt x="8503" y="3656"/>
                    <a:pt x="8503" y="3666"/>
                  </a:cubicBezTo>
                  <a:cubicBezTo>
                    <a:pt x="8503" y="3674"/>
                    <a:pt x="8509" y="3678"/>
                    <a:pt x="8521" y="3678"/>
                  </a:cubicBezTo>
                  <a:cubicBezTo>
                    <a:pt x="8529" y="3678"/>
                    <a:pt x="8543" y="3678"/>
                    <a:pt x="8561" y="3677"/>
                  </a:cubicBezTo>
                  <a:cubicBezTo>
                    <a:pt x="8617" y="3673"/>
                    <a:pt x="8617" y="3673"/>
                    <a:pt x="8617" y="3673"/>
                  </a:cubicBezTo>
                  <a:cubicBezTo>
                    <a:pt x="8631" y="3672"/>
                    <a:pt x="8646" y="3671"/>
                    <a:pt x="8661" y="3671"/>
                  </a:cubicBezTo>
                  <a:cubicBezTo>
                    <a:pt x="8684" y="3671"/>
                    <a:pt x="8710" y="3673"/>
                    <a:pt x="8741" y="3675"/>
                  </a:cubicBezTo>
                  <a:cubicBezTo>
                    <a:pt x="8804" y="3680"/>
                    <a:pt x="8804" y="3680"/>
                    <a:pt x="8804" y="3680"/>
                  </a:cubicBezTo>
                  <a:cubicBezTo>
                    <a:pt x="8814" y="3681"/>
                    <a:pt x="8821" y="3681"/>
                    <a:pt x="8827" y="3681"/>
                  </a:cubicBezTo>
                  <a:cubicBezTo>
                    <a:pt x="8839" y="3681"/>
                    <a:pt x="8845" y="3676"/>
                    <a:pt x="8845" y="3667"/>
                  </a:cubicBezTo>
                  <a:cubicBezTo>
                    <a:pt x="8845" y="3657"/>
                    <a:pt x="8839" y="3651"/>
                    <a:pt x="8827" y="3650"/>
                  </a:cubicBezTo>
                  <a:cubicBezTo>
                    <a:pt x="8790" y="3648"/>
                    <a:pt x="8759" y="3634"/>
                    <a:pt x="8735" y="3610"/>
                  </a:cubicBezTo>
                  <a:cubicBezTo>
                    <a:pt x="8696" y="3571"/>
                    <a:pt x="8648" y="3512"/>
                    <a:pt x="8593" y="3433"/>
                  </a:cubicBezTo>
                  <a:cubicBezTo>
                    <a:pt x="8558" y="3383"/>
                    <a:pt x="8536" y="3352"/>
                    <a:pt x="8527" y="3340"/>
                  </a:cubicBezTo>
                  <a:cubicBezTo>
                    <a:pt x="8507" y="3315"/>
                    <a:pt x="8498" y="3300"/>
                    <a:pt x="8498" y="3294"/>
                  </a:cubicBezTo>
                  <a:cubicBezTo>
                    <a:pt x="8498" y="3288"/>
                    <a:pt x="8505" y="3277"/>
                    <a:pt x="8520" y="3261"/>
                  </a:cubicBezTo>
                  <a:cubicBezTo>
                    <a:pt x="8524" y="3257"/>
                    <a:pt x="8546" y="3231"/>
                    <a:pt x="8586" y="3183"/>
                  </a:cubicBezTo>
                  <a:cubicBezTo>
                    <a:pt x="8641" y="3117"/>
                    <a:pt x="8690" y="3068"/>
                    <a:pt x="8733" y="3034"/>
                  </a:cubicBezTo>
                  <a:cubicBezTo>
                    <a:pt x="8747" y="3022"/>
                    <a:pt x="8770" y="3014"/>
                    <a:pt x="8800" y="3009"/>
                  </a:cubicBezTo>
                  <a:cubicBezTo>
                    <a:pt x="8811" y="3007"/>
                    <a:pt x="8816" y="3002"/>
                    <a:pt x="8816" y="2993"/>
                  </a:cubicBezTo>
                  <a:cubicBezTo>
                    <a:pt x="8816" y="2984"/>
                    <a:pt x="8812" y="2980"/>
                    <a:pt x="8802" y="2980"/>
                  </a:cubicBezTo>
                  <a:cubicBezTo>
                    <a:pt x="8794" y="2980"/>
                    <a:pt x="8783" y="2980"/>
                    <a:pt x="8771" y="2981"/>
                  </a:cubicBezTo>
                  <a:cubicBezTo>
                    <a:pt x="8709" y="2986"/>
                    <a:pt x="8709" y="2986"/>
                    <a:pt x="8709" y="2986"/>
                  </a:cubicBezTo>
                  <a:cubicBezTo>
                    <a:pt x="8692" y="2987"/>
                    <a:pt x="8677" y="2987"/>
                    <a:pt x="8663" y="2987"/>
                  </a:cubicBezTo>
                  <a:cubicBezTo>
                    <a:pt x="8635" y="2987"/>
                    <a:pt x="8605" y="2986"/>
                    <a:pt x="8574" y="2984"/>
                  </a:cubicBezTo>
                  <a:cubicBezTo>
                    <a:pt x="8565" y="2983"/>
                    <a:pt x="8559" y="2983"/>
                    <a:pt x="8555" y="2983"/>
                  </a:cubicBezTo>
                  <a:cubicBezTo>
                    <a:pt x="8545" y="2983"/>
                    <a:pt x="8539" y="2988"/>
                    <a:pt x="8538" y="2997"/>
                  </a:cubicBezTo>
                  <a:cubicBezTo>
                    <a:pt x="8538" y="2997"/>
                    <a:pt x="8538" y="2997"/>
                    <a:pt x="8538" y="2997"/>
                  </a:cubicBezTo>
                  <a:close/>
                  <a:moveTo>
                    <a:pt x="9169" y="3055"/>
                  </a:moveTo>
                  <a:cubicBezTo>
                    <a:pt x="9169" y="3030"/>
                    <a:pt x="9182" y="3016"/>
                    <a:pt x="9207" y="3011"/>
                  </a:cubicBezTo>
                  <a:cubicBezTo>
                    <a:pt x="9221" y="3008"/>
                    <a:pt x="9228" y="3003"/>
                    <a:pt x="9228" y="2995"/>
                  </a:cubicBezTo>
                  <a:cubicBezTo>
                    <a:pt x="9228" y="2986"/>
                    <a:pt x="9223" y="2981"/>
                    <a:pt x="9214" y="2981"/>
                  </a:cubicBezTo>
                  <a:cubicBezTo>
                    <a:pt x="9207" y="2981"/>
                    <a:pt x="9192" y="2982"/>
                    <a:pt x="9170" y="2983"/>
                  </a:cubicBezTo>
                  <a:cubicBezTo>
                    <a:pt x="9117" y="2986"/>
                    <a:pt x="9117" y="2986"/>
                    <a:pt x="9117" y="2986"/>
                  </a:cubicBezTo>
                  <a:cubicBezTo>
                    <a:pt x="9032" y="2983"/>
                    <a:pt x="9032" y="2983"/>
                    <a:pt x="9032" y="2983"/>
                  </a:cubicBezTo>
                  <a:cubicBezTo>
                    <a:pt x="9009" y="2983"/>
                    <a:pt x="8989" y="2982"/>
                    <a:pt x="8972" y="2980"/>
                  </a:cubicBezTo>
                  <a:cubicBezTo>
                    <a:pt x="8965" y="2980"/>
                    <a:pt x="8960" y="2979"/>
                    <a:pt x="8957" y="2979"/>
                  </a:cubicBezTo>
                  <a:cubicBezTo>
                    <a:pt x="8948" y="2979"/>
                    <a:pt x="8943" y="2984"/>
                    <a:pt x="8943" y="2993"/>
                  </a:cubicBezTo>
                  <a:cubicBezTo>
                    <a:pt x="8943" y="3002"/>
                    <a:pt x="8950" y="3007"/>
                    <a:pt x="8963" y="3010"/>
                  </a:cubicBezTo>
                  <a:cubicBezTo>
                    <a:pt x="8987" y="3015"/>
                    <a:pt x="9005" y="3028"/>
                    <a:pt x="9019" y="3047"/>
                  </a:cubicBezTo>
                  <a:cubicBezTo>
                    <a:pt x="9033" y="3067"/>
                    <a:pt x="9051" y="3108"/>
                    <a:pt x="9074" y="3170"/>
                  </a:cubicBezTo>
                  <a:cubicBezTo>
                    <a:pt x="9094" y="3223"/>
                    <a:pt x="9118" y="3283"/>
                    <a:pt x="9148" y="3349"/>
                  </a:cubicBezTo>
                  <a:cubicBezTo>
                    <a:pt x="9267" y="3621"/>
                    <a:pt x="9267" y="3621"/>
                    <a:pt x="9267" y="3621"/>
                  </a:cubicBezTo>
                  <a:cubicBezTo>
                    <a:pt x="9280" y="3651"/>
                    <a:pt x="9280" y="3651"/>
                    <a:pt x="9280" y="3651"/>
                  </a:cubicBezTo>
                  <a:cubicBezTo>
                    <a:pt x="9291" y="3677"/>
                    <a:pt x="9291" y="3677"/>
                    <a:pt x="9291" y="3677"/>
                  </a:cubicBezTo>
                  <a:cubicBezTo>
                    <a:pt x="9295" y="3685"/>
                    <a:pt x="9300" y="3689"/>
                    <a:pt x="9307" y="3689"/>
                  </a:cubicBezTo>
                  <a:cubicBezTo>
                    <a:pt x="9316" y="3689"/>
                    <a:pt x="9324" y="3682"/>
                    <a:pt x="9331" y="3666"/>
                  </a:cubicBezTo>
                  <a:cubicBezTo>
                    <a:pt x="9333" y="3661"/>
                    <a:pt x="9343" y="3639"/>
                    <a:pt x="9362" y="3602"/>
                  </a:cubicBezTo>
                  <a:cubicBezTo>
                    <a:pt x="9364" y="3598"/>
                    <a:pt x="9379" y="3564"/>
                    <a:pt x="9407" y="3502"/>
                  </a:cubicBezTo>
                  <a:cubicBezTo>
                    <a:pt x="9493" y="3312"/>
                    <a:pt x="9493" y="3312"/>
                    <a:pt x="9493" y="3312"/>
                  </a:cubicBezTo>
                  <a:cubicBezTo>
                    <a:pt x="9569" y="3138"/>
                    <a:pt x="9569" y="3138"/>
                    <a:pt x="9569" y="3138"/>
                  </a:cubicBezTo>
                  <a:cubicBezTo>
                    <a:pt x="9591" y="3086"/>
                    <a:pt x="9609" y="3052"/>
                    <a:pt x="9621" y="3036"/>
                  </a:cubicBezTo>
                  <a:cubicBezTo>
                    <a:pt x="9634" y="3020"/>
                    <a:pt x="9650" y="3010"/>
                    <a:pt x="9669" y="3006"/>
                  </a:cubicBezTo>
                  <a:cubicBezTo>
                    <a:pt x="9679" y="3004"/>
                    <a:pt x="9684" y="2999"/>
                    <a:pt x="9684" y="2991"/>
                  </a:cubicBezTo>
                  <a:cubicBezTo>
                    <a:pt x="9684" y="2983"/>
                    <a:pt x="9681" y="2978"/>
                    <a:pt x="9675" y="2978"/>
                  </a:cubicBezTo>
                  <a:cubicBezTo>
                    <a:pt x="9670" y="2978"/>
                    <a:pt x="9664" y="2979"/>
                    <a:pt x="9655" y="2980"/>
                  </a:cubicBezTo>
                  <a:cubicBezTo>
                    <a:pt x="9632" y="2984"/>
                    <a:pt x="9606" y="2986"/>
                    <a:pt x="9575" y="2986"/>
                  </a:cubicBezTo>
                  <a:cubicBezTo>
                    <a:pt x="9565" y="2986"/>
                    <a:pt x="9548" y="2986"/>
                    <a:pt x="9524" y="2984"/>
                  </a:cubicBezTo>
                  <a:cubicBezTo>
                    <a:pt x="9472" y="2981"/>
                    <a:pt x="9472" y="2981"/>
                    <a:pt x="9472" y="2981"/>
                  </a:cubicBezTo>
                  <a:cubicBezTo>
                    <a:pt x="9457" y="2981"/>
                    <a:pt x="9448" y="2980"/>
                    <a:pt x="9443" y="2980"/>
                  </a:cubicBezTo>
                  <a:cubicBezTo>
                    <a:pt x="9435" y="2980"/>
                    <a:pt x="9431" y="2984"/>
                    <a:pt x="9431" y="2992"/>
                  </a:cubicBezTo>
                  <a:cubicBezTo>
                    <a:pt x="9431" y="3000"/>
                    <a:pt x="9437" y="3005"/>
                    <a:pt x="9448" y="3006"/>
                  </a:cubicBezTo>
                  <a:cubicBezTo>
                    <a:pt x="9476" y="3010"/>
                    <a:pt x="9497" y="3019"/>
                    <a:pt x="9511" y="3032"/>
                  </a:cubicBezTo>
                  <a:cubicBezTo>
                    <a:pt x="9526" y="3045"/>
                    <a:pt x="9533" y="3062"/>
                    <a:pt x="9533" y="3083"/>
                  </a:cubicBezTo>
                  <a:cubicBezTo>
                    <a:pt x="9533" y="3120"/>
                    <a:pt x="9514" y="3180"/>
                    <a:pt x="9477" y="3262"/>
                  </a:cubicBezTo>
                  <a:cubicBezTo>
                    <a:pt x="9363" y="3514"/>
                    <a:pt x="9363" y="3514"/>
                    <a:pt x="9363" y="3514"/>
                  </a:cubicBezTo>
                  <a:cubicBezTo>
                    <a:pt x="9359" y="3524"/>
                    <a:pt x="9355" y="3529"/>
                    <a:pt x="9351" y="3529"/>
                  </a:cubicBezTo>
                  <a:cubicBezTo>
                    <a:pt x="9347" y="3528"/>
                    <a:pt x="9342" y="3522"/>
                    <a:pt x="9337" y="3510"/>
                  </a:cubicBezTo>
                  <a:cubicBezTo>
                    <a:pt x="9225" y="3234"/>
                    <a:pt x="9225" y="3234"/>
                    <a:pt x="9225" y="3234"/>
                  </a:cubicBezTo>
                  <a:cubicBezTo>
                    <a:pt x="9188" y="3145"/>
                    <a:pt x="9169" y="3085"/>
                    <a:pt x="9169" y="3055"/>
                  </a:cubicBezTo>
                  <a:cubicBezTo>
                    <a:pt x="9169" y="3055"/>
                    <a:pt x="9169" y="3055"/>
                    <a:pt x="9169" y="3055"/>
                  </a:cubicBezTo>
                  <a:close/>
                  <a:moveTo>
                    <a:pt x="10030" y="3089"/>
                  </a:moveTo>
                  <a:cubicBezTo>
                    <a:pt x="10030" y="3060"/>
                    <a:pt x="10034" y="3041"/>
                    <a:pt x="10040" y="3032"/>
                  </a:cubicBezTo>
                  <a:cubicBezTo>
                    <a:pt x="10047" y="3022"/>
                    <a:pt x="10063" y="3016"/>
                    <a:pt x="10087" y="3012"/>
                  </a:cubicBezTo>
                  <a:cubicBezTo>
                    <a:pt x="10094" y="3011"/>
                    <a:pt x="10098" y="3009"/>
                    <a:pt x="10100" y="3007"/>
                  </a:cubicBezTo>
                  <a:cubicBezTo>
                    <a:pt x="10101" y="3005"/>
                    <a:pt x="10102" y="3001"/>
                    <a:pt x="10102" y="2995"/>
                  </a:cubicBezTo>
                  <a:cubicBezTo>
                    <a:pt x="10102" y="2986"/>
                    <a:pt x="10097" y="2982"/>
                    <a:pt x="10086" y="2982"/>
                  </a:cubicBezTo>
                  <a:cubicBezTo>
                    <a:pt x="10067" y="2982"/>
                    <a:pt x="10041" y="2984"/>
                    <a:pt x="10006" y="2986"/>
                  </a:cubicBezTo>
                  <a:cubicBezTo>
                    <a:pt x="9969" y="2989"/>
                    <a:pt x="9969" y="2989"/>
                    <a:pt x="9969" y="2989"/>
                  </a:cubicBezTo>
                  <a:cubicBezTo>
                    <a:pt x="9941" y="2991"/>
                    <a:pt x="9918" y="2992"/>
                    <a:pt x="9899" y="2992"/>
                  </a:cubicBezTo>
                  <a:cubicBezTo>
                    <a:pt x="9870" y="2992"/>
                    <a:pt x="9850" y="2991"/>
                    <a:pt x="9838" y="2988"/>
                  </a:cubicBezTo>
                  <a:cubicBezTo>
                    <a:pt x="9826" y="2986"/>
                    <a:pt x="9817" y="2985"/>
                    <a:pt x="9810" y="2984"/>
                  </a:cubicBezTo>
                  <a:cubicBezTo>
                    <a:pt x="9802" y="2984"/>
                    <a:pt x="9798" y="2989"/>
                    <a:pt x="9798" y="2998"/>
                  </a:cubicBezTo>
                  <a:cubicBezTo>
                    <a:pt x="9798" y="3004"/>
                    <a:pt x="9801" y="3009"/>
                    <a:pt x="9806" y="3011"/>
                  </a:cubicBezTo>
                  <a:cubicBezTo>
                    <a:pt x="9811" y="3014"/>
                    <a:pt x="9822" y="3017"/>
                    <a:pt x="9839" y="3019"/>
                  </a:cubicBezTo>
                  <a:cubicBezTo>
                    <a:pt x="9867" y="3024"/>
                    <a:pt x="9887" y="3032"/>
                    <a:pt x="9898" y="3045"/>
                  </a:cubicBezTo>
                  <a:cubicBezTo>
                    <a:pt x="9909" y="3059"/>
                    <a:pt x="9914" y="3081"/>
                    <a:pt x="9914" y="3111"/>
                  </a:cubicBezTo>
                  <a:cubicBezTo>
                    <a:pt x="9914" y="3513"/>
                    <a:pt x="9914" y="3513"/>
                    <a:pt x="9914" y="3513"/>
                  </a:cubicBezTo>
                  <a:cubicBezTo>
                    <a:pt x="9913" y="3558"/>
                    <a:pt x="9913" y="3558"/>
                    <a:pt x="9913" y="3558"/>
                  </a:cubicBezTo>
                  <a:cubicBezTo>
                    <a:pt x="9913" y="3587"/>
                    <a:pt x="9910" y="3608"/>
                    <a:pt x="9902" y="3621"/>
                  </a:cubicBezTo>
                  <a:cubicBezTo>
                    <a:pt x="9894" y="3633"/>
                    <a:pt x="9878" y="3644"/>
                    <a:pt x="9853" y="3653"/>
                  </a:cubicBezTo>
                  <a:cubicBezTo>
                    <a:pt x="9839" y="3665"/>
                    <a:pt x="9839" y="3665"/>
                    <a:pt x="9839" y="3665"/>
                  </a:cubicBezTo>
                  <a:cubicBezTo>
                    <a:pt x="9840" y="3669"/>
                    <a:pt x="9840" y="3669"/>
                    <a:pt x="9840" y="3669"/>
                  </a:cubicBezTo>
                  <a:cubicBezTo>
                    <a:pt x="9842" y="3676"/>
                    <a:pt x="9846" y="3680"/>
                    <a:pt x="9854" y="3680"/>
                  </a:cubicBezTo>
                  <a:cubicBezTo>
                    <a:pt x="9861" y="3680"/>
                    <a:pt x="9873" y="3678"/>
                    <a:pt x="9890" y="3675"/>
                  </a:cubicBezTo>
                  <a:cubicBezTo>
                    <a:pt x="9910" y="3671"/>
                    <a:pt x="9936" y="3669"/>
                    <a:pt x="9970" y="3669"/>
                  </a:cubicBezTo>
                  <a:cubicBezTo>
                    <a:pt x="9997" y="3669"/>
                    <a:pt x="10033" y="3672"/>
                    <a:pt x="10077" y="3677"/>
                  </a:cubicBezTo>
                  <a:cubicBezTo>
                    <a:pt x="10094" y="3679"/>
                    <a:pt x="10107" y="3680"/>
                    <a:pt x="10117" y="3680"/>
                  </a:cubicBezTo>
                  <a:cubicBezTo>
                    <a:pt x="10139" y="3680"/>
                    <a:pt x="10150" y="3675"/>
                    <a:pt x="10150" y="3665"/>
                  </a:cubicBezTo>
                  <a:cubicBezTo>
                    <a:pt x="10150" y="3654"/>
                    <a:pt x="10142" y="3649"/>
                    <a:pt x="10125" y="3649"/>
                  </a:cubicBezTo>
                  <a:cubicBezTo>
                    <a:pt x="10100" y="3649"/>
                    <a:pt x="10079" y="3642"/>
                    <a:pt x="10064" y="3629"/>
                  </a:cubicBezTo>
                  <a:cubicBezTo>
                    <a:pt x="10048" y="3615"/>
                    <a:pt x="10038" y="3595"/>
                    <a:pt x="10034" y="3569"/>
                  </a:cubicBezTo>
                  <a:cubicBezTo>
                    <a:pt x="10030" y="3519"/>
                    <a:pt x="10030" y="3519"/>
                    <a:pt x="10030" y="3519"/>
                  </a:cubicBezTo>
                  <a:cubicBezTo>
                    <a:pt x="10030" y="3089"/>
                    <a:pt x="10030" y="3089"/>
                    <a:pt x="10030" y="3089"/>
                  </a:cubicBezTo>
                  <a:close/>
                  <a:moveTo>
                    <a:pt x="10524" y="3080"/>
                  </a:moveTo>
                  <a:cubicBezTo>
                    <a:pt x="10524" y="3036"/>
                    <a:pt x="10541" y="3013"/>
                    <a:pt x="10575" y="3010"/>
                  </a:cubicBezTo>
                  <a:cubicBezTo>
                    <a:pt x="10589" y="3009"/>
                    <a:pt x="10596" y="3005"/>
                    <a:pt x="10596" y="2997"/>
                  </a:cubicBezTo>
                  <a:cubicBezTo>
                    <a:pt x="10596" y="2987"/>
                    <a:pt x="10586" y="2982"/>
                    <a:pt x="10566" y="2982"/>
                  </a:cubicBezTo>
                  <a:cubicBezTo>
                    <a:pt x="10539" y="2982"/>
                    <a:pt x="10512" y="2984"/>
                    <a:pt x="10486" y="2986"/>
                  </a:cubicBezTo>
                  <a:cubicBezTo>
                    <a:pt x="10450" y="2990"/>
                    <a:pt x="10424" y="2992"/>
                    <a:pt x="10408" y="2992"/>
                  </a:cubicBezTo>
                  <a:cubicBezTo>
                    <a:pt x="10398" y="2992"/>
                    <a:pt x="10383" y="2991"/>
                    <a:pt x="10362" y="2989"/>
                  </a:cubicBezTo>
                  <a:cubicBezTo>
                    <a:pt x="10340" y="2988"/>
                    <a:pt x="10340" y="2988"/>
                    <a:pt x="10340" y="2988"/>
                  </a:cubicBezTo>
                  <a:cubicBezTo>
                    <a:pt x="10332" y="2987"/>
                    <a:pt x="10325" y="2986"/>
                    <a:pt x="10321" y="2986"/>
                  </a:cubicBezTo>
                  <a:cubicBezTo>
                    <a:pt x="10314" y="2985"/>
                    <a:pt x="10309" y="2984"/>
                    <a:pt x="10306" y="2984"/>
                  </a:cubicBezTo>
                  <a:cubicBezTo>
                    <a:pt x="10296" y="2984"/>
                    <a:pt x="10291" y="2990"/>
                    <a:pt x="10291" y="3000"/>
                  </a:cubicBezTo>
                  <a:cubicBezTo>
                    <a:pt x="10291" y="3008"/>
                    <a:pt x="10297" y="3013"/>
                    <a:pt x="10310" y="3015"/>
                  </a:cubicBezTo>
                  <a:cubicBezTo>
                    <a:pt x="10340" y="3020"/>
                    <a:pt x="10340" y="3020"/>
                    <a:pt x="10340" y="3020"/>
                  </a:cubicBezTo>
                  <a:cubicBezTo>
                    <a:pt x="10385" y="3027"/>
                    <a:pt x="10407" y="3058"/>
                    <a:pt x="10407" y="3111"/>
                  </a:cubicBezTo>
                  <a:cubicBezTo>
                    <a:pt x="10407" y="3532"/>
                    <a:pt x="10407" y="3532"/>
                    <a:pt x="10407" y="3532"/>
                  </a:cubicBezTo>
                  <a:cubicBezTo>
                    <a:pt x="10407" y="3572"/>
                    <a:pt x="10403" y="3600"/>
                    <a:pt x="10395" y="3617"/>
                  </a:cubicBezTo>
                  <a:cubicBezTo>
                    <a:pt x="10387" y="3635"/>
                    <a:pt x="10372" y="3646"/>
                    <a:pt x="10350" y="3652"/>
                  </a:cubicBezTo>
                  <a:cubicBezTo>
                    <a:pt x="10342" y="3655"/>
                    <a:pt x="10337" y="3659"/>
                    <a:pt x="10337" y="3665"/>
                  </a:cubicBezTo>
                  <a:cubicBezTo>
                    <a:pt x="10337" y="3674"/>
                    <a:pt x="10342" y="3679"/>
                    <a:pt x="10352" y="3679"/>
                  </a:cubicBezTo>
                  <a:cubicBezTo>
                    <a:pt x="10357" y="3679"/>
                    <a:pt x="10366" y="3678"/>
                    <a:pt x="10380" y="3676"/>
                  </a:cubicBezTo>
                  <a:cubicBezTo>
                    <a:pt x="10425" y="3671"/>
                    <a:pt x="10467" y="3668"/>
                    <a:pt x="10506" y="3668"/>
                  </a:cubicBezTo>
                  <a:cubicBezTo>
                    <a:pt x="10529" y="3668"/>
                    <a:pt x="10551" y="3669"/>
                    <a:pt x="10569" y="3670"/>
                  </a:cubicBezTo>
                  <a:cubicBezTo>
                    <a:pt x="10624" y="3672"/>
                    <a:pt x="10624" y="3672"/>
                    <a:pt x="10624" y="3672"/>
                  </a:cubicBezTo>
                  <a:cubicBezTo>
                    <a:pt x="10658" y="3675"/>
                    <a:pt x="10679" y="3676"/>
                    <a:pt x="10685" y="3676"/>
                  </a:cubicBezTo>
                  <a:cubicBezTo>
                    <a:pt x="10708" y="3678"/>
                    <a:pt x="10724" y="3679"/>
                    <a:pt x="10733" y="3679"/>
                  </a:cubicBezTo>
                  <a:cubicBezTo>
                    <a:pt x="10775" y="3679"/>
                    <a:pt x="10809" y="3664"/>
                    <a:pt x="10833" y="3634"/>
                  </a:cubicBezTo>
                  <a:cubicBezTo>
                    <a:pt x="10861" y="3600"/>
                    <a:pt x="10875" y="3562"/>
                    <a:pt x="10875" y="3520"/>
                  </a:cubicBezTo>
                  <a:cubicBezTo>
                    <a:pt x="10875" y="3506"/>
                    <a:pt x="10872" y="3499"/>
                    <a:pt x="10866" y="3499"/>
                  </a:cubicBezTo>
                  <a:cubicBezTo>
                    <a:pt x="10862" y="3499"/>
                    <a:pt x="10853" y="3509"/>
                    <a:pt x="10838" y="3530"/>
                  </a:cubicBezTo>
                  <a:cubicBezTo>
                    <a:pt x="10790" y="3597"/>
                    <a:pt x="10710" y="3630"/>
                    <a:pt x="10596" y="3630"/>
                  </a:cubicBezTo>
                  <a:cubicBezTo>
                    <a:pt x="10571" y="3630"/>
                    <a:pt x="10555" y="3628"/>
                    <a:pt x="10546" y="3624"/>
                  </a:cubicBezTo>
                  <a:cubicBezTo>
                    <a:pt x="10531" y="3616"/>
                    <a:pt x="10524" y="3581"/>
                    <a:pt x="10524" y="3518"/>
                  </a:cubicBezTo>
                  <a:cubicBezTo>
                    <a:pt x="10524" y="3080"/>
                    <a:pt x="10524" y="3080"/>
                    <a:pt x="10524" y="3080"/>
                  </a:cubicBezTo>
                  <a:close/>
                  <a:moveTo>
                    <a:pt x="11218" y="3080"/>
                  </a:moveTo>
                  <a:cubicBezTo>
                    <a:pt x="11218" y="3036"/>
                    <a:pt x="11235" y="3013"/>
                    <a:pt x="11269" y="3010"/>
                  </a:cubicBezTo>
                  <a:cubicBezTo>
                    <a:pt x="11284" y="3009"/>
                    <a:pt x="11291" y="3005"/>
                    <a:pt x="11291" y="2997"/>
                  </a:cubicBezTo>
                  <a:cubicBezTo>
                    <a:pt x="11291" y="2987"/>
                    <a:pt x="11281" y="2982"/>
                    <a:pt x="11261" y="2982"/>
                  </a:cubicBezTo>
                  <a:cubicBezTo>
                    <a:pt x="11233" y="2982"/>
                    <a:pt x="11207" y="2984"/>
                    <a:pt x="11180" y="2986"/>
                  </a:cubicBezTo>
                  <a:cubicBezTo>
                    <a:pt x="11145" y="2990"/>
                    <a:pt x="11119" y="2992"/>
                    <a:pt x="11103" y="2992"/>
                  </a:cubicBezTo>
                  <a:cubicBezTo>
                    <a:pt x="11093" y="2992"/>
                    <a:pt x="11077" y="2991"/>
                    <a:pt x="11057" y="2989"/>
                  </a:cubicBezTo>
                  <a:cubicBezTo>
                    <a:pt x="11035" y="2988"/>
                    <a:pt x="11035" y="2988"/>
                    <a:pt x="11035" y="2988"/>
                  </a:cubicBezTo>
                  <a:cubicBezTo>
                    <a:pt x="11027" y="2987"/>
                    <a:pt x="11020" y="2986"/>
                    <a:pt x="11015" y="2986"/>
                  </a:cubicBezTo>
                  <a:cubicBezTo>
                    <a:pt x="11009" y="2985"/>
                    <a:pt x="11004" y="2984"/>
                    <a:pt x="11001" y="2984"/>
                  </a:cubicBezTo>
                  <a:cubicBezTo>
                    <a:pt x="10991" y="2984"/>
                    <a:pt x="10986" y="2990"/>
                    <a:pt x="10986" y="3000"/>
                  </a:cubicBezTo>
                  <a:cubicBezTo>
                    <a:pt x="10986" y="3008"/>
                    <a:pt x="10992" y="3013"/>
                    <a:pt x="11005" y="3015"/>
                  </a:cubicBezTo>
                  <a:cubicBezTo>
                    <a:pt x="11035" y="3020"/>
                    <a:pt x="11035" y="3020"/>
                    <a:pt x="11035" y="3020"/>
                  </a:cubicBezTo>
                  <a:cubicBezTo>
                    <a:pt x="11080" y="3027"/>
                    <a:pt x="11102" y="3058"/>
                    <a:pt x="11102" y="3111"/>
                  </a:cubicBezTo>
                  <a:cubicBezTo>
                    <a:pt x="11102" y="3532"/>
                    <a:pt x="11102" y="3532"/>
                    <a:pt x="11102" y="3532"/>
                  </a:cubicBezTo>
                  <a:cubicBezTo>
                    <a:pt x="11102" y="3572"/>
                    <a:pt x="11098" y="3600"/>
                    <a:pt x="11090" y="3617"/>
                  </a:cubicBezTo>
                  <a:cubicBezTo>
                    <a:pt x="11082" y="3635"/>
                    <a:pt x="11067" y="3646"/>
                    <a:pt x="11045" y="3652"/>
                  </a:cubicBezTo>
                  <a:cubicBezTo>
                    <a:pt x="11036" y="3655"/>
                    <a:pt x="11032" y="3659"/>
                    <a:pt x="11032" y="3665"/>
                  </a:cubicBezTo>
                  <a:cubicBezTo>
                    <a:pt x="11032" y="3674"/>
                    <a:pt x="11037" y="3679"/>
                    <a:pt x="11047" y="3679"/>
                  </a:cubicBezTo>
                  <a:cubicBezTo>
                    <a:pt x="11051" y="3679"/>
                    <a:pt x="11061" y="3678"/>
                    <a:pt x="11074" y="3676"/>
                  </a:cubicBezTo>
                  <a:cubicBezTo>
                    <a:pt x="11119" y="3671"/>
                    <a:pt x="11162" y="3668"/>
                    <a:pt x="11201" y="3668"/>
                  </a:cubicBezTo>
                  <a:cubicBezTo>
                    <a:pt x="11224" y="3668"/>
                    <a:pt x="11245" y="3669"/>
                    <a:pt x="11264" y="3670"/>
                  </a:cubicBezTo>
                  <a:cubicBezTo>
                    <a:pt x="11319" y="3672"/>
                    <a:pt x="11319" y="3672"/>
                    <a:pt x="11319" y="3672"/>
                  </a:cubicBezTo>
                  <a:cubicBezTo>
                    <a:pt x="11353" y="3675"/>
                    <a:pt x="11373" y="3676"/>
                    <a:pt x="11379" y="3676"/>
                  </a:cubicBezTo>
                  <a:cubicBezTo>
                    <a:pt x="11402" y="3678"/>
                    <a:pt x="11418" y="3679"/>
                    <a:pt x="11427" y="3679"/>
                  </a:cubicBezTo>
                  <a:cubicBezTo>
                    <a:pt x="11470" y="3679"/>
                    <a:pt x="11503" y="3664"/>
                    <a:pt x="11528" y="3634"/>
                  </a:cubicBezTo>
                  <a:cubicBezTo>
                    <a:pt x="11556" y="3600"/>
                    <a:pt x="11570" y="3562"/>
                    <a:pt x="11570" y="3520"/>
                  </a:cubicBezTo>
                  <a:cubicBezTo>
                    <a:pt x="11570" y="3506"/>
                    <a:pt x="11567" y="3499"/>
                    <a:pt x="11560" y="3499"/>
                  </a:cubicBezTo>
                  <a:cubicBezTo>
                    <a:pt x="11557" y="3499"/>
                    <a:pt x="11547" y="3509"/>
                    <a:pt x="11533" y="3530"/>
                  </a:cubicBezTo>
                  <a:cubicBezTo>
                    <a:pt x="11485" y="3597"/>
                    <a:pt x="11404" y="3630"/>
                    <a:pt x="11290" y="3630"/>
                  </a:cubicBezTo>
                  <a:cubicBezTo>
                    <a:pt x="11266" y="3630"/>
                    <a:pt x="11249" y="3628"/>
                    <a:pt x="11241" y="3624"/>
                  </a:cubicBezTo>
                  <a:cubicBezTo>
                    <a:pt x="11226" y="3616"/>
                    <a:pt x="11218" y="3581"/>
                    <a:pt x="11218" y="3518"/>
                  </a:cubicBezTo>
                  <a:cubicBezTo>
                    <a:pt x="11218" y="3080"/>
                    <a:pt x="11218" y="3080"/>
                    <a:pt x="11218" y="3080"/>
                  </a:cubicBezTo>
                  <a:close/>
                  <a:moveTo>
                    <a:pt x="11913" y="3081"/>
                  </a:moveTo>
                  <a:cubicBezTo>
                    <a:pt x="11913" y="3052"/>
                    <a:pt x="11921" y="3035"/>
                    <a:pt x="11939" y="3030"/>
                  </a:cubicBezTo>
                  <a:cubicBezTo>
                    <a:pt x="11973" y="3026"/>
                    <a:pt x="11973" y="3026"/>
                    <a:pt x="11973" y="3026"/>
                  </a:cubicBezTo>
                  <a:cubicBezTo>
                    <a:pt x="12035" y="3026"/>
                    <a:pt x="12035" y="3026"/>
                    <a:pt x="12035" y="3026"/>
                  </a:cubicBezTo>
                  <a:cubicBezTo>
                    <a:pt x="12089" y="3026"/>
                    <a:pt x="12128" y="3033"/>
                    <a:pt x="12153" y="3048"/>
                  </a:cubicBezTo>
                  <a:cubicBezTo>
                    <a:pt x="12177" y="3063"/>
                    <a:pt x="12190" y="3088"/>
                    <a:pt x="12190" y="3121"/>
                  </a:cubicBezTo>
                  <a:cubicBezTo>
                    <a:pt x="12190" y="3136"/>
                    <a:pt x="12193" y="3144"/>
                    <a:pt x="12199" y="3143"/>
                  </a:cubicBezTo>
                  <a:cubicBezTo>
                    <a:pt x="12212" y="3143"/>
                    <a:pt x="12219" y="3130"/>
                    <a:pt x="12219" y="3104"/>
                  </a:cubicBezTo>
                  <a:cubicBezTo>
                    <a:pt x="12219" y="3091"/>
                    <a:pt x="12217" y="3070"/>
                    <a:pt x="12215" y="3041"/>
                  </a:cubicBezTo>
                  <a:cubicBezTo>
                    <a:pt x="12213" y="3021"/>
                    <a:pt x="12212" y="3007"/>
                    <a:pt x="12212" y="3000"/>
                  </a:cubicBezTo>
                  <a:cubicBezTo>
                    <a:pt x="12212" y="2988"/>
                    <a:pt x="12207" y="2983"/>
                    <a:pt x="12197" y="2983"/>
                  </a:cubicBezTo>
                  <a:cubicBezTo>
                    <a:pt x="12195" y="2983"/>
                    <a:pt x="12193" y="2983"/>
                    <a:pt x="12190" y="2983"/>
                  </a:cubicBezTo>
                  <a:cubicBezTo>
                    <a:pt x="12164" y="2986"/>
                    <a:pt x="12097" y="2988"/>
                    <a:pt x="11987" y="2988"/>
                  </a:cubicBezTo>
                  <a:cubicBezTo>
                    <a:pt x="11795" y="2986"/>
                    <a:pt x="11795" y="2986"/>
                    <a:pt x="11795" y="2986"/>
                  </a:cubicBezTo>
                  <a:cubicBezTo>
                    <a:pt x="11744" y="2984"/>
                    <a:pt x="11744" y="2984"/>
                    <a:pt x="11744" y="2984"/>
                  </a:cubicBezTo>
                  <a:cubicBezTo>
                    <a:pt x="11734" y="2984"/>
                    <a:pt x="11726" y="2984"/>
                    <a:pt x="11720" y="2983"/>
                  </a:cubicBezTo>
                  <a:cubicBezTo>
                    <a:pt x="11712" y="2983"/>
                    <a:pt x="11707" y="2982"/>
                    <a:pt x="11704" y="2982"/>
                  </a:cubicBezTo>
                  <a:cubicBezTo>
                    <a:pt x="11693" y="2982"/>
                    <a:pt x="11688" y="2986"/>
                    <a:pt x="11688" y="2994"/>
                  </a:cubicBezTo>
                  <a:cubicBezTo>
                    <a:pt x="11688" y="3003"/>
                    <a:pt x="11692" y="3008"/>
                    <a:pt x="11701" y="3009"/>
                  </a:cubicBezTo>
                  <a:cubicBezTo>
                    <a:pt x="11740" y="3015"/>
                    <a:pt x="11766" y="3024"/>
                    <a:pt x="11778" y="3037"/>
                  </a:cubicBezTo>
                  <a:cubicBezTo>
                    <a:pt x="11790" y="3051"/>
                    <a:pt x="11796" y="3076"/>
                    <a:pt x="11796" y="3114"/>
                  </a:cubicBezTo>
                  <a:cubicBezTo>
                    <a:pt x="11796" y="3514"/>
                    <a:pt x="11796" y="3514"/>
                    <a:pt x="11796" y="3514"/>
                  </a:cubicBezTo>
                  <a:cubicBezTo>
                    <a:pt x="11796" y="3544"/>
                    <a:pt x="11794" y="3568"/>
                    <a:pt x="11791" y="3586"/>
                  </a:cubicBezTo>
                  <a:cubicBezTo>
                    <a:pt x="11787" y="3607"/>
                    <a:pt x="11781" y="3622"/>
                    <a:pt x="11774" y="3630"/>
                  </a:cubicBezTo>
                  <a:cubicBezTo>
                    <a:pt x="11767" y="3639"/>
                    <a:pt x="11754" y="3646"/>
                    <a:pt x="11735" y="3654"/>
                  </a:cubicBezTo>
                  <a:cubicBezTo>
                    <a:pt x="11727" y="3657"/>
                    <a:pt x="11724" y="3662"/>
                    <a:pt x="11724" y="3668"/>
                  </a:cubicBezTo>
                  <a:cubicBezTo>
                    <a:pt x="11725" y="3675"/>
                    <a:pt x="11729" y="3679"/>
                    <a:pt x="11737" y="3679"/>
                  </a:cubicBezTo>
                  <a:cubicBezTo>
                    <a:pt x="11743" y="3679"/>
                    <a:pt x="11753" y="3679"/>
                    <a:pt x="11767" y="3678"/>
                  </a:cubicBezTo>
                  <a:cubicBezTo>
                    <a:pt x="11817" y="3675"/>
                    <a:pt x="11854" y="3673"/>
                    <a:pt x="11879" y="3673"/>
                  </a:cubicBezTo>
                  <a:cubicBezTo>
                    <a:pt x="11916" y="3673"/>
                    <a:pt x="11945" y="3674"/>
                    <a:pt x="11966" y="3676"/>
                  </a:cubicBezTo>
                  <a:cubicBezTo>
                    <a:pt x="12025" y="3682"/>
                    <a:pt x="12025" y="3682"/>
                    <a:pt x="12025" y="3682"/>
                  </a:cubicBezTo>
                  <a:cubicBezTo>
                    <a:pt x="12051" y="3684"/>
                    <a:pt x="12075" y="3686"/>
                    <a:pt x="12097" y="3686"/>
                  </a:cubicBezTo>
                  <a:cubicBezTo>
                    <a:pt x="12133" y="3686"/>
                    <a:pt x="12163" y="3680"/>
                    <a:pt x="12185" y="3669"/>
                  </a:cubicBezTo>
                  <a:cubicBezTo>
                    <a:pt x="12207" y="3657"/>
                    <a:pt x="12226" y="3639"/>
                    <a:pt x="12241" y="3612"/>
                  </a:cubicBezTo>
                  <a:cubicBezTo>
                    <a:pt x="12258" y="3581"/>
                    <a:pt x="12267" y="3549"/>
                    <a:pt x="12267" y="3516"/>
                  </a:cubicBezTo>
                  <a:cubicBezTo>
                    <a:pt x="12267" y="3512"/>
                    <a:pt x="12266" y="3508"/>
                    <a:pt x="12263" y="3505"/>
                  </a:cubicBezTo>
                  <a:cubicBezTo>
                    <a:pt x="12260" y="3502"/>
                    <a:pt x="12257" y="3501"/>
                    <a:pt x="12254" y="3502"/>
                  </a:cubicBezTo>
                  <a:cubicBezTo>
                    <a:pt x="12252" y="3502"/>
                    <a:pt x="12250" y="3504"/>
                    <a:pt x="12248" y="3508"/>
                  </a:cubicBezTo>
                  <a:cubicBezTo>
                    <a:pt x="12205" y="3592"/>
                    <a:pt x="12116" y="3633"/>
                    <a:pt x="11980" y="3633"/>
                  </a:cubicBezTo>
                  <a:cubicBezTo>
                    <a:pt x="11963" y="3633"/>
                    <a:pt x="11951" y="3630"/>
                    <a:pt x="11944" y="3625"/>
                  </a:cubicBezTo>
                  <a:cubicBezTo>
                    <a:pt x="11936" y="3620"/>
                    <a:pt x="11929" y="3609"/>
                    <a:pt x="11923" y="3594"/>
                  </a:cubicBezTo>
                  <a:cubicBezTo>
                    <a:pt x="11916" y="3573"/>
                    <a:pt x="11912" y="3539"/>
                    <a:pt x="11912" y="3492"/>
                  </a:cubicBezTo>
                  <a:cubicBezTo>
                    <a:pt x="11912" y="3447"/>
                    <a:pt x="11912" y="3447"/>
                    <a:pt x="11912" y="3447"/>
                  </a:cubicBezTo>
                  <a:cubicBezTo>
                    <a:pt x="11912" y="3410"/>
                    <a:pt x="11913" y="3384"/>
                    <a:pt x="11915" y="3367"/>
                  </a:cubicBezTo>
                  <a:cubicBezTo>
                    <a:pt x="11917" y="3352"/>
                    <a:pt x="11921" y="3342"/>
                    <a:pt x="11927" y="3338"/>
                  </a:cubicBezTo>
                  <a:cubicBezTo>
                    <a:pt x="11933" y="3333"/>
                    <a:pt x="11944" y="3330"/>
                    <a:pt x="11960" y="3330"/>
                  </a:cubicBezTo>
                  <a:cubicBezTo>
                    <a:pt x="11995" y="3330"/>
                    <a:pt x="11995" y="3330"/>
                    <a:pt x="11995" y="3330"/>
                  </a:cubicBezTo>
                  <a:cubicBezTo>
                    <a:pt x="12029" y="3330"/>
                    <a:pt x="12053" y="3331"/>
                    <a:pt x="12066" y="3334"/>
                  </a:cubicBezTo>
                  <a:cubicBezTo>
                    <a:pt x="12078" y="3336"/>
                    <a:pt x="12089" y="3341"/>
                    <a:pt x="12098" y="3349"/>
                  </a:cubicBezTo>
                  <a:cubicBezTo>
                    <a:pt x="12113" y="3364"/>
                    <a:pt x="12124" y="3386"/>
                    <a:pt x="12128" y="3415"/>
                  </a:cubicBezTo>
                  <a:cubicBezTo>
                    <a:pt x="12130" y="3428"/>
                    <a:pt x="12135" y="3434"/>
                    <a:pt x="12144" y="3434"/>
                  </a:cubicBezTo>
                  <a:cubicBezTo>
                    <a:pt x="12148" y="3433"/>
                    <a:pt x="12150" y="3432"/>
                    <a:pt x="12152" y="3430"/>
                  </a:cubicBezTo>
                  <a:cubicBezTo>
                    <a:pt x="12153" y="3428"/>
                    <a:pt x="12153" y="3425"/>
                    <a:pt x="12153" y="3421"/>
                  </a:cubicBezTo>
                  <a:cubicBezTo>
                    <a:pt x="12153" y="3395"/>
                    <a:pt x="12153" y="3395"/>
                    <a:pt x="12153" y="3395"/>
                  </a:cubicBezTo>
                  <a:cubicBezTo>
                    <a:pt x="12153" y="3376"/>
                    <a:pt x="12152" y="3353"/>
                    <a:pt x="12150" y="3327"/>
                  </a:cubicBezTo>
                  <a:cubicBezTo>
                    <a:pt x="12147" y="3287"/>
                    <a:pt x="12145" y="3262"/>
                    <a:pt x="12145" y="3251"/>
                  </a:cubicBezTo>
                  <a:cubicBezTo>
                    <a:pt x="12145" y="3245"/>
                    <a:pt x="12145" y="3238"/>
                    <a:pt x="12146" y="3229"/>
                  </a:cubicBezTo>
                  <a:cubicBezTo>
                    <a:pt x="12147" y="3217"/>
                    <a:pt x="12148" y="3209"/>
                    <a:pt x="12148" y="3207"/>
                  </a:cubicBezTo>
                  <a:cubicBezTo>
                    <a:pt x="12148" y="3197"/>
                    <a:pt x="12144" y="3193"/>
                    <a:pt x="12136" y="3193"/>
                  </a:cubicBezTo>
                  <a:cubicBezTo>
                    <a:pt x="12129" y="3193"/>
                    <a:pt x="12124" y="3196"/>
                    <a:pt x="12121" y="3202"/>
                  </a:cubicBezTo>
                  <a:cubicBezTo>
                    <a:pt x="12110" y="3227"/>
                    <a:pt x="12110" y="3227"/>
                    <a:pt x="12110" y="3227"/>
                  </a:cubicBezTo>
                  <a:cubicBezTo>
                    <a:pt x="12092" y="3264"/>
                    <a:pt x="12066" y="3282"/>
                    <a:pt x="12033" y="3282"/>
                  </a:cubicBezTo>
                  <a:cubicBezTo>
                    <a:pt x="11990" y="3282"/>
                    <a:pt x="11990" y="3282"/>
                    <a:pt x="11990" y="3282"/>
                  </a:cubicBezTo>
                  <a:cubicBezTo>
                    <a:pt x="11967" y="3283"/>
                    <a:pt x="11967" y="3283"/>
                    <a:pt x="11967" y="3283"/>
                  </a:cubicBezTo>
                  <a:cubicBezTo>
                    <a:pt x="11952" y="3283"/>
                    <a:pt x="11952" y="3283"/>
                    <a:pt x="11952" y="3283"/>
                  </a:cubicBezTo>
                  <a:cubicBezTo>
                    <a:pt x="11935" y="3283"/>
                    <a:pt x="11924" y="3279"/>
                    <a:pt x="11919" y="3271"/>
                  </a:cubicBezTo>
                  <a:cubicBezTo>
                    <a:pt x="11915" y="3262"/>
                    <a:pt x="11912" y="3242"/>
                    <a:pt x="11912" y="3211"/>
                  </a:cubicBezTo>
                  <a:cubicBezTo>
                    <a:pt x="11912" y="3102"/>
                    <a:pt x="11912" y="3102"/>
                    <a:pt x="11912" y="3102"/>
                  </a:cubicBezTo>
                  <a:cubicBezTo>
                    <a:pt x="11913" y="3081"/>
                    <a:pt x="11913" y="3081"/>
                    <a:pt x="11913" y="3081"/>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Power T">
              <a:extLst>
                <a:ext uri="{FF2B5EF4-FFF2-40B4-BE49-F238E27FC236}">
                  <a16:creationId xmlns:a16="http://schemas.microsoft.com/office/drawing/2014/main" id="{EFB07273-CCEA-4154-B732-80E95F37B432}"/>
                </a:ext>
              </a:extLst>
            </p:cNvPr>
            <p:cNvSpPr>
              <a:spLocks noEditPoints="1"/>
            </p:cNvSpPr>
            <p:nvPr userDrawn="1"/>
          </p:nvSpPr>
          <p:spPr bwMode="auto">
            <a:xfrm>
              <a:off x="5979" y="1299"/>
              <a:ext cx="1701" cy="1714"/>
            </a:xfrm>
            <a:custGeom>
              <a:avLst/>
              <a:gdLst>
                <a:gd name="T0" fmla="*/ 0 w 3678"/>
                <a:gd name="T1" fmla="*/ 0 h 3678"/>
                <a:gd name="T2" fmla="*/ 0 w 3678"/>
                <a:gd name="T3" fmla="*/ 3678 h 3678"/>
                <a:gd name="T4" fmla="*/ 3678 w 3678"/>
                <a:gd name="T5" fmla="*/ 3678 h 3678"/>
                <a:gd name="T6" fmla="*/ 3678 w 3678"/>
                <a:gd name="T7" fmla="*/ 0 h 3678"/>
                <a:gd name="T8" fmla="*/ 0 w 3678"/>
                <a:gd name="T9" fmla="*/ 0 h 3678"/>
                <a:gd name="T10" fmla="*/ 3214 w 3678"/>
                <a:gd name="T11" fmla="*/ 1392 h 3678"/>
                <a:gd name="T12" fmla="*/ 2870 w 3678"/>
                <a:gd name="T13" fmla="*/ 1392 h 3678"/>
                <a:gd name="T14" fmla="*/ 2492 w 3678"/>
                <a:gd name="T15" fmla="*/ 1083 h 3678"/>
                <a:gd name="T16" fmla="*/ 2149 w 3678"/>
                <a:gd name="T17" fmla="*/ 1263 h 3678"/>
                <a:gd name="T18" fmla="*/ 2149 w 3678"/>
                <a:gd name="T19" fmla="*/ 2423 h 3678"/>
                <a:gd name="T20" fmla="*/ 2577 w 3678"/>
                <a:gd name="T21" fmla="*/ 2870 h 3678"/>
                <a:gd name="T22" fmla="*/ 2578 w 3678"/>
                <a:gd name="T23" fmla="*/ 2870 h 3678"/>
                <a:gd name="T24" fmla="*/ 2578 w 3678"/>
                <a:gd name="T25" fmla="*/ 3213 h 3678"/>
                <a:gd name="T26" fmla="*/ 1100 w 3678"/>
                <a:gd name="T27" fmla="*/ 3213 h 3678"/>
                <a:gd name="T28" fmla="*/ 1100 w 3678"/>
                <a:gd name="T29" fmla="*/ 2870 h 3678"/>
                <a:gd name="T30" fmla="*/ 1101 w 3678"/>
                <a:gd name="T31" fmla="*/ 2870 h 3678"/>
                <a:gd name="T32" fmla="*/ 1530 w 3678"/>
                <a:gd name="T33" fmla="*/ 2423 h 3678"/>
                <a:gd name="T34" fmla="*/ 1530 w 3678"/>
                <a:gd name="T35" fmla="*/ 1263 h 3678"/>
                <a:gd name="T36" fmla="*/ 1186 w 3678"/>
                <a:gd name="T37" fmla="*/ 1083 h 3678"/>
                <a:gd name="T38" fmla="*/ 808 w 3678"/>
                <a:gd name="T39" fmla="*/ 1392 h 3678"/>
                <a:gd name="T40" fmla="*/ 465 w 3678"/>
                <a:gd name="T41" fmla="*/ 1392 h 3678"/>
                <a:gd name="T42" fmla="*/ 465 w 3678"/>
                <a:gd name="T43" fmla="*/ 464 h 3678"/>
                <a:gd name="T44" fmla="*/ 3214 w 3678"/>
                <a:gd name="T45" fmla="*/ 464 h 3678"/>
                <a:gd name="T46" fmla="*/ 3214 w 3678"/>
                <a:gd name="T47" fmla="*/ 1392 h 3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78" h="3678">
                  <a:moveTo>
                    <a:pt x="0" y="0"/>
                  </a:moveTo>
                  <a:cubicBezTo>
                    <a:pt x="0" y="3678"/>
                    <a:pt x="0" y="3678"/>
                    <a:pt x="0" y="3678"/>
                  </a:cubicBezTo>
                  <a:cubicBezTo>
                    <a:pt x="3678" y="3678"/>
                    <a:pt x="3678" y="3678"/>
                    <a:pt x="3678" y="3678"/>
                  </a:cubicBezTo>
                  <a:cubicBezTo>
                    <a:pt x="3678" y="0"/>
                    <a:pt x="3678" y="0"/>
                    <a:pt x="3678" y="0"/>
                  </a:cubicBezTo>
                  <a:lnTo>
                    <a:pt x="0" y="0"/>
                  </a:lnTo>
                  <a:close/>
                  <a:moveTo>
                    <a:pt x="3214" y="1392"/>
                  </a:moveTo>
                  <a:cubicBezTo>
                    <a:pt x="2870" y="1392"/>
                    <a:pt x="2870" y="1392"/>
                    <a:pt x="2870" y="1392"/>
                  </a:cubicBezTo>
                  <a:cubicBezTo>
                    <a:pt x="2870" y="1221"/>
                    <a:pt x="2701" y="1083"/>
                    <a:pt x="2492" y="1083"/>
                  </a:cubicBezTo>
                  <a:cubicBezTo>
                    <a:pt x="2340" y="1083"/>
                    <a:pt x="2208" y="1157"/>
                    <a:pt x="2149" y="1263"/>
                  </a:cubicBezTo>
                  <a:cubicBezTo>
                    <a:pt x="2149" y="2423"/>
                    <a:pt x="2149" y="2423"/>
                    <a:pt x="2149" y="2423"/>
                  </a:cubicBezTo>
                  <a:cubicBezTo>
                    <a:pt x="2149" y="2669"/>
                    <a:pt x="2340" y="2869"/>
                    <a:pt x="2577" y="2870"/>
                  </a:cubicBezTo>
                  <a:cubicBezTo>
                    <a:pt x="2578" y="2870"/>
                    <a:pt x="2578" y="2870"/>
                    <a:pt x="2578" y="2870"/>
                  </a:cubicBezTo>
                  <a:cubicBezTo>
                    <a:pt x="2578" y="3213"/>
                    <a:pt x="2578" y="3213"/>
                    <a:pt x="2578" y="3213"/>
                  </a:cubicBezTo>
                  <a:cubicBezTo>
                    <a:pt x="1100" y="3213"/>
                    <a:pt x="1100" y="3213"/>
                    <a:pt x="1100" y="3213"/>
                  </a:cubicBezTo>
                  <a:cubicBezTo>
                    <a:pt x="1100" y="2870"/>
                    <a:pt x="1100" y="2870"/>
                    <a:pt x="1100" y="2870"/>
                  </a:cubicBezTo>
                  <a:cubicBezTo>
                    <a:pt x="1101" y="2870"/>
                    <a:pt x="1101" y="2870"/>
                    <a:pt x="1101" y="2870"/>
                  </a:cubicBezTo>
                  <a:cubicBezTo>
                    <a:pt x="1338" y="2869"/>
                    <a:pt x="1530" y="2669"/>
                    <a:pt x="1530" y="2423"/>
                  </a:cubicBezTo>
                  <a:cubicBezTo>
                    <a:pt x="1530" y="1263"/>
                    <a:pt x="1530" y="1263"/>
                    <a:pt x="1530" y="1263"/>
                  </a:cubicBezTo>
                  <a:cubicBezTo>
                    <a:pt x="1470" y="1157"/>
                    <a:pt x="1339" y="1083"/>
                    <a:pt x="1186" y="1083"/>
                  </a:cubicBezTo>
                  <a:cubicBezTo>
                    <a:pt x="978" y="1083"/>
                    <a:pt x="808" y="1221"/>
                    <a:pt x="808" y="1392"/>
                  </a:cubicBezTo>
                  <a:cubicBezTo>
                    <a:pt x="465" y="1392"/>
                    <a:pt x="465" y="1392"/>
                    <a:pt x="465" y="1392"/>
                  </a:cubicBezTo>
                  <a:cubicBezTo>
                    <a:pt x="465" y="464"/>
                    <a:pt x="465" y="464"/>
                    <a:pt x="465" y="464"/>
                  </a:cubicBezTo>
                  <a:cubicBezTo>
                    <a:pt x="3214" y="464"/>
                    <a:pt x="3214" y="464"/>
                    <a:pt x="3214" y="464"/>
                  </a:cubicBezTo>
                  <a:lnTo>
                    <a:pt x="3214" y="1392"/>
                  </a:lnTo>
                  <a:close/>
                </a:path>
              </a:pathLst>
            </a:custGeom>
            <a:solidFill>
              <a:srgbClr val="FF8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 name="Slide Number Placeholder 6"/>
          <p:cNvSpPr>
            <a:spLocks noGrp="1"/>
          </p:cNvSpPr>
          <p:nvPr>
            <p:ph type="sldNum" sz="quarter" idx="5"/>
          </p:nvPr>
        </p:nvSpPr>
        <p:spPr>
          <a:xfrm>
            <a:off x="328021" y="254365"/>
            <a:ext cx="1808276" cy="458787"/>
          </a:xfrm>
          <a:prstGeom prst="rect">
            <a:avLst/>
          </a:prstGeom>
        </p:spPr>
        <p:txBody>
          <a:bodyPr vert="horz" lIns="91440" tIns="45720" rIns="91440" bIns="45720" rtlCol="0" anchor="ctr"/>
          <a:lstStyle>
            <a:lvl1pPr algn="l">
              <a:defRPr sz="1600">
                <a:solidFill>
                  <a:schemeClr val="bg1"/>
                </a:solidFill>
                <a:latin typeface="Arial Nova" panose="020B0504020202020204" pitchFamily="34" charset="0"/>
              </a:defRPr>
            </a:lvl1pPr>
          </a:lstStyle>
          <a:p>
            <a:fld id="{4C43107C-0EFE-49AA-96DD-13AB464531C6}" type="slidenum">
              <a:rPr lang="en-US" smtClean="0"/>
              <a:pPr/>
              <a:t>‹#›</a:t>
            </a:fld>
            <a:endParaRPr lang="en-US" dirty="0"/>
          </a:p>
        </p:txBody>
      </p:sp>
    </p:spTree>
    <p:extLst>
      <p:ext uri="{BB962C8B-B14F-4D97-AF65-F5344CB8AC3E}">
        <p14:creationId xmlns:p14="http://schemas.microsoft.com/office/powerpoint/2010/main" val="3541714423"/>
      </p:ext>
    </p:extLst>
  </p:cSld>
  <p:clrMap bg1="lt1" tx1="dk1" bg2="lt2" tx2="dk2" accent1="accent1" accent2="accent2" accent3="accent3" accent4="accent4" accent5="accent5" accent6="accent6" hlink="hlink" folHlink="folHlink"/>
  <p:notesStyle>
    <a:lvl1pPr marL="493776" indent="-493776" algn="l" defTabSz="2633472" rtl="0" eaLnBrk="1" latinLnBrk="0" hangingPunct="1">
      <a:buFont typeface="Arial" panose="020B0604020202020204" pitchFamily="34" charset="0"/>
      <a:buChar char="•"/>
      <a:defRPr sz="5184" kern="1200">
        <a:solidFill>
          <a:schemeClr val="tx1"/>
        </a:solidFill>
        <a:latin typeface="Arial Nova" panose="020B0504020202020204" pitchFamily="34" charset="0"/>
        <a:ea typeface="+mn-ea"/>
        <a:cs typeface="+mn-cs"/>
      </a:defRPr>
    </a:lvl1pPr>
    <a:lvl2pPr marL="1810512" indent="-493776" algn="l" defTabSz="2633472" rtl="0" eaLnBrk="1" latinLnBrk="0" hangingPunct="1">
      <a:buFont typeface="Arial" panose="020B0604020202020204" pitchFamily="34" charset="0"/>
      <a:buChar char="•"/>
      <a:defRPr sz="5184" kern="1200">
        <a:solidFill>
          <a:schemeClr val="tx1"/>
        </a:solidFill>
        <a:latin typeface="Arial Nova" panose="020B0504020202020204" pitchFamily="34" charset="0"/>
        <a:ea typeface="+mn-ea"/>
        <a:cs typeface="+mn-cs"/>
      </a:defRPr>
    </a:lvl2pPr>
    <a:lvl3pPr marL="3127248" indent="-493776" algn="l" defTabSz="2633472" rtl="0" eaLnBrk="1" latinLnBrk="0" hangingPunct="1">
      <a:buFont typeface="Arial" panose="020B0604020202020204" pitchFamily="34" charset="0"/>
      <a:buChar char="•"/>
      <a:defRPr sz="5184" kern="1200">
        <a:solidFill>
          <a:schemeClr val="tx1"/>
        </a:solidFill>
        <a:latin typeface="Arial Nova" panose="020B0504020202020204" pitchFamily="34" charset="0"/>
        <a:ea typeface="+mn-ea"/>
        <a:cs typeface="+mn-cs"/>
      </a:defRPr>
    </a:lvl3pPr>
    <a:lvl4pPr marL="4443984" indent="-493776" algn="l" defTabSz="2633472" rtl="0" eaLnBrk="1" latinLnBrk="0" hangingPunct="1">
      <a:buFont typeface="Arial" panose="020B0604020202020204" pitchFamily="34" charset="0"/>
      <a:buChar char="•"/>
      <a:defRPr sz="5184" kern="1200">
        <a:solidFill>
          <a:schemeClr val="tx1"/>
        </a:solidFill>
        <a:latin typeface="Arial Nova" panose="020B0504020202020204" pitchFamily="34" charset="0"/>
        <a:ea typeface="+mn-ea"/>
        <a:cs typeface="+mn-cs"/>
      </a:defRPr>
    </a:lvl4pPr>
    <a:lvl5pPr marL="5760720" indent="-493776" algn="l" defTabSz="2633472" rtl="0" eaLnBrk="1" latinLnBrk="0" hangingPunct="1">
      <a:buFont typeface="Arial" panose="020B0604020202020204" pitchFamily="34" charset="0"/>
      <a:buChar char="•"/>
      <a:defRPr sz="5184" kern="1200">
        <a:solidFill>
          <a:schemeClr val="tx1"/>
        </a:solidFill>
        <a:latin typeface="Arial Nova" panose="020B0504020202020204" pitchFamily="34" charset="0"/>
        <a:ea typeface="+mn-ea"/>
        <a:cs typeface="+mn-cs"/>
      </a:defRPr>
    </a:lvl5pPr>
    <a:lvl6pPr marL="6583680" algn="l" defTabSz="2633472" rtl="0" eaLnBrk="1" latinLnBrk="0" hangingPunct="1">
      <a:defRPr sz="3456" kern="1200">
        <a:solidFill>
          <a:schemeClr val="tx1"/>
        </a:solidFill>
        <a:latin typeface="+mn-lt"/>
        <a:ea typeface="+mn-ea"/>
        <a:cs typeface="+mn-cs"/>
      </a:defRPr>
    </a:lvl6pPr>
    <a:lvl7pPr marL="7900416" algn="l" defTabSz="2633472" rtl="0" eaLnBrk="1" latinLnBrk="0" hangingPunct="1">
      <a:defRPr sz="3456" kern="1200">
        <a:solidFill>
          <a:schemeClr val="tx1"/>
        </a:solidFill>
        <a:latin typeface="+mn-lt"/>
        <a:ea typeface="+mn-ea"/>
        <a:cs typeface="+mn-cs"/>
      </a:defRPr>
    </a:lvl7pPr>
    <a:lvl8pPr marL="9217152" algn="l" defTabSz="2633472" rtl="0" eaLnBrk="1" latinLnBrk="0" hangingPunct="1">
      <a:defRPr sz="3456" kern="1200">
        <a:solidFill>
          <a:schemeClr val="tx1"/>
        </a:solidFill>
        <a:latin typeface="+mn-lt"/>
        <a:ea typeface="+mn-ea"/>
        <a:cs typeface="+mn-cs"/>
      </a:defRPr>
    </a:lvl8pPr>
    <a:lvl9pPr marL="10533888" algn="l" defTabSz="2633472" rtl="0" eaLnBrk="1" latinLnBrk="0" hangingPunct="1">
      <a:defRPr sz="3456" kern="1200">
        <a:solidFill>
          <a:schemeClr val="tx1"/>
        </a:solidFill>
        <a:latin typeface="+mn-lt"/>
        <a:ea typeface="+mn-ea"/>
        <a:cs typeface="+mn-cs"/>
      </a:defRPr>
    </a:lvl9pPr>
  </p:notesStyle>
  <p:extLst>
    <p:ext uri="{620B2872-D7B9-4A21-9093-7833F8D536E1}">
      <p15:sldGuideLst xmlns:p15="http://schemas.microsoft.com/office/powerpoint/2012/main">
        <p15:guide id="1" pos="144" userDrawn="1">
          <p15:clr>
            <a:srgbClr val="F26B43"/>
          </p15:clr>
        </p15:guide>
        <p15:guide id="2" pos="4176" userDrawn="1">
          <p15:clr>
            <a:srgbClr val="F26B43"/>
          </p15:clr>
        </p15:guide>
      </p15:sldGuideLst>
    </p:ext>
  </p:extLst>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AEAE361-3066-43BC-86A5-54B5D9ADFFF6}"/>
              </a:ext>
            </a:extLst>
          </p:cNvPr>
          <p:cNvSpPr>
            <a:spLocks noChangeAspect="1"/>
          </p:cNvSpPr>
          <p:nvPr userDrawn="1"/>
        </p:nvSpPr>
        <p:spPr>
          <a:xfrm>
            <a:off x="0" y="0"/>
            <a:ext cx="32918400" cy="359603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l"/>
            <a:endParaRPr lang="en-US" sz="13997" dirty="0"/>
          </a:p>
        </p:txBody>
      </p:sp>
      <p:grpSp>
        <p:nvGrpSpPr>
          <p:cNvPr id="13" name="UTK Horiz_R">
            <a:extLst>
              <a:ext uri="{FF2B5EF4-FFF2-40B4-BE49-F238E27FC236}">
                <a16:creationId xmlns:a16="http://schemas.microsoft.com/office/drawing/2014/main" id="{0B47ABA7-E05A-4C90-9295-46B3A7CFA6B1}"/>
              </a:ext>
            </a:extLst>
          </p:cNvPr>
          <p:cNvGrpSpPr>
            <a:grpSpLocks noChangeAspect="1"/>
          </p:cNvGrpSpPr>
          <p:nvPr userDrawn="1"/>
        </p:nvGrpSpPr>
        <p:grpSpPr bwMode="auto">
          <a:xfrm>
            <a:off x="25914096" y="856060"/>
            <a:ext cx="6734556" cy="1790686"/>
            <a:chOff x="0" y="1299"/>
            <a:chExt cx="7680" cy="1723"/>
          </a:xfrm>
        </p:grpSpPr>
        <p:sp>
          <p:nvSpPr>
            <p:cNvPr id="14" name="T fill">
              <a:extLst>
                <a:ext uri="{FF2B5EF4-FFF2-40B4-BE49-F238E27FC236}">
                  <a16:creationId xmlns:a16="http://schemas.microsoft.com/office/drawing/2014/main" id="{DF6BEDF1-7376-408F-B988-833DDF69D551}"/>
                </a:ext>
              </a:extLst>
            </p:cNvPr>
            <p:cNvSpPr>
              <a:spLocks noChangeArrowheads="1"/>
            </p:cNvSpPr>
            <p:nvPr userDrawn="1"/>
          </p:nvSpPr>
          <p:spPr bwMode="auto">
            <a:xfrm>
              <a:off x="6110" y="1391"/>
              <a:ext cx="1429" cy="15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997"/>
            </a:p>
          </p:txBody>
        </p:sp>
        <p:sp>
          <p:nvSpPr>
            <p:cNvPr id="15" name="Type">
              <a:extLst>
                <a:ext uri="{FF2B5EF4-FFF2-40B4-BE49-F238E27FC236}">
                  <a16:creationId xmlns:a16="http://schemas.microsoft.com/office/drawing/2014/main" id="{CE5EF94F-F9E5-4CB2-AEC8-6C1FAECE2829}"/>
                </a:ext>
              </a:extLst>
            </p:cNvPr>
            <p:cNvSpPr>
              <a:spLocks noEditPoints="1"/>
            </p:cNvSpPr>
            <p:nvPr userDrawn="1"/>
          </p:nvSpPr>
          <p:spPr bwMode="auto">
            <a:xfrm>
              <a:off x="0" y="1302"/>
              <a:ext cx="5707" cy="1720"/>
            </a:xfrm>
            <a:custGeom>
              <a:avLst/>
              <a:gdLst>
                <a:gd name="T0" fmla="*/ 540 w 12347"/>
                <a:gd name="T1" fmla="*/ 2590 h 3689"/>
                <a:gd name="T2" fmla="*/ 2613 w 12347"/>
                <a:gd name="T3" fmla="*/ 1052 h 3689"/>
                <a:gd name="T4" fmla="*/ 1942 w 12347"/>
                <a:gd name="T5" fmla="*/ 2472 h 3689"/>
                <a:gd name="T6" fmla="*/ 4225 w 12347"/>
                <a:gd name="T7" fmla="*/ 1272 h 3689"/>
                <a:gd name="T8" fmla="*/ 2977 w 12347"/>
                <a:gd name="T9" fmla="*/ 1197 h 3689"/>
                <a:gd name="T10" fmla="*/ 4223 w 12347"/>
                <a:gd name="T11" fmla="*/ 2417 h 3689"/>
                <a:gd name="T12" fmla="*/ 4452 w 12347"/>
                <a:gd name="T13" fmla="*/ 1023 h 3689"/>
                <a:gd name="T14" fmla="*/ 5776 w 12347"/>
                <a:gd name="T15" fmla="*/ 2560 h 3689"/>
                <a:gd name="T16" fmla="*/ 6086 w 12347"/>
                <a:gd name="T17" fmla="*/ 1048 h 3689"/>
                <a:gd name="T18" fmla="*/ 6999 w 12347"/>
                <a:gd name="T19" fmla="*/ 1970 h 3689"/>
                <a:gd name="T20" fmla="*/ 7538 w 12347"/>
                <a:gd name="T21" fmla="*/ 2195 h 3689"/>
                <a:gd name="T22" fmla="*/ 8303 w 12347"/>
                <a:gd name="T23" fmla="*/ 1077 h 3689"/>
                <a:gd name="T24" fmla="*/ 8907 w 12347"/>
                <a:gd name="T25" fmla="*/ 1495 h 3689"/>
                <a:gd name="T26" fmla="*/ 10900 w 12347"/>
                <a:gd name="T27" fmla="*/ 1317 h 3689"/>
                <a:gd name="T28" fmla="*/ 11049 w 12347"/>
                <a:gd name="T29" fmla="*/ 2304 h 3689"/>
                <a:gd name="T30" fmla="*/ 10223 w 12347"/>
                <a:gd name="T31" fmla="*/ 1669 h 3689"/>
                <a:gd name="T32" fmla="*/ 11348 w 12347"/>
                <a:gd name="T33" fmla="*/ 2302 h 3689"/>
                <a:gd name="T34" fmla="*/ 12110 w 12347"/>
                <a:gd name="T35" fmla="*/ 1966 h 3689"/>
                <a:gd name="T36" fmla="*/ 146 w 12347"/>
                <a:gd name="T37" fmla="*/ 18 h 3689"/>
                <a:gd name="T38" fmla="*/ 527 w 12347"/>
                <a:gd name="T39" fmla="*/ 705 h 3689"/>
                <a:gd name="T40" fmla="*/ 1590 w 12347"/>
                <a:gd name="T41" fmla="*/ 8 h 3689"/>
                <a:gd name="T42" fmla="*/ 965 w 12347"/>
                <a:gd name="T43" fmla="*/ 541 h 3689"/>
                <a:gd name="T44" fmla="*/ 2329 w 12347"/>
                <a:gd name="T45" fmla="*/ 69 h 3689"/>
                <a:gd name="T46" fmla="*/ 2377 w 12347"/>
                <a:gd name="T47" fmla="*/ 533 h 3689"/>
                <a:gd name="T48" fmla="*/ 2104 w 12347"/>
                <a:gd name="T49" fmla="*/ 310 h 3689"/>
                <a:gd name="T50" fmla="*/ 3042 w 12347"/>
                <a:gd name="T51" fmla="*/ 16 h 3689"/>
                <a:gd name="T52" fmla="*/ 3460 w 12347"/>
                <a:gd name="T53" fmla="*/ 20 h 3689"/>
                <a:gd name="T54" fmla="*/ 4030 w 12347"/>
                <a:gd name="T55" fmla="*/ 210 h 3689"/>
                <a:gd name="T56" fmla="*/ 4433 w 12347"/>
                <a:gd name="T57" fmla="*/ 428 h 3689"/>
                <a:gd name="T58" fmla="*/ 4898 w 12347"/>
                <a:gd name="T59" fmla="*/ 703 h 3689"/>
                <a:gd name="T60" fmla="*/ 5651 w 12347"/>
                <a:gd name="T61" fmla="*/ 717 h 3689"/>
                <a:gd name="T62" fmla="*/ 6407 w 12347"/>
                <a:gd name="T63" fmla="*/ 58 h 3689"/>
                <a:gd name="T64" fmla="*/ 6347 w 12347"/>
                <a:gd name="T65" fmla="*/ 701 h 3689"/>
                <a:gd name="T66" fmla="*/ 6613 w 12347"/>
                <a:gd name="T67" fmla="*/ 279 h 3689"/>
                <a:gd name="T68" fmla="*/ 7507 w 12347"/>
                <a:gd name="T69" fmla="*/ 628 h 3689"/>
                <a:gd name="T70" fmla="*/ 6994 w 12347"/>
                <a:gd name="T71" fmla="*/ 707 h 3689"/>
                <a:gd name="T72" fmla="*/ 8117 w 12347"/>
                <a:gd name="T73" fmla="*/ 551 h 3689"/>
                <a:gd name="T74" fmla="*/ 8161 w 12347"/>
                <a:gd name="T75" fmla="*/ 103 h 3689"/>
                <a:gd name="T76" fmla="*/ 8472 w 12347"/>
                <a:gd name="T77" fmla="*/ 541 h 3689"/>
                <a:gd name="T78" fmla="*/ 9427 w 12347"/>
                <a:gd name="T79" fmla="*/ 13 h 3689"/>
                <a:gd name="T80" fmla="*/ 9210 w 12347"/>
                <a:gd name="T81" fmla="*/ 699 h 3689"/>
                <a:gd name="T82" fmla="*/ 10154 w 12347"/>
                <a:gd name="T83" fmla="*/ 98 h 3689"/>
                <a:gd name="T84" fmla="*/ 9981 w 12347"/>
                <a:gd name="T85" fmla="*/ 698 h 3689"/>
                <a:gd name="T86" fmla="*/ 10966 w 12347"/>
                <a:gd name="T87" fmla="*/ 322 h 3689"/>
                <a:gd name="T88" fmla="*/ 11806 w 12347"/>
                <a:gd name="T89" fmla="*/ 66 h 3689"/>
                <a:gd name="T90" fmla="*/ 12174 w 12347"/>
                <a:gd name="T91" fmla="*/ 248 h 3689"/>
                <a:gd name="T92" fmla="*/ 5639 w 12347"/>
                <a:gd name="T93" fmla="*/ 3528 h 3689"/>
                <a:gd name="T94" fmla="*/ 6285 w 12347"/>
                <a:gd name="T95" fmla="*/ 3678 h 3689"/>
                <a:gd name="T96" fmla="*/ 5755 w 12347"/>
                <a:gd name="T97" fmla="*/ 3133 h 3689"/>
                <a:gd name="T98" fmla="*/ 6551 w 12347"/>
                <a:gd name="T99" fmla="*/ 3182 h 3689"/>
                <a:gd name="T100" fmla="*/ 6954 w 12347"/>
                <a:gd name="T101" fmla="*/ 3400 h 3689"/>
                <a:gd name="T102" fmla="*/ 8555 w 12347"/>
                <a:gd name="T103" fmla="*/ 3013 h 3689"/>
                <a:gd name="T104" fmla="*/ 8345 w 12347"/>
                <a:gd name="T105" fmla="*/ 3402 h 3689"/>
                <a:gd name="T106" fmla="*/ 8661 w 12347"/>
                <a:gd name="T107" fmla="*/ 3671 h 3689"/>
                <a:gd name="T108" fmla="*/ 9170 w 12347"/>
                <a:gd name="T109" fmla="*/ 2983 h 3689"/>
                <a:gd name="T110" fmla="*/ 9443 w 12347"/>
                <a:gd name="T111" fmla="*/ 2980 h 3689"/>
                <a:gd name="T112" fmla="*/ 9914 w 12347"/>
                <a:gd name="T113" fmla="*/ 3111 h 3689"/>
                <a:gd name="T114" fmla="*/ 10306 w 12347"/>
                <a:gd name="T115" fmla="*/ 2984 h 3689"/>
                <a:gd name="T116" fmla="*/ 11261 w 12347"/>
                <a:gd name="T117" fmla="*/ 2982 h 3689"/>
                <a:gd name="T118" fmla="*/ 11241 w 12347"/>
                <a:gd name="T119" fmla="*/ 3624 h 3689"/>
                <a:gd name="T120" fmla="*/ 11735 w 12347"/>
                <a:gd name="T121" fmla="*/ 3654 h 3689"/>
                <a:gd name="T122" fmla="*/ 12152 w 12347"/>
                <a:gd name="T123" fmla="*/ 3430 h 3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347" h="3689">
                  <a:moveTo>
                    <a:pt x="1314" y="1177"/>
                  </a:moveTo>
                  <a:cubicBezTo>
                    <a:pt x="1336" y="1194"/>
                    <a:pt x="1352" y="1228"/>
                    <a:pt x="1362" y="1282"/>
                  </a:cubicBezTo>
                  <a:cubicBezTo>
                    <a:pt x="1366" y="1306"/>
                    <a:pt x="1375" y="1318"/>
                    <a:pt x="1389" y="1317"/>
                  </a:cubicBezTo>
                  <a:cubicBezTo>
                    <a:pt x="1406" y="1316"/>
                    <a:pt x="1414" y="1304"/>
                    <a:pt x="1413" y="1281"/>
                  </a:cubicBezTo>
                  <a:cubicBezTo>
                    <a:pt x="1412" y="1270"/>
                    <a:pt x="1410" y="1251"/>
                    <a:pt x="1406" y="1226"/>
                  </a:cubicBezTo>
                  <a:cubicBezTo>
                    <a:pt x="1402" y="1206"/>
                    <a:pt x="1400" y="1173"/>
                    <a:pt x="1400" y="1129"/>
                  </a:cubicBezTo>
                  <a:cubicBezTo>
                    <a:pt x="1400" y="1085"/>
                    <a:pt x="1396" y="1058"/>
                    <a:pt x="1387" y="1049"/>
                  </a:cubicBezTo>
                  <a:cubicBezTo>
                    <a:pt x="1379" y="1040"/>
                    <a:pt x="1354" y="1035"/>
                    <a:pt x="1312" y="1035"/>
                  </a:cubicBezTo>
                  <a:cubicBezTo>
                    <a:pt x="93" y="1035"/>
                    <a:pt x="93" y="1035"/>
                    <a:pt x="93" y="1035"/>
                  </a:cubicBezTo>
                  <a:cubicBezTo>
                    <a:pt x="67" y="1035"/>
                    <a:pt x="50" y="1041"/>
                    <a:pt x="42" y="1052"/>
                  </a:cubicBezTo>
                  <a:cubicBezTo>
                    <a:pt x="35" y="1063"/>
                    <a:pt x="31" y="1085"/>
                    <a:pt x="31" y="1120"/>
                  </a:cubicBezTo>
                  <a:cubicBezTo>
                    <a:pt x="31" y="1155"/>
                    <a:pt x="25" y="1200"/>
                    <a:pt x="14" y="1254"/>
                  </a:cubicBezTo>
                  <a:cubicBezTo>
                    <a:pt x="5" y="1296"/>
                    <a:pt x="0" y="1325"/>
                    <a:pt x="0" y="1341"/>
                  </a:cubicBezTo>
                  <a:cubicBezTo>
                    <a:pt x="0" y="1361"/>
                    <a:pt x="7" y="1371"/>
                    <a:pt x="20" y="1371"/>
                  </a:cubicBezTo>
                  <a:cubicBezTo>
                    <a:pt x="34" y="1372"/>
                    <a:pt x="44" y="1358"/>
                    <a:pt x="51" y="1328"/>
                  </a:cubicBezTo>
                  <a:cubicBezTo>
                    <a:pt x="66" y="1261"/>
                    <a:pt x="87" y="1214"/>
                    <a:pt x="115" y="1190"/>
                  </a:cubicBezTo>
                  <a:cubicBezTo>
                    <a:pt x="142" y="1165"/>
                    <a:pt x="187" y="1153"/>
                    <a:pt x="248" y="1153"/>
                  </a:cubicBezTo>
                  <a:cubicBezTo>
                    <a:pt x="548" y="1153"/>
                    <a:pt x="548" y="1153"/>
                    <a:pt x="548" y="1153"/>
                  </a:cubicBezTo>
                  <a:cubicBezTo>
                    <a:pt x="577" y="1153"/>
                    <a:pt x="595" y="1157"/>
                    <a:pt x="603" y="1164"/>
                  </a:cubicBezTo>
                  <a:cubicBezTo>
                    <a:pt x="611" y="1172"/>
                    <a:pt x="615" y="1189"/>
                    <a:pt x="615" y="1217"/>
                  </a:cubicBezTo>
                  <a:cubicBezTo>
                    <a:pt x="616" y="1246"/>
                    <a:pt x="616" y="1246"/>
                    <a:pt x="616" y="1246"/>
                  </a:cubicBezTo>
                  <a:cubicBezTo>
                    <a:pt x="616" y="2370"/>
                    <a:pt x="616" y="2370"/>
                    <a:pt x="616" y="2370"/>
                  </a:cubicBezTo>
                  <a:cubicBezTo>
                    <a:pt x="616" y="2433"/>
                    <a:pt x="606" y="2477"/>
                    <a:pt x="585" y="2502"/>
                  </a:cubicBezTo>
                  <a:cubicBezTo>
                    <a:pt x="565" y="2526"/>
                    <a:pt x="526" y="2542"/>
                    <a:pt x="468" y="2550"/>
                  </a:cubicBezTo>
                  <a:cubicBezTo>
                    <a:pt x="443" y="2553"/>
                    <a:pt x="430" y="2560"/>
                    <a:pt x="430" y="2572"/>
                  </a:cubicBezTo>
                  <a:cubicBezTo>
                    <a:pt x="430" y="2588"/>
                    <a:pt x="442" y="2596"/>
                    <a:pt x="464" y="2596"/>
                  </a:cubicBezTo>
                  <a:cubicBezTo>
                    <a:pt x="472" y="2596"/>
                    <a:pt x="497" y="2594"/>
                    <a:pt x="540" y="2590"/>
                  </a:cubicBezTo>
                  <a:cubicBezTo>
                    <a:pt x="562" y="2587"/>
                    <a:pt x="589" y="2586"/>
                    <a:pt x="621" y="2586"/>
                  </a:cubicBezTo>
                  <a:cubicBezTo>
                    <a:pt x="709" y="2585"/>
                    <a:pt x="709" y="2585"/>
                    <a:pt x="709" y="2585"/>
                  </a:cubicBezTo>
                  <a:cubicBezTo>
                    <a:pt x="792" y="2586"/>
                    <a:pt x="792" y="2586"/>
                    <a:pt x="792" y="2586"/>
                  </a:cubicBezTo>
                  <a:cubicBezTo>
                    <a:pt x="846" y="2586"/>
                    <a:pt x="880" y="2587"/>
                    <a:pt x="894" y="2590"/>
                  </a:cubicBezTo>
                  <a:cubicBezTo>
                    <a:pt x="922" y="2594"/>
                    <a:pt x="941" y="2596"/>
                    <a:pt x="950" y="2596"/>
                  </a:cubicBezTo>
                  <a:cubicBezTo>
                    <a:pt x="971" y="2596"/>
                    <a:pt x="981" y="2588"/>
                    <a:pt x="981" y="2572"/>
                  </a:cubicBezTo>
                  <a:cubicBezTo>
                    <a:pt x="981" y="2559"/>
                    <a:pt x="968" y="2551"/>
                    <a:pt x="942" y="2547"/>
                  </a:cubicBezTo>
                  <a:cubicBezTo>
                    <a:pt x="847" y="2530"/>
                    <a:pt x="797" y="2477"/>
                    <a:pt x="794" y="2389"/>
                  </a:cubicBezTo>
                  <a:cubicBezTo>
                    <a:pt x="792" y="2345"/>
                    <a:pt x="792" y="2345"/>
                    <a:pt x="792" y="2345"/>
                  </a:cubicBezTo>
                  <a:cubicBezTo>
                    <a:pt x="792" y="1233"/>
                    <a:pt x="792" y="1233"/>
                    <a:pt x="792" y="1233"/>
                  </a:cubicBezTo>
                  <a:cubicBezTo>
                    <a:pt x="792" y="1198"/>
                    <a:pt x="797" y="1176"/>
                    <a:pt x="805" y="1167"/>
                  </a:cubicBezTo>
                  <a:cubicBezTo>
                    <a:pt x="814" y="1158"/>
                    <a:pt x="835" y="1153"/>
                    <a:pt x="868" y="1153"/>
                  </a:cubicBezTo>
                  <a:cubicBezTo>
                    <a:pt x="1186" y="1153"/>
                    <a:pt x="1186" y="1153"/>
                    <a:pt x="1186" y="1153"/>
                  </a:cubicBezTo>
                  <a:cubicBezTo>
                    <a:pt x="1250" y="1153"/>
                    <a:pt x="1292" y="1161"/>
                    <a:pt x="1314" y="1177"/>
                  </a:cubicBezTo>
                  <a:close/>
                  <a:moveTo>
                    <a:pt x="1928" y="1134"/>
                  </a:moveTo>
                  <a:cubicBezTo>
                    <a:pt x="1942" y="1123"/>
                    <a:pt x="1972" y="1117"/>
                    <a:pt x="2019" y="1117"/>
                  </a:cubicBezTo>
                  <a:cubicBezTo>
                    <a:pt x="2196" y="1117"/>
                    <a:pt x="2196" y="1117"/>
                    <a:pt x="2196" y="1117"/>
                  </a:cubicBezTo>
                  <a:cubicBezTo>
                    <a:pt x="2313" y="1117"/>
                    <a:pt x="2393" y="1122"/>
                    <a:pt x="2437" y="1134"/>
                  </a:cubicBezTo>
                  <a:cubicBezTo>
                    <a:pt x="2480" y="1145"/>
                    <a:pt x="2509" y="1168"/>
                    <a:pt x="2524" y="1202"/>
                  </a:cubicBezTo>
                  <a:cubicBezTo>
                    <a:pt x="2533" y="1224"/>
                    <a:pt x="2537" y="1247"/>
                    <a:pt x="2537" y="1271"/>
                  </a:cubicBezTo>
                  <a:cubicBezTo>
                    <a:pt x="2537" y="1300"/>
                    <a:pt x="2537" y="1300"/>
                    <a:pt x="2537" y="1300"/>
                  </a:cubicBezTo>
                  <a:cubicBezTo>
                    <a:pt x="2537" y="1324"/>
                    <a:pt x="2545" y="1335"/>
                    <a:pt x="2559" y="1334"/>
                  </a:cubicBezTo>
                  <a:cubicBezTo>
                    <a:pt x="2572" y="1333"/>
                    <a:pt x="2581" y="1328"/>
                    <a:pt x="2585" y="1317"/>
                  </a:cubicBezTo>
                  <a:cubicBezTo>
                    <a:pt x="2588" y="1306"/>
                    <a:pt x="2592" y="1278"/>
                    <a:pt x="2596" y="1235"/>
                  </a:cubicBezTo>
                  <a:cubicBezTo>
                    <a:pt x="2601" y="1168"/>
                    <a:pt x="2601" y="1168"/>
                    <a:pt x="2601" y="1168"/>
                  </a:cubicBezTo>
                  <a:cubicBezTo>
                    <a:pt x="2604" y="1119"/>
                    <a:pt x="2607" y="1089"/>
                    <a:pt x="2610" y="1078"/>
                  </a:cubicBezTo>
                  <a:cubicBezTo>
                    <a:pt x="2612" y="1068"/>
                    <a:pt x="2613" y="1059"/>
                    <a:pt x="2613" y="1052"/>
                  </a:cubicBezTo>
                  <a:cubicBezTo>
                    <a:pt x="2613" y="1030"/>
                    <a:pt x="2601" y="1019"/>
                    <a:pt x="2576" y="1019"/>
                  </a:cubicBezTo>
                  <a:cubicBezTo>
                    <a:pt x="2566" y="1019"/>
                    <a:pt x="2551" y="1021"/>
                    <a:pt x="2530" y="1024"/>
                  </a:cubicBezTo>
                  <a:cubicBezTo>
                    <a:pt x="2521" y="1025"/>
                    <a:pt x="2493" y="1027"/>
                    <a:pt x="2449" y="1028"/>
                  </a:cubicBezTo>
                  <a:cubicBezTo>
                    <a:pt x="2288" y="1036"/>
                    <a:pt x="2288" y="1036"/>
                    <a:pt x="2288" y="1036"/>
                  </a:cubicBezTo>
                  <a:cubicBezTo>
                    <a:pt x="2217" y="1039"/>
                    <a:pt x="2136" y="1041"/>
                    <a:pt x="2044" y="1041"/>
                  </a:cubicBezTo>
                  <a:cubicBezTo>
                    <a:pt x="1892" y="1041"/>
                    <a:pt x="1762" y="1035"/>
                    <a:pt x="1654" y="1023"/>
                  </a:cubicBezTo>
                  <a:cubicBezTo>
                    <a:pt x="1623" y="1019"/>
                    <a:pt x="1597" y="1017"/>
                    <a:pt x="1578" y="1017"/>
                  </a:cubicBezTo>
                  <a:cubicBezTo>
                    <a:pt x="1544" y="1017"/>
                    <a:pt x="1527" y="1028"/>
                    <a:pt x="1527" y="1048"/>
                  </a:cubicBezTo>
                  <a:cubicBezTo>
                    <a:pt x="1527" y="1062"/>
                    <a:pt x="1538" y="1069"/>
                    <a:pt x="1560" y="1069"/>
                  </a:cubicBezTo>
                  <a:cubicBezTo>
                    <a:pt x="1629" y="1069"/>
                    <a:pt x="1675" y="1088"/>
                    <a:pt x="1699" y="1125"/>
                  </a:cubicBezTo>
                  <a:cubicBezTo>
                    <a:pt x="1723" y="1163"/>
                    <a:pt x="1735" y="1236"/>
                    <a:pt x="1735" y="1344"/>
                  </a:cubicBezTo>
                  <a:cubicBezTo>
                    <a:pt x="1735" y="2302"/>
                    <a:pt x="1735" y="2302"/>
                    <a:pt x="1735" y="2302"/>
                  </a:cubicBezTo>
                  <a:cubicBezTo>
                    <a:pt x="1733" y="2375"/>
                    <a:pt x="1733" y="2375"/>
                    <a:pt x="1733" y="2375"/>
                  </a:cubicBezTo>
                  <a:cubicBezTo>
                    <a:pt x="1733" y="2466"/>
                    <a:pt x="1706" y="2519"/>
                    <a:pt x="1652" y="2534"/>
                  </a:cubicBezTo>
                  <a:cubicBezTo>
                    <a:pt x="1609" y="2547"/>
                    <a:pt x="1609" y="2547"/>
                    <a:pt x="1609" y="2547"/>
                  </a:cubicBezTo>
                  <a:cubicBezTo>
                    <a:pt x="1589" y="2552"/>
                    <a:pt x="1580" y="2561"/>
                    <a:pt x="1580" y="2573"/>
                  </a:cubicBezTo>
                  <a:cubicBezTo>
                    <a:pt x="1580" y="2589"/>
                    <a:pt x="1592" y="2598"/>
                    <a:pt x="1616" y="2598"/>
                  </a:cubicBezTo>
                  <a:cubicBezTo>
                    <a:pt x="1626" y="2598"/>
                    <a:pt x="1646" y="2595"/>
                    <a:pt x="1675" y="2590"/>
                  </a:cubicBezTo>
                  <a:cubicBezTo>
                    <a:pt x="1729" y="2580"/>
                    <a:pt x="1822" y="2576"/>
                    <a:pt x="1954" y="2576"/>
                  </a:cubicBezTo>
                  <a:cubicBezTo>
                    <a:pt x="2049" y="2576"/>
                    <a:pt x="2168" y="2583"/>
                    <a:pt x="2312" y="2596"/>
                  </a:cubicBezTo>
                  <a:cubicBezTo>
                    <a:pt x="2349" y="2599"/>
                    <a:pt x="2378" y="2601"/>
                    <a:pt x="2400" y="2601"/>
                  </a:cubicBezTo>
                  <a:cubicBezTo>
                    <a:pt x="2501" y="2601"/>
                    <a:pt x="2585" y="2560"/>
                    <a:pt x="2652" y="2479"/>
                  </a:cubicBezTo>
                  <a:cubicBezTo>
                    <a:pt x="2707" y="2411"/>
                    <a:pt x="2734" y="2353"/>
                    <a:pt x="2734" y="2304"/>
                  </a:cubicBezTo>
                  <a:cubicBezTo>
                    <a:pt x="2734" y="2284"/>
                    <a:pt x="2727" y="2274"/>
                    <a:pt x="2713" y="2275"/>
                  </a:cubicBezTo>
                  <a:cubicBezTo>
                    <a:pt x="2705" y="2276"/>
                    <a:pt x="2696" y="2282"/>
                    <a:pt x="2688" y="2295"/>
                  </a:cubicBezTo>
                  <a:cubicBezTo>
                    <a:pt x="2603" y="2429"/>
                    <a:pt x="2413" y="2496"/>
                    <a:pt x="2117" y="2496"/>
                  </a:cubicBezTo>
                  <a:cubicBezTo>
                    <a:pt x="2023" y="2496"/>
                    <a:pt x="1965" y="2488"/>
                    <a:pt x="1942" y="2472"/>
                  </a:cubicBezTo>
                  <a:cubicBezTo>
                    <a:pt x="1919" y="2456"/>
                    <a:pt x="1908" y="2416"/>
                    <a:pt x="1908" y="2352"/>
                  </a:cubicBezTo>
                  <a:cubicBezTo>
                    <a:pt x="1908" y="1934"/>
                    <a:pt x="1908" y="1934"/>
                    <a:pt x="1908" y="1934"/>
                  </a:cubicBezTo>
                  <a:cubicBezTo>
                    <a:pt x="1907" y="1897"/>
                    <a:pt x="1907" y="1897"/>
                    <a:pt x="1907" y="1897"/>
                  </a:cubicBezTo>
                  <a:cubicBezTo>
                    <a:pt x="1907" y="1874"/>
                    <a:pt x="1913" y="1859"/>
                    <a:pt x="1925" y="1851"/>
                  </a:cubicBezTo>
                  <a:cubicBezTo>
                    <a:pt x="1938" y="1844"/>
                    <a:pt x="1962" y="1840"/>
                    <a:pt x="1999" y="1840"/>
                  </a:cubicBezTo>
                  <a:cubicBezTo>
                    <a:pt x="2249" y="1840"/>
                    <a:pt x="2249" y="1840"/>
                    <a:pt x="2249" y="1840"/>
                  </a:cubicBezTo>
                  <a:cubicBezTo>
                    <a:pt x="2314" y="1840"/>
                    <a:pt x="2360" y="1849"/>
                    <a:pt x="2387" y="1867"/>
                  </a:cubicBezTo>
                  <a:cubicBezTo>
                    <a:pt x="2414" y="1885"/>
                    <a:pt x="2432" y="1920"/>
                    <a:pt x="2441" y="1970"/>
                  </a:cubicBezTo>
                  <a:cubicBezTo>
                    <a:pt x="2448" y="2002"/>
                    <a:pt x="2448" y="2002"/>
                    <a:pt x="2448" y="2002"/>
                  </a:cubicBezTo>
                  <a:cubicBezTo>
                    <a:pt x="2451" y="2019"/>
                    <a:pt x="2461" y="2027"/>
                    <a:pt x="2477" y="2027"/>
                  </a:cubicBezTo>
                  <a:cubicBezTo>
                    <a:pt x="2491" y="2027"/>
                    <a:pt x="2499" y="2018"/>
                    <a:pt x="2499" y="1999"/>
                  </a:cubicBezTo>
                  <a:cubicBezTo>
                    <a:pt x="2499" y="1992"/>
                    <a:pt x="2498" y="1981"/>
                    <a:pt x="2496" y="1966"/>
                  </a:cubicBezTo>
                  <a:cubicBezTo>
                    <a:pt x="2492" y="1921"/>
                    <a:pt x="2490" y="1875"/>
                    <a:pt x="2490" y="1829"/>
                  </a:cubicBezTo>
                  <a:cubicBezTo>
                    <a:pt x="2490" y="1769"/>
                    <a:pt x="2493" y="1702"/>
                    <a:pt x="2500" y="1629"/>
                  </a:cubicBezTo>
                  <a:cubicBezTo>
                    <a:pt x="2501" y="1618"/>
                    <a:pt x="2501" y="1610"/>
                    <a:pt x="2501" y="1605"/>
                  </a:cubicBezTo>
                  <a:cubicBezTo>
                    <a:pt x="2501" y="1585"/>
                    <a:pt x="2494" y="1575"/>
                    <a:pt x="2479" y="1574"/>
                  </a:cubicBezTo>
                  <a:cubicBezTo>
                    <a:pt x="2464" y="1573"/>
                    <a:pt x="2454" y="1582"/>
                    <a:pt x="2450" y="1601"/>
                  </a:cubicBezTo>
                  <a:cubicBezTo>
                    <a:pt x="2440" y="1651"/>
                    <a:pt x="2429" y="1683"/>
                    <a:pt x="2417" y="1696"/>
                  </a:cubicBezTo>
                  <a:cubicBezTo>
                    <a:pt x="2405" y="1710"/>
                    <a:pt x="2379" y="1721"/>
                    <a:pt x="2338" y="1729"/>
                  </a:cubicBezTo>
                  <a:cubicBezTo>
                    <a:pt x="2292" y="1738"/>
                    <a:pt x="2229" y="1743"/>
                    <a:pt x="2150" y="1743"/>
                  </a:cubicBezTo>
                  <a:cubicBezTo>
                    <a:pt x="1976" y="1743"/>
                    <a:pt x="1976" y="1743"/>
                    <a:pt x="1976" y="1743"/>
                  </a:cubicBezTo>
                  <a:cubicBezTo>
                    <a:pt x="1943" y="1743"/>
                    <a:pt x="1924" y="1739"/>
                    <a:pt x="1917" y="1732"/>
                  </a:cubicBezTo>
                  <a:cubicBezTo>
                    <a:pt x="1911" y="1725"/>
                    <a:pt x="1908" y="1704"/>
                    <a:pt x="1908" y="1669"/>
                  </a:cubicBezTo>
                  <a:cubicBezTo>
                    <a:pt x="1908" y="1212"/>
                    <a:pt x="1908" y="1212"/>
                    <a:pt x="1908" y="1212"/>
                  </a:cubicBezTo>
                  <a:cubicBezTo>
                    <a:pt x="1908" y="1172"/>
                    <a:pt x="1915" y="1146"/>
                    <a:pt x="1928" y="1134"/>
                  </a:cubicBezTo>
                  <a:close/>
                  <a:moveTo>
                    <a:pt x="4225" y="1394"/>
                  </a:moveTo>
                  <a:cubicBezTo>
                    <a:pt x="4225" y="1272"/>
                    <a:pt x="4225" y="1272"/>
                    <a:pt x="4225" y="1272"/>
                  </a:cubicBezTo>
                  <a:cubicBezTo>
                    <a:pt x="4225" y="1199"/>
                    <a:pt x="4232" y="1150"/>
                    <a:pt x="4247" y="1124"/>
                  </a:cubicBezTo>
                  <a:cubicBezTo>
                    <a:pt x="4262" y="1097"/>
                    <a:pt x="4292" y="1078"/>
                    <a:pt x="4338" y="1067"/>
                  </a:cubicBezTo>
                  <a:cubicBezTo>
                    <a:pt x="4354" y="1062"/>
                    <a:pt x="4361" y="1055"/>
                    <a:pt x="4361" y="1045"/>
                  </a:cubicBezTo>
                  <a:cubicBezTo>
                    <a:pt x="4359" y="1030"/>
                    <a:pt x="4349" y="1022"/>
                    <a:pt x="4329" y="1022"/>
                  </a:cubicBezTo>
                  <a:cubicBezTo>
                    <a:pt x="4316" y="1022"/>
                    <a:pt x="4298" y="1024"/>
                    <a:pt x="4273" y="1028"/>
                  </a:cubicBezTo>
                  <a:cubicBezTo>
                    <a:pt x="4246" y="1033"/>
                    <a:pt x="4208" y="1035"/>
                    <a:pt x="4161" y="1035"/>
                  </a:cubicBezTo>
                  <a:cubicBezTo>
                    <a:pt x="4074" y="1035"/>
                    <a:pt x="4004" y="1033"/>
                    <a:pt x="3952" y="1027"/>
                  </a:cubicBezTo>
                  <a:cubicBezTo>
                    <a:pt x="3930" y="1025"/>
                    <a:pt x="3914" y="1024"/>
                    <a:pt x="3904" y="1024"/>
                  </a:cubicBezTo>
                  <a:cubicBezTo>
                    <a:pt x="3883" y="1024"/>
                    <a:pt x="3872" y="1031"/>
                    <a:pt x="3872" y="1045"/>
                  </a:cubicBezTo>
                  <a:cubicBezTo>
                    <a:pt x="3872" y="1060"/>
                    <a:pt x="3883" y="1069"/>
                    <a:pt x="3904" y="1073"/>
                  </a:cubicBezTo>
                  <a:cubicBezTo>
                    <a:pt x="3982" y="1085"/>
                    <a:pt x="4036" y="1105"/>
                    <a:pt x="4066" y="1132"/>
                  </a:cubicBezTo>
                  <a:cubicBezTo>
                    <a:pt x="4096" y="1159"/>
                    <a:pt x="4114" y="1204"/>
                    <a:pt x="4122" y="1268"/>
                  </a:cubicBezTo>
                  <a:cubicBezTo>
                    <a:pt x="4135" y="1529"/>
                    <a:pt x="4135" y="1529"/>
                    <a:pt x="4135" y="1529"/>
                  </a:cubicBezTo>
                  <a:cubicBezTo>
                    <a:pt x="4134" y="1682"/>
                    <a:pt x="4134" y="1682"/>
                    <a:pt x="4134" y="1682"/>
                  </a:cubicBezTo>
                  <a:cubicBezTo>
                    <a:pt x="4134" y="2242"/>
                    <a:pt x="4134" y="2242"/>
                    <a:pt x="4134" y="2242"/>
                  </a:cubicBezTo>
                  <a:cubicBezTo>
                    <a:pt x="4134" y="2256"/>
                    <a:pt x="4129" y="2263"/>
                    <a:pt x="4122" y="2264"/>
                  </a:cubicBezTo>
                  <a:cubicBezTo>
                    <a:pt x="4117" y="2264"/>
                    <a:pt x="4107" y="2255"/>
                    <a:pt x="4090" y="2236"/>
                  </a:cubicBezTo>
                  <a:cubicBezTo>
                    <a:pt x="3049" y="1057"/>
                    <a:pt x="3049" y="1057"/>
                    <a:pt x="3049" y="1057"/>
                  </a:cubicBezTo>
                  <a:cubicBezTo>
                    <a:pt x="3030" y="1035"/>
                    <a:pt x="3011" y="1024"/>
                    <a:pt x="2992" y="1024"/>
                  </a:cubicBezTo>
                  <a:cubicBezTo>
                    <a:pt x="2982" y="1024"/>
                    <a:pt x="2968" y="1024"/>
                    <a:pt x="2950" y="1025"/>
                  </a:cubicBezTo>
                  <a:cubicBezTo>
                    <a:pt x="2932" y="1026"/>
                    <a:pt x="2932" y="1026"/>
                    <a:pt x="2932" y="1026"/>
                  </a:cubicBezTo>
                  <a:cubicBezTo>
                    <a:pt x="2856" y="1024"/>
                    <a:pt x="2856" y="1024"/>
                    <a:pt x="2856" y="1024"/>
                  </a:cubicBezTo>
                  <a:cubicBezTo>
                    <a:pt x="2810" y="1023"/>
                    <a:pt x="2810" y="1023"/>
                    <a:pt x="2810" y="1023"/>
                  </a:cubicBezTo>
                  <a:cubicBezTo>
                    <a:pt x="2801" y="1022"/>
                    <a:pt x="2795" y="1022"/>
                    <a:pt x="2792" y="1022"/>
                  </a:cubicBezTo>
                  <a:cubicBezTo>
                    <a:pt x="2775" y="1022"/>
                    <a:pt x="2767" y="1029"/>
                    <a:pt x="2767" y="1043"/>
                  </a:cubicBezTo>
                  <a:cubicBezTo>
                    <a:pt x="2767" y="1057"/>
                    <a:pt x="2777" y="1065"/>
                    <a:pt x="2797" y="1068"/>
                  </a:cubicBezTo>
                  <a:cubicBezTo>
                    <a:pt x="2876" y="1079"/>
                    <a:pt x="2936" y="1122"/>
                    <a:pt x="2977" y="1197"/>
                  </a:cubicBezTo>
                  <a:cubicBezTo>
                    <a:pt x="3019" y="1272"/>
                    <a:pt x="3040" y="1375"/>
                    <a:pt x="3040" y="1505"/>
                  </a:cubicBezTo>
                  <a:cubicBezTo>
                    <a:pt x="3040" y="2276"/>
                    <a:pt x="3040" y="2276"/>
                    <a:pt x="3040" y="2276"/>
                  </a:cubicBezTo>
                  <a:cubicBezTo>
                    <a:pt x="3040" y="2357"/>
                    <a:pt x="3028" y="2416"/>
                    <a:pt x="3006" y="2453"/>
                  </a:cubicBezTo>
                  <a:cubicBezTo>
                    <a:pt x="2984" y="2490"/>
                    <a:pt x="2941" y="2519"/>
                    <a:pt x="2878" y="2541"/>
                  </a:cubicBezTo>
                  <a:cubicBezTo>
                    <a:pt x="2856" y="2548"/>
                    <a:pt x="2845" y="2558"/>
                    <a:pt x="2846" y="2569"/>
                  </a:cubicBezTo>
                  <a:cubicBezTo>
                    <a:pt x="2847" y="2583"/>
                    <a:pt x="2858" y="2590"/>
                    <a:pt x="2878" y="2590"/>
                  </a:cubicBezTo>
                  <a:cubicBezTo>
                    <a:pt x="2886" y="2590"/>
                    <a:pt x="2900" y="2588"/>
                    <a:pt x="2920" y="2585"/>
                  </a:cubicBezTo>
                  <a:cubicBezTo>
                    <a:pt x="2946" y="2582"/>
                    <a:pt x="2974" y="2580"/>
                    <a:pt x="3003" y="2580"/>
                  </a:cubicBezTo>
                  <a:cubicBezTo>
                    <a:pt x="3058" y="2578"/>
                    <a:pt x="3058" y="2578"/>
                    <a:pt x="3058" y="2578"/>
                  </a:cubicBezTo>
                  <a:cubicBezTo>
                    <a:pt x="3173" y="2584"/>
                    <a:pt x="3173" y="2584"/>
                    <a:pt x="3173" y="2584"/>
                  </a:cubicBezTo>
                  <a:cubicBezTo>
                    <a:pt x="3230" y="2587"/>
                    <a:pt x="3263" y="2589"/>
                    <a:pt x="3272" y="2591"/>
                  </a:cubicBezTo>
                  <a:cubicBezTo>
                    <a:pt x="3284" y="2592"/>
                    <a:pt x="3295" y="2593"/>
                    <a:pt x="3306" y="2593"/>
                  </a:cubicBezTo>
                  <a:cubicBezTo>
                    <a:pt x="3321" y="2593"/>
                    <a:pt x="3329" y="2586"/>
                    <a:pt x="3329" y="2571"/>
                  </a:cubicBezTo>
                  <a:cubicBezTo>
                    <a:pt x="3329" y="2555"/>
                    <a:pt x="3317" y="2545"/>
                    <a:pt x="3292" y="2542"/>
                  </a:cubicBezTo>
                  <a:cubicBezTo>
                    <a:pt x="3232" y="2533"/>
                    <a:pt x="3192" y="2519"/>
                    <a:pt x="3172" y="2500"/>
                  </a:cubicBezTo>
                  <a:cubicBezTo>
                    <a:pt x="3152" y="2481"/>
                    <a:pt x="3139" y="2447"/>
                    <a:pt x="3134" y="2397"/>
                  </a:cubicBezTo>
                  <a:cubicBezTo>
                    <a:pt x="3130" y="2317"/>
                    <a:pt x="3130" y="2317"/>
                    <a:pt x="3130" y="2317"/>
                  </a:cubicBezTo>
                  <a:cubicBezTo>
                    <a:pt x="3131" y="2269"/>
                    <a:pt x="3131" y="2269"/>
                    <a:pt x="3131" y="2269"/>
                  </a:cubicBezTo>
                  <a:cubicBezTo>
                    <a:pt x="3131" y="1501"/>
                    <a:pt x="3131" y="1501"/>
                    <a:pt x="3131" y="1501"/>
                  </a:cubicBezTo>
                  <a:cubicBezTo>
                    <a:pt x="3131" y="1467"/>
                    <a:pt x="3138" y="1450"/>
                    <a:pt x="3153" y="1450"/>
                  </a:cubicBezTo>
                  <a:cubicBezTo>
                    <a:pt x="3159" y="1450"/>
                    <a:pt x="3164" y="1452"/>
                    <a:pt x="3169" y="1456"/>
                  </a:cubicBezTo>
                  <a:cubicBezTo>
                    <a:pt x="3180" y="1469"/>
                    <a:pt x="3180" y="1469"/>
                    <a:pt x="3180" y="1469"/>
                  </a:cubicBezTo>
                  <a:cubicBezTo>
                    <a:pt x="4134" y="2560"/>
                    <a:pt x="4134" y="2560"/>
                    <a:pt x="4134" y="2560"/>
                  </a:cubicBezTo>
                  <a:cubicBezTo>
                    <a:pt x="4159" y="2590"/>
                    <a:pt x="4159" y="2590"/>
                    <a:pt x="4159" y="2590"/>
                  </a:cubicBezTo>
                  <a:cubicBezTo>
                    <a:pt x="4165" y="2596"/>
                    <a:pt x="4174" y="2599"/>
                    <a:pt x="4185" y="2600"/>
                  </a:cubicBezTo>
                  <a:cubicBezTo>
                    <a:pt x="4203" y="2600"/>
                    <a:pt x="4213" y="2592"/>
                    <a:pt x="4217" y="2573"/>
                  </a:cubicBezTo>
                  <a:cubicBezTo>
                    <a:pt x="4221" y="2555"/>
                    <a:pt x="4223" y="2503"/>
                    <a:pt x="4223" y="2417"/>
                  </a:cubicBezTo>
                  <a:cubicBezTo>
                    <a:pt x="4223" y="1469"/>
                    <a:pt x="4223" y="1469"/>
                    <a:pt x="4223" y="1469"/>
                  </a:cubicBezTo>
                  <a:cubicBezTo>
                    <a:pt x="4225" y="1394"/>
                    <a:pt x="4225" y="1394"/>
                    <a:pt x="4225" y="1394"/>
                  </a:cubicBezTo>
                  <a:close/>
                  <a:moveTo>
                    <a:pt x="5867" y="1394"/>
                  </a:moveTo>
                  <a:cubicBezTo>
                    <a:pt x="5867" y="1272"/>
                    <a:pt x="5867" y="1272"/>
                    <a:pt x="5867" y="1272"/>
                  </a:cubicBezTo>
                  <a:cubicBezTo>
                    <a:pt x="5867" y="1199"/>
                    <a:pt x="5874" y="1150"/>
                    <a:pt x="5889" y="1124"/>
                  </a:cubicBezTo>
                  <a:cubicBezTo>
                    <a:pt x="5904" y="1097"/>
                    <a:pt x="5934" y="1078"/>
                    <a:pt x="5980" y="1067"/>
                  </a:cubicBezTo>
                  <a:cubicBezTo>
                    <a:pt x="5996" y="1062"/>
                    <a:pt x="6003" y="1055"/>
                    <a:pt x="6003" y="1045"/>
                  </a:cubicBezTo>
                  <a:cubicBezTo>
                    <a:pt x="6001" y="1030"/>
                    <a:pt x="5991" y="1022"/>
                    <a:pt x="5971" y="1022"/>
                  </a:cubicBezTo>
                  <a:cubicBezTo>
                    <a:pt x="5958" y="1022"/>
                    <a:pt x="5940" y="1024"/>
                    <a:pt x="5915" y="1028"/>
                  </a:cubicBezTo>
                  <a:cubicBezTo>
                    <a:pt x="5888" y="1033"/>
                    <a:pt x="5850" y="1035"/>
                    <a:pt x="5803" y="1035"/>
                  </a:cubicBezTo>
                  <a:cubicBezTo>
                    <a:pt x="5716" y="1035"/>
                    <a:pt x="5646" y="1033"/>
                    <a:pt x="5594" y="1027"/>
                  </a:cubicBezTo>
                  <a:cubicBezTo>
                    <a:pt x="5572" y="1025"/>
                    <a:pt x="5556" y="1024"/>
                    <a:pt x="5546" y="1024"/>
                  </a:cubicBezTo>
                  <a:cubicBezTo>
                    <a:pt x="5525" y="1024"/>
                    <a:pt x="5514" y="1031"/>
                    <a:pt x="5514" y="1045"/>
                  </a:cubicBezTo>
                  <a:cubicBezTo>
                    <a:pt x="5514" y="1060"/>
                    <a:pt x="5525" y="1069"/>
                    <a:pt x="5546" y="1073"/>
                  </a:cubicBezTo>
                  <a:cubicBezTo>
                    <a:pt x="5624" y="1085"/>
                    <a:pt x="5678" y="1105"/>
                    <a:pt x="5708" y="1132"/>
                  </a:cubicBezTo>
                  <a:cubicBezTo>
                    <a:pt x="5738" y="1159"/>
                    <a:pt x="5756" y="1204"/>
                    <a:pt x="5764" y="1268"/>
                  </a:cubicBezTo>
                  <a:cubicBezTo>
                    <a:pt x="5777" y="1529"/>
                    <a:pt x="5777" y="1529"/>
                    <a:pt x="5777" y="1529"/>
                  </a:cubicBezTo>
                  <a:cubicBezTo>
                    <a:pt x="5776" y="1682"/>
                    <a:pt x="5776" y="1682"/>
                    <a:pt x="5776" y="1682"/>
                  </a:cubicBezTo>
                  <a:cubicBezTo>
                    <a:pt x="5776" y="2242"/>
                    <a:pt x="5776" y="2242"/>
                    <a:pt x="5776" y="2242"/>
                  </a:cubicBezTo>
                  <a:cubicBezTo>
                    <a:pt x="5775" y="2256"/>
                    <a:pt x="5771" y="2263"/>
                    <a:pt x="5764" y="2264"/>
                  </a:cubicBezTo>
                  <a:cubicBezTo>
                    <a:pt x="5759" y="2264"/>
                    <a:pt x="5749" y="2255"/>
                    <a:pt x="5732" y="2236"/>
                  </a:cubicBezTo>
                  <a:cubicBezTo>
                    <a:pt x="4691" y="1057"/>
                    <a:pt x="4691" y="1057"/>
                    <a:pt x="4691" y="1057"/>
                  </a:cubicBezTo>
                  <a:cubicBezTo>
                    <a:pt x="4672" y="1035"/>
                    <a:pt x="4653" y="1024"/>
                    <a:pt x="4634" y="1024"/>
                  </a:cubicBezTo>
                  <a:cubicBezTo>
                    <a:pt x="4624" y="1024"/>
                    <a:pt x="4610" y="1024"/>
                    <a:pt x="4592" y="1025"/>
                  </a:cubicBezTo>
                  <a:cubicBezTo>
                    <a:pt x="4574" y="1026"/>
                    <a:pt x="4574" y="1026"/>
                    <a:pt x="4574" y="1026"/>
                  </a:cubicBezTo>
                  <a:cubicBezTo>
                    <a:pt x="4498" y="1024"/>
                    <a:pt x="4498" y="1024"/>
                    <a:pt x="4498" y="1024"/>
                  </a:cubicBezTo>
                  <a:cubicBezTo>
                    <a:pt x="4452" y="1023"/>
                    <a:pt x="4452" y="1023"/>
                    <a:pt x="4452" y="1023"/>
                  </a:cubicBezTo>
                  <a:cubicBezTo>
                    <a:pt x="4443" y="1022"/>
                    <a:pt x="4437" y="1022"/>
                    <a:pt x="4434" y="1022"/>
                  </a:cubicBezTo>
                  <a:cubicBezTo>
                    <a:pt x="4417" y="1022"/>
                    <a:pt x="4409" y="1029"/>
                    <a:pt x="4409" y="1043"/>
                  </a:cubicBezTo>
                  <a:cubicBezTo>
                    <a:pt x="4409" y="1057"/>
                    <a:pt x="4419" y="1065"/>
                    <a:pt x="4439" y="1068"/>
                  </a:cubicBezTo>
                  <a:cubicBezTo>
                    <a:pt x="4518" y="1079"/>
                    <a:pt x="4578" y="1122"/>
                    <a:pt x="4619" y="1197"/>
                  </a:cubicBezTo>
                  <a:cubicBezTo>
                    <a:pt x="4661" y="1272"/>
                    <a:pt x="4682" y="1375"/>
                    <a:pt x="4682" y="1505"/>
                  </a:cubicBezTo>
                  <a:cubicBezTo>
                    <a:pt x="4682" y="2276"/>
                    <a:pt x="4682" y="2276"/>
                    <a:pt x="4682" y="2276"/>
                  </a:cubicBezTo>
                  <a:cubicBezTo>
                    <a:pt x="4682" y="2357"/>
                    <a:pt x="4670" y="2416"/>
                    <a:pt x="4648" y="2453"/>
                  </a:cubicBezTo>
                  <a:cubicBezTo>
                    <a:pt x="4626" y="2490"/>
                    <a:pt x="4583" y="2519"/>
                    <a:pt x="4520" y="2541"/>
                  </a:cubicBezTo>
                  <a:cubicBezTo>
                    <a:pt x="4498" y="2548"/>
                    <a:pt x="4487" y="2558"/>
                    <a:pt x="4488" y="2569"/>
                  </a:cubicBezTo>
                  <a:cubicBezTo>
                    <a:pt x="4489" y="2583"/>
                    <a:pt x="4500" y="2590"/>
                    <a:pt x="4520" y="2590"/>
                  </a:cubicBezTo>
                  <a:cubicBezTo>
                    <a:pt x="4528" y="2590"/>
                    <a:pt x="4542" y="2588"/>
                    <a:pt x="4562" y="2585"/>
                  </a:cubicBezTo>
                  <a:cubicBezTo>
                    <a:pt x="4588" y="2582"/>
                    <a:pt x="4616" y="2580"/>
                    <a:pt x="4645" y="2580"/>
                  </a:cubicBezTo>
                  <a:cubicBezTo>
                    <a:pt x="4700" y="2578"/>
                    <a:pt x="4700" y="2578"/>
                    <a:pt x="4700" y="2578"/>
                  </a:cubicBezTo>
                  <a:cubicBezTo>
                    <a:pt x="4815" y="2584"/>
                    <a:pt x="4815" y="2584"/>
                    <a:pt x="4815" y="2584"/>
                  </a:cubicBezTo>
                  <a:cubicBezTo>
                    <a:pt x="4872" y="2587"/>
                    <a:pt x="4905" y="2589"/>
                    <a:pt x="4914" y="2591"/>
                  </a:cubicBezTo>
                  <a:cubicBezTo>
                    <a:pt x="4926" y="2592"/>
                    <a:pt x="4937" y="2593"/>
                    <a:pt x="4948" y="2593"/>
                  </a:cubicBezTo>
                  <a:cubicBezTo>
                    <a:pt x="4963" y="2593"/>
                    <a:pt x="4971" y="2586"/>
                    <a:pt x="4971" y="2571"/>
                  </a:cubicBezTo>
                  <a:cubicBezTo>
                    <a:pt x="4971" y="2555"/>
                    <a:pt x="4959" y="2545"/>
                    <a:pt x="4934" y="2542"/>
                  </a:cubicBezTo>
                  <a:cubicBezTo>
                    <a:pt x="4874" y="2533"/>
                    <a:pt x="4834" y="2519"/>
                    <a:pt x="4814" y="2500"/>
                  </a:cubicBezTo>
                  <a:cubicBezTo>
                    <a:pt x="4794" y="2481"/>
                    <a:pt x="4781" y="2447"/>
                    <a:pt x="4775" y="2397"/>
                  </a:cubicBezTo>
                  <a:cubicBezTo>
                    <a:pt x="4772" y="2317"/>
                    <a:pt x="4772" y="2317"/>
                    <a:pt x="4772" y="2317"/>
                  </a:cubicBezTo>
                  <a:cubicBezTo>
                    <a:pt x="4773" y="2269"/>
                    <a:pt x="4773" y="2269"/>
                    <a:pt x="4773" y="2269"/>
                  </a:cubicBezTo>
                  <a:cubicBezTo>
                    <a:pt x="4773" y="1501"/>
                    <a:pt x="4773" y="1501"/>
                    <a:pt x="4773" y="1501"/>
                  </a:cubicBezTo>
                  <a:cubicBezTo>
                    <a:pt x="4773" y="1467"/>
                    <a:pt x="4780" y="1450"/>
                    <a:pt x="4795" y="1450"/>
                  </a:cubicBezTo>
                  <a:cubicBezTo>
                    <a:pt x="4801" y="1450"/>
                    <a:pt x="4806" y="1452"/>
                    <a:pt x="4811" y="1456"/>
                  </a:cubicBezTo>
                  <a:cubicBezTo>
                    <a:pt x="4822" y="1469"/>
                    <a:pt x="4822" y="1469"/>
                    <a:pt x="4822" y="1469"/>
                  </a:cubicBezTo>
                  <a:cubicBezTo>
                    <a:pt x="5776" y="2560"/>
                    <a:pt x="5776" y="2560"/>
                    <a:pt x="5776" y="2560"/>
                  </a:cubicBezTo>
                  <a:cubicBezTo>
                    <a:pt x="5801" y="2590"/>
                    <a:pt x="5801" y="2590"/>
                    <a:pt x="5801" y="2590"/>
                  </a:cubicBezTo>
                  <a:cubicBezTo>
                    <a:pt x="5807" y="2596"/>
                    <a:pt x="5816" y="2599"/>
                    <a:pt x="5827" y="2600"/>
                  </a:cubicBezTo>
                  <a:cubicBezTo>
                    <a:pt x="5845" y="2600"/>
                    <a:pt x="5855" y="2592"/>
                    <a:pt x="5859" y="2573"/>
                  </a:cubicBezTo>
                  <a:cubicBezTo>
                    <a:pt x="5863" y="2555"/>
                    <a:pt x="5865" y="2503"/>
                    <a:pt x="5865" y="2417"/>
                  </a:cubicBezTo>
                  <a:cubicBezTo>
                    <a:pt x="5865" y="1469"/>
                    <a:pt x="5865" y="1469"/>
                    <a:pt x="5865" y="1469"/>
                  </a:cubicBezTo>
                  <a:cubicBezTo>
                    <a:pt x="5867" y="1394"/>
                    <a:pt x="5867" y="1394"/>
                    <a:pt x="5867" y="1394"/>
                  </a:cubicBezTo>
                  <a:close/>
                  <a:moveTo>
                    <a:pt x="6487" y="1134"/>
                  </a:moveTo>
                  <a:cubicBezTo>
                    <a:pt x="6500" y="1123"/>
                    <a:pt x="6530" y="1117"/>
                    <a:pt x="6577" y="1117"/>
                  </a:cubicBezTo>
                  <a:cubicBezTo>
                    <a:pt x="6754" y="1117"/>
                    <a:pt x="6754" y="1117"/>
                    <a:pt x="6754" y="1117"/>
                  </a:cubicBezTo>
                  <a:cubicBezTo>
                    <a:pt x="6871" y="1117"/>
                    <a:pt x="6951" y="1122"/>
                    <a:pt x="6995" y="1134"/>
                  </a:cubicBezTo>
                  <a:cubicBezTo>
                    <a:pt x="7039" y="1145"/>
                    <a:pt x="7068" y="1168"/>
                    <a:pt x="7082" y="1202"/>
                  </a:cubicBezTo>
                  <a:cubicBezTo>
                    <a:pt x="7091" y="1224"/>
                    <a:pt x="7096" y="1247"/>
                    <a:pt x="7096" y="1271"/>
                  </a:cubicBezTo>
                  <a:cubicBezTo>
                    <a:pt x="7096" y="1300"/>
                    <a:pt x="7096" y="1300"/>
                    <a:pt x="7096" y="1300"/>
                  </a:cubicBezTo>
                  <a:cubicBezTo>
                    <a:pt x="7096" y="1324"/>
                    <a:pt x="7103" y="1335"/>
                    <a:pt x="7118" y="1334"/>
                  </a:cubicBezTo>
                  <a:cubicBezTo>
                    <a:pt x="7131" y="1333"/>
                    <a:pt x="7139" y="1328"/>
                    <a:pt x="7143" y="1317"/>
                  </a:cubicBezTo>
                  <a:cubicBezTo>
                    <a:pt x="7147" y="1306"/>
                    <a:pt x="7151" y="1278"/>
                    <a:pt x="7154" y="1235"/>
                  </a:cubicBezTo>
                  <a:cubicBezTo>
                    <a:pt x="7159" y="1168"/>
                    <a:pt x="7159" y="1168"/>
                    <a:pt x="7159" y="1168"/>
                  </a:cubicBezTo>
                  <a:cubicBezTo>
                    <a:pt x="7163" y="1119"/>
                    <a:pt x="7166" y="1089"/>
                    <a:pt x="7168" y="1078"/>
                  </a:cubicBezTo>
                  <a:cubicBezTo>
                    <a:pt x="7170" y="1068"/>
                    <a:pt x="7171" y="1059"/>
                    <a:pt x="7171" y="1052"/>
                  </a:cubicBezTo>
                  <a:cubicBezTo>
                    <a:pt x="7171" y="1030"/>
                    <a:pt x="7159" y="1019"/>
                    <a:pt x="7134" y="1019"/>
                  </a:cubicBezTo>
                  <a:cubicBezTo>
                    <a:pt x="7124" y="1019"/>
                    <a:pt x="7109" y="1021"/>
                    <a:pt x="7089" y="1024"/>
                  </a:cubicBezTo>
                  <a:cubicBezTo>
                    <a:pt x="7079" y="1025"/>
                    <a:pt x="7052" y="1027"/>
                    <a:pt x="7007" y="1028"/>
                  </a:cubicBezTo>
                  <a:cubicBezTo>
                    <a:pt x="6847" y="1036"/>
                    <a:pt x="6847" y="1036"/>
                    <a:pt x="6847" y="1036"/>
                  </a:cubicBezTo>
                  <a:cubicBezTo>
                    <a:pt x="6776" y="1039"/>
                    <a:pt x="6694" y="1041"/>
                    <a:pt x="6602" y="1041"/>
                  </a:cubicBezTo>
                  <a:cubicBezTo>
                    <a:pt x="6450" y="1041"/>
                    <a:pt x="6321" y="1035"/>
                    <a:pt x="6213" y="1023"/>
                  </a:cubicBezTo>
                  <a:cubicBezTo>
                    <a:pt x="6181" y="1019"/>
                    <a:pt x="6156" y="1017"/>
                    <a:pt x="6137" y="1017"/>
                  </a:cubicBezTo>
                  <a:cubicBezTo>
                    <a:pt x="6103" y="1017"/>
                    <a:pt x="6086" y="1028"/>
                    <a:pt x="6086" y="1048"/>
                  </a:cubicBezTo>
                  <a:cubicBezTo>
                    <a:pt x="6086" y="1062"/>
                    <a:pt x="6097" y="1069"/>
                    <a:pt x="6119" y="1069"/>
                  </a:cubicBezTo>
                  <a:cubicBezTo>
                    <a:pt x="6187" y="1069"/>
                    <a:pt x="6234" y="1088"/>
                    <a:pt x="6257" y="1125"/>
                  </a:cubicBezTo>
                  <a:cubicBezTo>
                    <a:pt x="6281" y="1163"/>
                    <a:pt x="6293" y="1236"/>
                    <a:pt x="6293" y="1344"/>
                  </a:cubicBezTo>
                  <a:cubicBezTo>
                    <a:pt x="6293" y="2302"/>
                    <a:pt x="6293" y="2302"/>
                    <a:pt x="6293" y="2302"/>
                  </a:cubicBezTo>
                  <a:cubicBezTo>
                    <a:pt x="6292" y="2375"/>
                    <a:pt x="6292" y="2375"/>
                    <a:pt x="6292" y="2375"/>
                  </a:cubicBezTo>
                  <a:cubicBezTo>
                    <a:pt x="6292" y="2466"/>
                    <a:pt x="6265" y="2519"/>
                    <a:pt x="6210" y="2534"/>
                  </a:cubicBezTo>
                  <a:cubicBezTo>
                    <a:pt x="6167" y="2547"/>
                    <a:pt x="6167" y="2547"/>
                    <a:pt x="6167" y="2547"/>
                  </a:cubicBezTo>
                  <a:cubicBezTo>
                    <a:pt x="6148" y="2552"/>
                    <a:pt x="6138" y="2561"/>
                    <a:pt x="6138" y="2573"/>
                  </a:cubicBezTo>
                  <a:cubicBezTo>
                    <a:pt x="6138" y="2589"/>
                    <a:pt x="6150" y="2598"/>
                    <a:pt x="6174" y="2598"/>
                  </a:cubicBezTo>
                  <a:cubicBezTo>
                    <a:pt x="6185" y="2598"/>
                    <a:pt x="6204" y="2595"/>
                    <a:pt x="6233" y="2590"/>
                  </a:cubicBezTo>
                  <a:cubicBezTo>
                    <a:pt x="6287" y="2580"/>
                    <a:pt x="6381" y="2576"/>
                    <a:pt x="6513" y="2576"/>
                  </a:cubicBezTo>
                  <a:cubicBezTo>
                    <a:pt x="6607" y="2576"/>
                    <a:pt x="6726" y="2583"/>
                    <a:pt x="6870" y="2596"/>
                  </a:cubicBezTo>
                  <a:cubicBezTo>
                    <a:pt x="6907" y="2599"/>
                    <a:pt x="6937" y="2601"/>
                    <a:pt x="6959" y="2601"/>
                  </a:cubicBezTo>
                  <a:cubicBezTo>
                    <a:pt x="7060" y="2601"/>
                    <a:pt x="7144" y="2560"/>
                    <a:pt x="7210" y="2479"/>
                  </a:cubicBezTo>
                  <a:cubicBezTo>
                    <a:pt x="7265" y="2411"/>
                    <a:pt x="7293" y="2353"/>
                    <a:pt x="7293" y="2304"/>
                  </a:cubicBezTo>
                  <a:cubicBezTo>
                    <a:pt x="7293" y="2284"/>
                    <a:pt x="7286" y="2274"/>
                    <a:pt x="7272" y="2275"/>
                  </a:cubicBezTo>
                  <a:cubicBezTo>
                    <a:pt x="7263" y="2276"/>
                    <a:pt x="7255" y="2282"/>
                    <a:pt x="7246" y="2295"/>
                  </a:cubicBezTo>
                  <a:cubicBezTo>
                    <a:pt x="7162" y="2429"/>
                    <a:pt x="6971" y="2496"/>
                    <a:pt x="6675" y="2496"/>
                  </a:cubicBezTo>
                  <a:cubicBezTo>
                    <a:pt x="6582" y="2496"/>
                    <a:pt x="6524" y="2488"/>
                    <a:pt x="6501" y="2472"/>
                  </a:cubicBezTo>
                  <a:cubicBezTo>
                    <a:pt x="6478" y="2456"/>
                    <a:pt x="6466" y="2416"/>
                    <a:pt x="6466" y="2352"/>
                  </a:cubicBezTo>
                  <a:cubicBezTo>
                    <a:pt x="6466" y="1934"/>
                    <a:pt x="6466" y="1934"/>
                    <a:pt x="6466" y="1934"/>
                  </a:cubicBezTo>
                  <a:cubicBezTo>
                    <a:pt x="6465" y="1897"/>
                    <a:pt x="6465" y="1897"/>
                    <a:pt x="6465" y="1897"/>
                  </a:cubicBezTo>
                  <a:cubicBezTo>
                    <a:pt x="6465" y="1874"/>
                    <a:pt x="6471" y="1859"/>
                    <a:pt x="6484" y="1851"/>
                  </a:cubicBezTo>
                  <a:cubicBezTo>
                    <a:pt x="6496" y="1844"/>
                    <a:pt x="6521" y="1840"/>
                    <a:pt x="6558" y="1840"/>
                  </a:cubicBezTo>
                  <a:cubicBezTo>
                    <a:pt x="6807" y="1840"/>
                    <a:pt x="6807" y="1840"/>
                    <a:pt x="6807" y="1840"/>
                  </a:cubicBezTo>
                  <a:cubicBezTo>
                    <a:pt x="6872" y="1840"/>
                    <a:pt x="6918" y="1849"/>
                    <a:pt x="6945" y="1867"/>
                  </a:cubicBezTo>
                  <a:cubicBezTo>
                    <a:pt x="6972" y="1885"/>
                    <a:pt x="6990" y="1920"/>
                    <a:pt x="6999" y="1970"/>
                  </a:cubicBezTo>
                  <a:cubicBezTo>
                    <a:pt x="7006" y="2002"/>
                    <a:pt x="7006" y="2002"/>
                    <a:pt x="7006" y="2002"/>
                  </a:cubicBezTo>
                  <a:cubicBezTo>
                    <a:pt x="7009" y="2019"/>
                    <a:pt x="7019" y="2027"/>
                    <a:pt x="7035" y="2027"/>
                  </a:cubicBezTo>
                  <a:cubicBezTo>
                    <a:pt x="7050" y="2027"/>
                    <a:pt x="7057" y="2018"/>
                    <a:pt x="7057" y="1999"/>
                  </a:cubicBezTo>
                  <a:cubicBezTo>
                    <a:pt x="7057" y="1992"/>
                    <a:pt x="7056" y="1981"/>
                    <a:pt x="7055" y="1966"/>
                  </a:cubicBezTo>
                  <a:cubicBezTo>
                    <a:pt x="7050" y="1921"/>
                    <a:pt x="7048" y="1875"/>
                    <a:pt x="7048" y="1829"/>
                  </a:cubicBezTo>
                  <a:cubicBezTo>
                    <a:pt x="7048" y="1769"/>
                    <a:pt x="7051" y="1702"/>
                    <a:pt x="7058" y="1629"/>
                  </a:cubicBezTo>
                  <a:cubicBezTo>
                    <a:pt x="7059" y="1618"/>
                    <a:pt x="7059" y="1610"/>
                    <a:pt x="7059" y="1605"/>
                  </a:cubicBezTo>
                  <a:cubicBezTo>
                    <a:pt x="7059" y="1585"/>
                    <a:pt x="7052" y="1575"/>
                    <a:pt x="7037" y="1574"/>
                  </a:cubicBezTo>
                  <a:cubicBezTo>
                    <a:pt x="7022" y="1573"/>
                    <a:pt x="7012" y="1582"/>
                    <a:pt x="7008" y="1601"/>
                  </a:cubicBezTo>
                  <a:cubicBezTo>
                    <a:pt x="6999" y="1651"/>
                    <a:pt x="6988" y="1683"/>
                    <a:pt x="6976" y="1696"/>
                  </a:cubicBezTo>
                  <a:cubicBezTo>
                    <a:pt x="6964" y="1710"/>
                    <a:pt x="6937" y="1721"/>
                    <a:pt x="6896" y="1729"/>
                  </a:cubicBezTo>
                  <a:cubicBezTo>
                    <a:pt x="6850" y="1738"/>
                    <a:pt x="6788" y="1743"/>
                    <a:pt x="6708" y="1743"/>
                  </a:cubicBezTo>
                  <a:cubicBezTo>
                    <a:pt x="6534" y="1743"/>
                    <a:pt x="6534" y="1743"/>
                    <a:pt x="6534" y="1743"/>
                  </a:cubicBezTo>
                  <a:cubicBezTo>
                    <a:pt x="6502" y="1743"/>
                    <a:pt x="6482" y="1739"/>
                    <a:pt x="6476" y="1732"/>
                  </a:cubicBezTo>
                  <a:cubicBezTo>
                    <a:pt x="6469" y="1725"/>
                    <a:pt x="6466" y="1704"/>
                    <a:pt x="6466" y="1669"/>
                  </a:cubicBezTo>
                  <a:cubicBezTo>
                    <a:pt x="6466" y="1212"/>
                    <a:pt x="6466" y="1212"/>
                    <a:pt x="6466" y="1212"/>
                  </a:cubicBezTo>
                  <a:cubicBezTo>
                    <a:pt x="6466" y="1172"/>
                    <a:pt x="6473" y="1146"/>
                    <a:pt x="6487" y="1134"/>
                  </a:cubicBezTo>
                  <a:close/>
                  <a:moveTo>
                    <a:pt x="7648" y="1120"/>
                  </a:moveTo>
                  <a:cubicBezTo>
                    <a:pt x="7557" y="1197"/>
                    <a:pt x="7512" y="1297"/>
                    <a:pt x="7512" y="1419"/>
                  </a:cubicBezTo>
                  <a:cubicBezTo>
                    <a:pt x="7512" y="1528"/>
                    <a:pt x="7547" y="1617"/>
                    <a:pt x="7616" y="1686"/>
                  </a:cubicBezTo>
                  <a:cubicBezTo>
                    <a:pt x="7686" y="1754"/>
                    <a:pt x="7804" y="1817"/>
                    <a:pt x="7972" y="1873"/>
                  </a:cubicBezTo>
                  <a:cubicBezTo>
                    <a:pt x="8134" y="1928"/>
                    <a:pt x="8232" y="1970"/>
                    <a:pt x="8266" y="1999"/>
                  </a:cubicBezTo>
                  <a:cubicBezTo>
                    <a:pt x="8332" y="2057"/>
                    <a:pt x="8365" y="2127"/>
                    <a:pt x="8365" y="2211"/>
                  </a:cubicBezTo>
                  <a:cubicBezTo>
                    <a:pt x="8365" y="2299"/>
                    <a:pt x="8329" y="2373"/>
                    <a:pt x="8257" y="2434"/>
                  </a:cubicBezTo>
                  <a:cubicBezTo>
                    <a:pt x="8186" y="2496"/>
                    <a:pt x="8098" y="2526"/>
                    <a:pt x="7994" y="2526"/>
                  </a:cubicBezTo>
                  <a:cubicBezTo>
                    <a:pt x="7891" y="2526"/>
                    <a:pt x="7797" y="2494"/>
                    <a:pt x="7709" y="2431"/>
                  </a:cubicBezTo>
                  <a:cubicBezTo>
                    <a:pt x="7622" y="2367"/>
                    <a:pt x="7565" y="2289"/>
                    <a:pt x="7538" y="2195"/>
                  </a:cubicBezTo>
                  <a:cubicBezTo>
                    <a:pt x="7527" y="2158"/>
                    <a:pt x="7515" y="2140"/>
                    <a:pt x="7501" y="2139"/>
                  </a:cubicBezTo>
                  <a:cubicBezTo>
                    <a:pt x="7485" y="2138"/>
                    <a:pt x="7478" y="2149"/>
                    <a:pt x="7478" y="2172"/>
                  </a:cubicBezTo>
                  <a:cubicBezTo>
                    <a:pt x="7478" y="2201"/>
                    <a:pt x="7487" y="2249"/>
                    <a:pt x="7507" y="2317"/>
                  </a:cubicBezTo>
                  <a:cubicBezTo>
                    <a:pt x="7524" y="2379"/>
                    <a:pt x="7534" y="2414"/>
                    <a:pt x="7535" y="2420"/>
                  </a:cubicBezTo>
                  <a:cubicBezTo>
                    <a:pt x="7544" y="2462"/>
                    <a:pt x="7551" y="2488"/>
                    <a:pt x="7556" y="2498"/>
                  </a:cubicBezTo>
                  <a:cubicBezTo>
                    <a:pt x="7560" y="2509"/>
                    <a:pt x="7569" y="2518"/>
                    <a:pt x="7583" y="2527"/>
                  </a:cubicBezTo>
                  <a:cubicBezTo>
                    <a:pt x="7615" y="2549"/>
                    <a:pt x="7667" y="2568"/>
                    <a:pt x="7736" y="2585"/>
                  </a:cubicBezTo>
                  <a:cubicBezTo>
                    <a:pt x="7806" y="2602"/>
                    <a:pt x="7870" y="2610"/>
                    <a:pt x="7928" y="2610"/>
                  </a:cubicBezTo>
                  <a:cubicBezTo>
                    <a:pt x="8089" y="2610"/>
                    <a:pt x="8221" y="2565"/>
                    <a:pt x="8323" y="2475"/>
                  </a:cubicBezTo>
                  <a:cubicBezTo>
                    <a:pt x="8426" y="2386"/>
                    <a:pt x="8477" y="2270"/>
                    <a:pt x="8477" y="2129"/>
                  </a:cubicBezTo>
                  <a:cubicBezTo>
                    <a:pt x="8477" y="1921"/>
                    <a:pt x="8338" y="1771"/>
                    <a:pt x="8059" y="1680"/>
                  </a:cubicBezTo>
                  <a:cubicBezTo>
                    <a:pt x="7916" y="1632"/>
                    <a:pt x="7826" y="1600"/>
                    <a:pt x="7789" y="1581"/>
                  </a:cubicBezTo>
                  <a:cubicBezTo>
                    <a:pt x="7753" y="1563"/>
                    <a:pt x="7719" y="1535"/>
                    <a:pt x="7688" y="1495"/>
                  </a:cubicBezTo>
                  <a:cubicBezTo>
                    <a:pt x="7653" y="1449"/>
                    <a:pt x="7635" y="1394"/>
                    <a:pt x="7635" y="1331"/>
                  </a:cubicBezTo>
                  <a:cubicBezTo>
                    <a:pt x="7635" y="1259"/>
                    <a:pt x="7662" y="1199"/>
                    <a:pt x="7717" y="1151"/>
                  </a:cubicBezTo>
                  <a:cubicBezTo>
                    <a:pt x="7771" y="1103"/>
                    <a:pt x="7839" y="1079"/>
                    <a:pt x="7921" y="1079"/>
                  </a:cubicBezTo>
                  <a:cubicBezTo>
                    <a:pt x="8023" y="1079"/>
                    <a:pt x="8116" y="1106"/>
                    <a:pt x="8199" y="1159"/>
                  </a:cubicBezTo>
                  <a:cubicBezTo>
                    <a:pt x="8282" y="1212"/>
                    <a:pt x="8337" y="1279"/>
                    <a:pt x="8364" y="1361"/>
                  </a:cubicBezTo>
                  <a:cubicBezTo>
                    <a:pt x="8376" y="1397"/>
                    <a:pt x="8389" y="1416"/>
                    <a:pt x="8401" y="1416"/>
                  </a:cubicBezTo>
                  <a:cubicBezTo>
                    <a:pt x="8417" y="1416"/>
                    <a:pt x="8425" y="1404"/>
                    <a:pt x="8425" y="1381"/>
                  </a:cubicBezTo>
                  <a:cubicBezTo>
                    <a:pt x="8425" y="1375"/>
                    <a:pt x="8423" y="1359"/>
                    <a:pt x="8420" y="1334"/>
                  </a:cubicBezTo>
                  <a:cubicBezTo>
                    <a:pt x="8401" y="1218"/>
                    <a:pt x="8401" y="1218"/>
                    <a:pt x="8401" y="1218"/>
                  </a:cubicBezTo>
                  <a:cubicBezTo>
                    <a:pt x="8392" y="1154"/>
                    <a:pt x="8387" y="1116"/>
                    <a:pt x="8387" y="1103"/>
                  </a:cubicBezTo>
                  <a:cubicBezTo>
                    <a:pt x="8387" y="1065"/>
                    <a:pt x="8377" y="1047"/>
                    <a:pt x="8358" y="1048"/>
                  </a:cubicBezTo>
                  <a:cubicBezTo>
                    <a:pt x="8352" y="1048"/>
                    <a:pt x="8348" y="1049"/>
                    <a:pt x="8346" y="1052"/>
                  </a:cubicBezTo>
                  <a:cubicBezTo>
                    <a:pt x="8330" y="1066"/>
                    <a:pt x="8330" y="1066"/>
                    <a:pt x="8330" y="1066"/>
                  </a:cubicBezTo>
                  <a:cubicBezTo>
                    <a:pt x="8321" y="1073"/>
                    <a:pt x="8312" y="1077"/>
                    <a:pt x="8303" y="1077"/>
                  </a:cubicBezTo>
                  <a:cubicBezTo>
                    <a:pt x="8296" y="1077"/>
                    <a:pt x="8289" y="1076"/>
                    <a:pt x="8283" y="1073"/>
                  </a:cubicBezTo>
                  <a:cubicBezTo>
                    <a:pt x="8204" y="1040"/>
                    <a:pt x="8204" y="1040"/>
                    <a:pt x="8204" y="1040"/>
                  </a:cubicBezTo>
                  <a:cubicBezTo>
                    <a:pt x="8149" y="1016"/>
                    <a:pt x="8080" y="1005"/>
                    <a:pt x="8000" y="1005"/>
                  </a:cubicBezTo>
                  <a:cubicBezTo>
                    <a:pt x="7856" y="1005"/>
                    <a:pt x="7739" y="1043"/>
                    <a:pt x="7648" y="1120"/>
                  </a:cubicBezTo>
                  <a:close/>
                  <a:moveTo>
                    <a:pt x="8867" y="1120"/>
                  </a:moveTo>
                  <a:cubicBezTo>
                    <a:pt x="8776" y="1197"/>
                    <a:pt x="8731" y="1297"/>
                    <a:pt x="8731" y="1419"/>
                  </a:cubicBezTo>
                  <a:cubicBezTo>
                    <a:pt x="8731" y="1528"/>
                    <a:pt x="8766" y="1617"/>
                    <a:pt x="8835" y="1686"/>
                  </a:cubicBezTo>
                  <a:cubicBezTo>
                    <a:pt x="8905" y="1754"/>
                    <a:pt x="9024" y="1817"/>
                    <a:pt x="9191" y="1873"/>
                  </a:cubicBezTo>
                  <a:cubicBezTo>
                    <a:pt x="9353" y="1928"/>
                    <a:pt x="9451" y="1970"/>
                    <a:pt x="9485" y="1999"/>
                  </a:cubicBezTo>
                  <a:cubicBezTo>
                    <a:pt x="9551" y="2057"/>
                    <a:pt x="9584" y="2127"/>
                    <a:pt x="9584" y="2211"/>
                  </a:cubicBezTo>
                  <a:cubicBezTo>
                    <a:pt x="9584" y="2299"/>
                    <a:pt x="9548" y="2373"/>
                    <a:pt x="9477" y="2434"/>
                  </a:cubicBezTo>
                  <a:cubicBezTo>
                    <a:pt x="9405" y="2496"/>
                    <a:pt x="9317" y="2526"/>
                    <a:pt x="9213" y="2526"/>
                  </a:cubicBezTo>
                  <a:cubicBezTo>
                    <a:pt x="9111" y="2526"/>
                    <a:pt x="9016" y="2494"/>
                    <a:pt x="8928" y="2431"/>
                  </a:cubicBezTo>
                  <a:cubicBezTo>
                    <a:pt x="8841" y="2367"/>
                    <a:pt x="8784" y="2289"/>
                    <a:pt x="8757" y="2195"/>
                  </a:cubicBezTo>
                  <a:cubicBezTo>
                    <a:pt x="8746" y="2158"/>
                    <a:pt x="8734" y="2140"/>
                    <a:pt x="8720" y="2139"/>
                  </a:cubicBezTo>
                  <a:cubicBezTo>
                    <a:pt x="8705" y="2138"/>
                    <a:pt x="8697" y="2149"/>
                    <a:pt x="8697" y="2172"/>
                  </a:cubicBezTo>
                  <a:cubicBezTo>
                    <a:pt x="8697" y="2201"/>
                    <a:pt x="8707" y="2249"/>
                    <a:pt x="8726" y="2317"/>
                  </a:cubicBezTo>
                  <a:cubicBezTo>
                    <a:pt x="8744" y="2379"/>
                    <a:pt x="8753" y="2414"/>
                    <a:pt x="8755" y="2420"/>
                  </a:cubicBezTo>
                  <a:cubicBezTo>
                    <a:pt x="8764" y="2462"/>
                    <a:pt x="8770" y="2488"/>
                    <a:pt x="8775" y="2498"/>
                  </a:cubicBezTo>
                  <a:cubicBezTo>
                    <a:pt x="8780" y="2509"/>
                    <a:pt x="8789" y="2518"/>
                    <a:pt x="8802" y="2527"/>
                  </a:cubicBezTo>
                  <a:cubicBezTo>
                    <a:pt x="8835" y="2549"/>
                    <a:pt x="8886" y="2568"/>
                    <a:pt x="8956" y="2585"/>
                  </a:cubicBezTo>
                  <a:cubicBezTo>
                    <a:pt x="9025" y="2602"/>
                    <a:pt x="9089" y="2610"/>
                    <a:pt x="9147" y="2610"/>
                  </a:cubicBezTo>
                  <a:cubicBezTo>
                    <a:pt x="9308" y="2610"/>
                    <a:pt x="9440" y="2565"/>
                    <a:pt x="9543" y="2475"/>
                  </a:cubicBezTo>
                  <a:cubicBezTo>
                    <a:pt x="9645" y="2386"/>
                    <a:pt x="9697" y="2270"/>
                    <a:pt x="9697" y="2129"/>
                  </a:cubicBezTo>
                  <a:cubicBezTo>
                    <a:pt x="9697" y="1921"/>
                    <a:pt x="9557" y="1771"/>
                    <a:pt x="9278" y="1680"/>
                  </a:cubicBezTo>
                  <a:cubicBezTo>
                    <a:pt x="9135" y="1632"/>
                    <a:pt x="9045" y="1600"/>
                    <a:pt x="9009" y="1581"/>
                  </a:cubicBezTo>
                  <a:cubicBezTo>
                    <a:pt x="8972" y="1563"/>
                    <a:pt x="8938" y="1535"/>
                    <a:pt x="8907" y="1495"/>
                  </a:cubicBezTo>
                  <a:cubicBezTo>
                    <a:pt x="8872" y="1449"/>
                    <a:pt x="8854" y="1394"/>
                    <a:pt x="8854" y="1331"/>
                  </a:cubicBezTo>
                  <a:cubicBezTo>
                    <a:pt x="8854" y="1259"/>
                    <a:pt x="8882" y="1199"/>
                    <a:pt x="8936" y="1151"/>
                  </a:cubicBezTo>
                  <a:cubicBezTo>
                    <a:pt x="8991" y="1103"/>
                    <a:pt x="9059" y="1079"/>
                    <a:pt x="9140" y="1079"/>
                  </a:cubicBezTo>
                  <a:cubicBezTo>
                    <a:pt x="9242" y="1079"/>
                    <a:pt x="9335" y="1106"/>
                    <a:pt x="9418" y="1159"/>
                  </a:cubicBezTo>
                  <a:cubicBezTo>
                    <a:pt x="9501" y="1212"/>
                    <a:pt x="9556" y="1279"/>
                    <a:pt x="9583" y="1361"/>
                  </a:cubicBezTo>
                  <a:cubicBezTo>
                    <a:pt x="9596" y="1397"/>
                    <a:pt x="9608" y="1416"/>
                    <a:pt x="9620" y="1416"/>
                  </a:cubicBezTo>
                  <a:cubicBezTo>
                    <a:pt x="9636" y="1416"/>
                    <a:pt x="9644" y="1404"/>
                    <a:pt x="9644" y="1381"/>
                  </a:cubicBezTo>
                  <a:cubicBezTo>
                    <a:pt x="9644" y="1375"/>
                    <a:pt x="9643" y="1359"/>
                    <a:pt x="9639" y="1334"/>
                  </a:cubicBezTo>
                  <a:cubicBezTo>
                    <a:pt x="9621" y="1218"/>
                    <a:pt x="9621" y="1218"/>
                    <a:pt x="9621" y="1218"/>
                  </a:cubicBezTo>
                  <a:cubicBezTo>
                    <a:pt x="9611" y="1154"/>
                    <a:pt x="9606" y="1116"/>
                    <a:pt x="9606" y="1103"/>
                  </a:cubicBezTo>
                  <a:cubicBezTo>
                    <a:pt x="9606" y="1065"/>
                    <a:pt x="9596" y="1047"/>
                    <a:pt x="9578" y="1048"/>
                  </a:cubicBezTo>
                  <a:cubicBezTo>
                    <a:pt x="9572" y="1048"/>
                    <a:pt x="9567" y="1049"/>
                    <a:pt x="9565" y="1052"/>
                  </a:cubicBezTo>
                  <a:cubicBezTo>
                    <a:pt x="9549" y="1066"/>
                    <a:pt x="9549" y="1066"/>
                    <a:pt x="9549" y="1066"/>
                  </a:cubicBezTo>
                  <a:cubicBezTo>
                    <a:pt x="9540" y="1073"/>
                    <a:pt x="9531" y="1077"/>
                    <a:pt x="9522" y="1077"/>
                  </a:cubicBezTo>
                  <a:cubicBezTo>
                    <a:pt x="9515" y="1077"/>
                    <a:pt x="9509" y="1076"/>
                    <a:pt x="9502" y="1073"/>
                  </a:cubicBezTo>
                  <a:cubicBezTo>
                    <a:pt x="9424" y="1040"/>
                    <a:pt x="9424" y="1040"/>
                    <a:pt x="9424" y="1040"/>
                  </a:cubicBezTo>
                  <a:cubicBezTo>
                    <a:pt x="9368" y="1016"/>
                    <a:pt x="9300" y="1005"/>
                    <a:pt x="9219" y="1005"/>
                  </a:cubicBezTo>
                  <a:cubicBezTo>
                    <a:pt x="9075" y="1005"/>
                    <a:pt x="8958" y="1043"/>
                    <a:pt x="8867" y="1120"/>
                  </a:cubicBezTo>
                  <a:close/>
                  <a:moveTo>
                    <a:pt x="10243" y="1134"/>
                  </a:moveTo>
                  <a:cubicBezTo>
                    <a:pt x="10257" y="1123"/>
                    <a:pt x="10287" y="1117"/>
                    <a:pt x="10334" y="1117"/>
                  </a:cubicBezTo>
                  <a:cubicBezTo>
                    <a:pt x="10511" y="1117"/>
                    <a:pt x="10511" y="1117"/>
                    <a:pt x="10511" y="1117"/>
                  </a:cubicBezTo>
                  <a:cubicBezTo>
                    <a:pt x="10628" y="1117"/>
                    <a:pt x="10708" y="1122"/>
                    <a:pt x="10752" y="1134"/>
                  </a:cubicBezTo>
                  <a:cubicBezTo>
                    <a:pt x="10796" y="1145"/>
                    <a:pt x="10825" y="1168"/>
                    <a:pt x="10839" y="1202"/>
                  </a:cubicBezTo>
                  <a:cubicBezTo>
                    <a:pt x="10848" y="1224"/>
                    <a:pt x="10852" y="1247"/>
                    <a:pt x="10852" y="1271"/>
                  </a:cubicBezTo>
                  <a:cubicBezTo>
                    <a:pt x="10852" y="1300"/>
                    <a:pt x="10852" y="1300"/>
                    <a:pt x="10852" y="1300"/>
                  </a:cubicBezTo>
                  <a:cubicBezTo>
                    <a:pt x="10852" y="1324"/>
                    <a:pt x="10860" y="1335"/>
                    <a:pt x="10874" y="1334"/>
                  </a:cubicBezTo>
                  <a:cubicBezTo>
                    <a:pt x="10887" y="1333"/>
                    <a:pt x="10896" y="1328"/>
                    <a:pt x="10900" y="1317"/>
                  </a:cubicBezTo>
                  <a:cubicBezTo>
                    <a:pt x="10904" y="1306"/>
                    <a:pt x="10907" y="1278"/>
                    <a:pt x="10911" y="1235"/>
                  </a:cubicBezTo>
                  <a:cubicBezTo>
                    <a:pt x="10916" y="1168"/>
                    <a:pt x="10916" y="1168"/>
                    <a:pt x="10916" y="1168"/>
                  </a:cubicBezTo>
                  <a:cubicBezTo>
                    <a:pt x="10920" y="1119"/>
                    <a:pt x="10923" y="1089"/>
                    <a:pt x="10925" y="1078"/>
                  </a:cubicBezTo>
                  <a:cubicBezTo>
                    <a:pt x="10927" y="1068"/>
                    <a:pt x="10928" y="1059"/>
                    <a:pt x="10928" y="1052"/>
                  </a:cubicBezTo>
                  <a:cubicBezTo>
                    <a:pt x="10928" y="1030"/>
                    <a:pt x="10916" y="1019"/>
                    <a:pt x="10891" y="1019"/>
                  </a:cubicBezTo>
                  <a:cubicBezTo>
                    <a:pt x="10881" y="1019"/>
                    <a:pt x="10866" y="1021"/>
                    <a:pt x="10846" y="1024"/>
                  </a:cubicBezTo>
                  <a:cubicBezTo>
                    <a:pt x="10836" y="1025"/>
                    <a:pt x="10809" y="1027"/>
                    <a:pt x="10764" y="1028"/>
                  </a:cubicBezTo>
                  <a:cubicBezTo>
                    <a:pt x="10603" y="1036"/>
                    <a:pt x="10603" y="1036"/>
                    <a:pt x="10603" y="1036"/>
                  </a:cubicBezTo>
                  <a:cubicBezTo>
                    <a:pt x="10532" y="1039"/>
                    <a:pt x="10451" y="1041"/>
                    <a:pt x="10359" y="1041"/>
                  </a:cubicBezTo>
                  <a:cubicBezTo>
                    <a:pt x="10207" y="1041"/>
                    <a:pt x="10077" y="1035"/>
                    <a:pt x="9969" y="1023"/>
                  </a:cubicBezTo>
                  <a:cubicBezTo>
                    <a:pt x="9938" y="1019"/>
                    <a:pt x="9912" y="1017"/>
                    <a:pt x="9894" y="1017"/>
                  </a:cubicBezTo>
                  <a:cubicBezTo>
                    <a:pt x="9860" y="1017"/>
                    <a:pt x="9843" y="1028"/>
                    <a:pt x="9843" y="1048"/>
                  </a:cubicBezTo>
                  <a:cubicBezTo>
                    <a:pt x="9843" y="1062"/>
                    <a:pt x="9854" y="1069"/>
                    <a:pt x="9875" y="1069"/>
                  </a:cubicBezTo>
                  <a:cubicBezTo>
                    <a:pt x="9944" y="1069"/>
                    <a:pt x="9990" y="1088"/>
                    <a:pt x="10014" y="1125"/>
                  </a:cubicBezTo>
                  <a:cubicBezTo>
                    <a:pt x="10038" y="1163"/>
                    <a:pt x="10050" y="1236"/>
                    <a:pt x="10050" y="1344"/>
                  </a:cubicBezTo>
                  <a:cubicBezTo>
                    <a:pt x="10050" y="2302"/>
                    <a:pt x="10050" y="2302"/>
                    <a:pt x="10050" y="2302"/>
                  </a:cubicBezTo>
                  <a:cubicBezTo>
                    <a:pt x="10049" y="2375"/>
                    <a:pt x="10049" y="2375"/>
                    <a:pt x="10049" y="2375"/>
                  </a:cubicBezTo>
                  <a:cubicBezTo>
                    <a:pt x="10049" y="2466"/>
                    <a:pt x="10022" y="2519"/>
                    <a:pt x="9967" y="2534"/>
                  </a:cubicBezTo>
                  <a:cubicBezTo>
                    <a:pt x="9924" y="2547"/>
                    <a:pt x="9924" y="2547"/>
                    <a:pt x="9924" y="2547"/>
                  </a:cubicBezTo>
                  <a:cubicBezTo>
                    <a:pt x="9905" y="2552"/>
                    <a:pt x="9895" y="2561"/>
                    <a:pt x="9895" y="2573"/>
                  </a:cubicBezTo>
                  <a:cubicBezTo>
                    <a:pt x="9895" y="2589"/>
                    <a:pt x="9907" y="2598"/>
                    <a:pt x="9931" y="2598"/>
                  </a:cubicBezTo>
                  <a:cubicBezTo>
                    <a:pt x="9942" y="2598"/>
                    <a:pt x="9961" y="2595"/>
                    <a:pt x="9990" y="2590"/>
                  </a:cubicBezTo>
                  <a:cubicBezTo>
                    <a:pt x="10044" y="2580"/>
                    <a:pt x="10137" y="2576"/>
                    <a:pt x="10269" y="2576"/>
                  </a:cubicBezTo>
                  <a:cubicBezTo>
                    <a:pt x="10364" y="2576"/>
                    <a:pt x="10483" y="2583"/>
                    <a:pt x="10627" y="2596"/>
                  </a:cubicBezTo>
                  <a:cubicBezTo>
                    <a:pt x="10664" y="2599"/>
                    <a:pt x="10694" y="2601"/>
                    <a:pt x="10715" y="2601"/>
                  </a:cubicBezTo>
                  <a:cubicBezTo>
                    <a:pt x="10817" y="2601"/>
                    <a:pt x="10900" y="2560"/>
                    <a:pt x="10967" y="2479"/>
                  </a:cubicBezTo>
                  <a:cubicBezTo>
                    <a:pt x="11022" y="2411"/>
                    <a:pt x="11049" y="2353"/>
                    <a:pt x="11049" y="2304"/>
                  </a:cubicBezTo>
                  <a:cubicBezTo>
                    <a:pt x="11049" y="2284"/>
                    <a:pt x="11042" y="2274"/>
                    <a:pt x="11029" y="2275"/>
                  </a:cubicBezTo>
                  <a:cubicBezTo>
                    <a:pt x="11020" y="2276"/>
                    <a:pt x="11012" y="2282"/>
                    <a:pt x="11003" y="2295"/>
                  </a:cubicBezTo>
                  <a:cubicBezTo>
                    <a:pt x="10919" y="2429"/>
                    <a:pt x="10728" y="2496"/>
                    <a:pt x="10432" y="2496"/>
                  </a:cubicBezTo>
                  <a:cubicBezTo>
                    <a:pt x="10339" y="2496"/>
                    <a:pt x="10281" y="2488"/>
                    <a:pt x="10258" y="2472"/>
                  </a:cubicBezTo>
                  <a:cubicBezTo>
                    <a:pt x="10235" y="2456"/>
                    <a:pt x="10223" y="2416"/>
                    <a:pt x="10223" y="2352"/>
                  </a:cubicBezTo>
                  <a:cubicBezTo>
                    <a:pt x="10223" y="1934"/>
                    <a:pt x="10223" y="1934"/>
                    <a:pt x="10223" y="1934"/>
                  </a:cubicBezTo>
                  <a:cubicBezTo>
                    <a:pt x="10222" y="1897"/>
                    <a:pt x="10222" y="1897"/>
                    <a:pt x="10222" y="1897"/>
                  </a:cubicBezTo>
                  <a:cubicBezTo>
                    <a:pt x="10222" y="1874"/>
                    <a:pt x="10228" y="1859"/>
                    <a:pt x="10241" y="1851"/>
                  </a:cubicBezTo>
                  <a:cubicBezTo>
                    <a:pt x="10253" y="1844"/>
                    <a:pt x="10278" y="1840"/>
                    <a:pt x="10315" y="1840"/>
                  </a:cubicBezTo>
                  <a:cubicBezTo>
                    <a:pt x="10564" y="1840"/>
                    <a:pt x="10564" y="1840"/>
                    <a:pt x="10564" y="1840"/>
                  </a:cubicBezTo>
                  <a:cubicBezTo>
                    <a:pt x="10629" y="1840"/>
                    <a:pt x="10675" y="1849"/>
                    <a:pt x="10702" y="1867"/>
                  </a:cubicBezTo>
                  <a:cubicBezTo>
                    <a:pt x="10729" y="1885"/>
                    <a:pt x="10747" y="1920"/>
                    <a:pt x="10756" y="1970"/>
                  </a:cubicBezTo>
                  <a:cubicBezTo>
                    <a:pt x="10763" y="2002"/>
                    <a:pt x="10763" y="2002"/>
                    <a:pt x="10763" y="2002"/>
                  </a:cubicBezTo>
                  <a:cubicBezTo>
                    <a:pt x="10766" y="2019"/>
                    <a:pt x="10776" y="2027"/>
                    <a:pt x="10792" y="2027"/>
                  </a:cubicBezTo>
                  <a:cubicBezTo>
                    <a:pt x="10807" y="2027"/>
                    <a:pt x="10814" y="2018"/>
                    <a:pt x="10814" y="1999"/>
                  </a:cubicBezTo>
                  <a:cubicBezTo>
                    <a:pt x="10814" y="1992"/>
                    <a:pt x="10813" y="1981"/>
                    <a:pt x="10812" y="1966"/>
                  </a:cubicBezTo>
                  <a:cubicBezTo>
                    <a:pt x="10807" y="1921"/>
                    <a:pt x="10805" y="1875"/>
                    <a:pt x="10805" y="1829"/>
                  </a:cubicBezTo>
                  <a:cubicBezTo>
                    <a:pt x="10805" y="1769"/>
                    <a:pt x="10808" y="1702"/>
                    <a:pt x="10815" y="1629"/>
                  </a:cubicBezTo>
                  <a:cubicBezTo>
                    <a:pt x="10816" y="1618"/>
                    <a:pt x="10816" y="1610"/>
                    <a:pt x="10816" y="1605"/>
                  </a:cubicBezTo>
                  <a:cubicBezTo>
                    <a:pt x="10816" y="1585"/>
                    <a:pt x="10809" y="1575"/>
                    <a:pt x="10794" y="1574"/>
                  </a:cubicBezTo>
                  <a:cubicBezTo>
                    <a:pt x="10779" y="1573"/>
                    <a:pt x="10769" y="1582"/>
                    <a:pt x="10765" y="1601"/>
                  </a:cubicBezTo>
                  <a:cubicBezTo>
                    <a:pt x="10755" y="1651"/>
                    <a:pt x="10745" y="1683"/>
                    <a:pt x="10732" y="1696"/>
                  </a:cubicBezTo>
                  <a:cubicBezTo>
                    <a:pt x="10720" y="1710"/>
                    <a:pt x="10694" y="1721"/>
                    <a:pt x="10653" y="1729"/>
                  </a:cubicBezTo>
                  <a:cubicBezTo>
                    <a:pt x="10607" y="1738"/>
                    <a:pt x="10545" y="1743"/>
                    <a:pt x="10465" y="1743"/>
                  </a:cubicBezTo>
                  <a:cubicBezTo>
                    <a:pt x="10291" y="1743"/>
                    <a:pt x="10291" y="1743"/>
                    <a:pt x="10291" y="1743"/>
                  </a:cubicBezTo>
                  <a:cubicBezTo>
                    <a:pt x="10258" y="1743"/>
                    <a:pt x="10239" y="1739"/>
                    <a:pt x="10233" y="1732"/>
                  </a:cubicBezTo>
                  <a:cubicBezTo>
                    <a:pt x="10226" y="1725"/>
                    <a:pt x="10223" y="1704"/>
                    <a:pt x="10223" y="1669"/>
                  </a:cubicBezTo>
                  <a:cubicBezTo>
                    <a:pt x="10223" y="1212"/>
                    <a:pt x="10223" y="1212"/>
                    <a:pt x="10223" y="1212"/>
                  </a:cubicBezTo>
                  <a:cubicBezTo>
                    <a:pt x="10223" y="1172"/>
                    <a:pt x="10230" y="1146"/>
                    <a:pt x="10243" y="1134"/>
                  </a:cubicBezTo>
                  <a:close/>
                  <a:moveTo>
                    <a:pt x="11541" y="1134"/>
                  </a:moveTo>
                  <a:cubicBezTo>
                    <a:pt x="11555" y="1123"/>
                    <a:pt x="11585" y="1117"/>
                    <a:pt x="11632" y="1117"/>
                  </a:cubicBezTo>
                  <a:cubicBezTo>
                    <a:pt x="11809" y="1117"/>
                    <a:pt x="11809" y="1117"/>
                    <a:pt x="11809" y="1117"/>
                  </a:cubicBezTo>
                  <a:cubicBezTo>
                    <a:pt x="11926" y="1117"/>
                    <a:pt x="12006" y="1122"/>
                    <a:pt x="12050" y="1134"/>
                  </a:cubicBezTo>
                  <a:cubicBezTo>
                    <a:pt x="12093" y="1145"/>
                    <a:pt x="12122" y="1168"/>
                    <a:pt x="12137" y="1202"/>
                  </a:cubicBezTo>
                  <a:cubicBezTo>
                    <a:pt x="12146" y="1224"/>
                    <a:pt x="12150" y="1247"/>
                    <a:pt x="12150" y="1271"/>
                  </a:cubicBezTo>
                  <a:cubicBezTo>
                    <a:pt x="12150" y="1300"/>
                    <a:pt x="12150" y="1300"/>
                    <a:pt x="12150" y="1300"/>
                  </a:cubicBezTo>
                  <a:cubicBezTo>
                    <a:pt x="12150" y="1324"/>
                    <a:pt x="12158" y="1335"/>
                    <a:pt x="12172" y="1334"/>
                  </a:cubicBezTo>
                  <a:cubicBezTo>
                    <a:pt x="12185" y="1333"/>
                    <a:pt x="12194" y="1328"/>
                    <a:pt x="12198" y="1317"/>
                  </a:cubicBezTo>
                  <a:cubicBezTo>
                    <a:pt x="12201" y="1306"/>
                    <a:pt x="12205" y="1278"/>
                    <a:pt x="12209" y="1235"/>
                  </a:cubicBezTo>
                  <a:cubicBezTo>
                    <a:pt x="12214" y="1168"/>
                    <a:pt x="12214" y="1168"/>
                    <a:pt x="12214" y="1168"/>
                  </a:cubicBezTo>
                  <a:cubicBezTo>
                    <a:pt x="12217" y="1119"/>
                    <a:pt x="12220" y="1089"/>
                    <a:pt x="12223" y="1078"/>
                  </a:cubicBezTo>
                  <a:cubicBezTo>
                    <a:pt x="12225" y="1068"/>
                    <a:pt x="12226" y="1059"/>
                    <a:pt x="12226" y="1052"/>
                  </a:cubicBezTo>
                  <a:cubicBezTo>
                    <a:pt x="12226" y="1030"/>
                    <a:pt x="12214" y="1019"/>
                    <a:pt x="12189" y="1019"/>
                  </a:cubicBezTo>
                  <a:cubicBezTo>
                    <a:pt x="12179" y="1019"/>
                    <a:pt x="12164" y="1021"/>
                    <a:pt x="12143" y="1024"/>
                  </a:cubicBezTo>
                  <a:cubicBezTo>
                    <a:pt x="12134" y="1025"/>
                    <a:pt x="12106" y="1027"/>
                    <a:pt x="12062" y="1028"/>
                  </a:cubicBezTo>
                  <a:cubicBezTo>
                    <a:pt x="11901" y="1036"/>
                    <a:pt x="11901" y="1036"/>
                    <a:pt x="11901" y="1036"/>
                  </a:cubicBezTo>
                  <a:cubicBezTo>
                    <a:pt x="11830" y="1039"/>
                    <a:pt x="11749" y="1041"/>
                    <a:pt x="11657" y="1041"/>
                  </a:cubicBezTo>
                  <a:cubicBezTo>
                    <a:pt x="11505" y="1041"/>
                    <a:pt x="11375" y="1035"/>
                    <a:pt x="11267" y="1023"/>
                  </a:cubicBezTo>
                  <a:cubicBezTo>
                    <a:pt x="11236" y="1019"/>
                    <a:pt x="11210" y="1017"/>
                    <a:pt x="11191" y="1017"/>
                  </a:cubicBezTo>
                  <a:cubicBezTo>
                    <a:pt x="11157" y="1017"/>
                    <a:pt x="11140" y="1028"/>
                    <a:pt x="11140" y="1048"/>
                  </a:cubicBezTo>
                  <a:cubicBezTo>
                    <a:pt x="11140" y="1062"/>
                    <a:pt x="11151" y="1069"/>
                    <a:pt x="11173" y="1069"/>
                  </a:cubicBezTo>
                  <a:cubicBezTo>
                    <a:pt x="11242" y="1069"/>
                    <a:pt x="11288" y="1088"/>
                    <a:pt x="11312" y="1125"/>
                  </a:cubicBezTo>
                  <a:cubicBezTo>
                    <a:pt x="11336" y="1163"/>
                    <a:pt x="11348" y="1236"/>
                    <a:pt x="11348" y="1344"/>
                  </a:cubicBezTo>
                  <a:cubicBezTo>
                    <a:pt x="11348" y="2302"/>
                    <a:pt x="11348" y="2302"/>
                    <a:pt x="11348" y="2302"/>
                  </a:cubicBezTo>
                  <a:cubicBezTo>
                    <a:pt x="11347" y="2375"/>
                    <a:pt x="11347" y="2375"/>
                    <a:pt x="11347" y="2375"/>
                  </a:cubicBezTo>
                  <a:cubicBezTo>
                    <a:pt x="11347" y="2466"/>
                    <a:pt x="11319" y="2519"/>
                    <a:pt x="11265" y="2534"/>
                  </a:cubicBezTo>
                  <a:cubicBezTo>
                    <a:pt x="11222" y="2547"/>
                    <a:pt x="11222" y="2547"/>
                    <a:pt x="11222" y="2547"/>
                  </a:cubicBezTo>
                  <a:cubicBezTo>
                    <a:pt x="11202" y="2552"/>
                    <a:pt x="11193" y="2561"/>
                    <a:pt x="11193" y="2573"/>
                  </a:cubicBezTo>
                  <a:cubicBezTo>
                    <a:pt x="11193" y="2589"/>
                    <a:pt x="11205" y="2598"/>
                    <a:pt x="11229" y="2598"/>
                  </a:cubicBezTo>
                  <a:cubicBezTo>
                    <a:pt x="11239" y="2598"/>
                    <a:pt x="11259" y="2595"/>
                    <a:pt x="11288" y="2590"/>
                  </a:cubicBezTo>
                  <a:cubicBezTo>
                    <a:pt x="11342" y="2580"/>
                    <a:pt x="11435" y="2576"/>
                    <a:pt x="11567" y="2576"/>
                  </a:cubicBezTo>
                  <a:cubicBezTo>
                    <a:pt x="11662" y="2576"/>
                    <a:pt x="11781" y="2583"/>
                    <a:pt x="11925" y="2596"/>
                  </a:cubicBezTo>
                  <a:cubicBezTo>
                    <a:pt x="11962" y="2599"/>
                    <a:pt x="11991" y="2601"/>
                    <a:pt x="12013" y="2601"/>
                  </a:cubicBezTo>
                  <a:cubicBezTo>
                    <a:pt x="12114" y="2601"/>
                    <a:pt x="12198" y="2560"/>
                    <a:pt x="12265" y="2479"/>
                  </a:cubicBezTo>
                  <a:cubicBezTo>
                    <a:pt x="12320" y="2411"/>
                    <a:pt x="12347" y="2353"/>
                    <a:pt x="12347" y="2304"/>
                  </a:cubicBezTo>
                  <a:cubicBezTo>
                    <a:pt x="12347" y="2284"/>
                    <a:pt x="12340" y="2274"/>
                    <a:pt x="12326" y="2275"/>
                  </a:cubicBezTo>
                  <a:cubicBezTo>
                    <a:pt x="12318" y="2276"/>
                    <a:pt x="12309" y="2282"/>
                    <a:pt x="12301" y="2295"/>
                  </a:cubicBezTo>
                  <a:cubicBezTo>
                    <a:pt x="12216" y="2429"/>
                    <a:pt x="12026" y="2496"/>
                    <a:pt x="11730" y="2496"/>
                  </a:cubicBezTo>
                  <a:cubicBezTo>
                    <a:pt x="11637" y="2496"/>
                    <a:pt x="11578" y="2488"/>
                    <a:pt x="11555" y="2472"/>
                  </a:cubicBezTo>
                  <a:cubicBezTo>
                    <a:pt x="11532" y="2456"/>
                    <a:pt x="11521" y="2416"/>
                    <a:pt x="11521" y="2352"/>
                  </a:cubicBezTo>
                  <a:cubicBezTo>
                    <a:pt x="11521" y="1934"/>
                    <a:pt x="11521" y="1934"/>
                    <a:pt x="11521" y="1934"/>
                  </a:cubicBezTo>
                  <a:cubicBezTo>
                    <a:pt x="11520" y="1897"/>
                    <a:pt x="11520" y="1897"/>
                    <a:pt x="11520" y="1897"/>
                  </a:cubicBezTo>
                  <a:cubicBezTo>
                    <a:pt x="11520" y="1874"/>
                    <a:pt x="11526" y="1859"/>
                    <a:pt x="11538" y="1851"/>
                  </a:cubicBezTo>
                  <a:cubicBezTo>
                    <a:pt x="11551" y="1844"/>
                    <a:pt x="11575" y="1840"/>
                    <a:pt x="11612" y="1840"/>
                  </a:cubicBezTo>
                  <a:cubicBezTo>
                    <a:pt x="11862" y="1840"/>
                    <a:pt x="11862" y="1840"/>
                    <a:pt x="11862" y="1840"/>
                  </a:cubicBezTo>
                  <a:cubicBezTo>
                    <a:pt x="11927" y="1840"/>
                    <a:pt x="11973" y="1849"/>
                    <a:pt x="12000" y="1867"/>
                  </a:cubicBezTo>
                  <a:cubicBezTo>
                    <a:pt x="12027" y="1885"/>
                    <a:pt x="12045" y="1920"/>
                    <a:pt x="12054" y="1970"/>
                  </a:cubicBezTo>
                  <a:cubicBezTo>
                    <a:pt x="12061" y="2002"/>
                    <a:pt x="12061" y="2002"/>
                    <a:pt x="12061" y="2002"/>
                  </a:cubicBezTo>
                  <a:cubicBezTo>
                    <a:pt x="12064" y="2019"/>
                    <a:pt x="12074" y="2027"/>
                    <a:pt x="12090" y="2027"/>
                  </a:cubicBezTo>
                  <a:cubicBezTo>
                    <a:pt x="12104" y="2027"/>
                    <a:pt x="12112" y="2018"/>
                    <a:pt x="12112" y="1999"/>
                  </a:cubicBezTo>
                  <a:cubicBezTo>
                    <a:pt x="12112" y="1992"/>
                    <a:pt x="12111" y="1981"/>
                    <a:pt x="12110" y="1966"/>
                  </a:cubicBezTo>
                  <a:cubicBezTo>
                    <a:pt x="12105" y="1921"/>
                    <a:pt x="12103" y="1875"/>
                    <a:pt x="12103" y="1829"/>
                  </a:cubicBezTo>
                  <a:cubicBezTo>
                    <a:pt x="12103" y="1769"/>
                    <a:pt x="12106" y="1702"/>
                    <a:pt x="12113" y="1629"/>
                  </a:cubicBezTo>
                  <a:cubicBezTo>
                    <a:pt x="12114" y="1618"/>
                    <a:pt x="12114" y="1610"/>
                    <a:pt x="12114" y="1605"/>
                  </a:cubicBezTo>
                  <a:cubicBezTo>
                    <a:pt x="12114" y="1585"/>
                    <a:pt x="12107" y="1575"/>
                    <a:pt x="12092" y="1574"/>
                  </a:cubicBezTo>
                  <a:cubicBezTo>
                    <a:pt x="12077" y="1573"/>
                    <a:pt x="12067" y="1582"/>
                    <a:pt x="12063" y="1601"/>
                  </a:cubicBezTo>
                  <a:cubicBezTo>
                    <a:pt x="12053" y="1651"/>
                    <a:pt x="12042" y="1683"/>
                    <a:pt x="12030" y="1696"/>
                  </a:cubicBezTo>
                  <a:cubicBezTo>
                    <a:pt x="12018" y="1710"/>
                    <a:pt x="11992" y="1721"/>
                    <a:pt x="11951" y="1729"/>
                  </a:cubicBezTo>
                  <a:cubicBezTo>
                    <a:pt x="11905" y="1738"/>
                    <a:pt x="11842" y="1743"/>
                    <a:pt x="11763" y="1743"/>
                  </a:cubicBezTo>
                  <a:cubicBezTo>
                    <a:pt x="11589" y="1743"/>
                    <a:pt x="11589" y="1743"/>
                    <a:pt x="11589" y="1743"/>
                  </a:cubicBezTo>
                  <a:cubicBezTo>
                    <a:pt x="11556" y="1743"/>
                    <a:pt x="11537" y="1739"/>
                    <a:pt x="11530" y="1732"/>
                  </a:cubicBezTo>
                  <a:cubicBezTo>
                    <a:pt x="11524" y="1725"/>
                    <a:pt x="11521" y="1704"/>
                    <a:pt x="11521" y="1669"/>
                  </a:cubicBezTo>
                  <a:cubicBezTo>
                    <a:pt x="11521" y="1212"/>
                    <a:pt x="11521" y="1212"/>
                    <a:pt x="11521" y="1212"/>
                  </a:cubicBezTo>
                  <a:cubicBezTo>
                    <a:pt x="11521" y="1172"/>
                    <a:pt x="11528" y="1146"/>
                    <a:pt x="11541" y="1134"/>
                  </a:cubicBezTo>
                  <a:close/>
                  <a:moveTo>
                    <a:pt x="444" y="76"/>
                  </a:moveTo>
                  <a:cubicBezTo>
                    <a:pt x="456" y="68"/>
                    <a:pt x="488" y="64"/>
                    <a:pt x="539" y="64"/>
                  </a:cubicBezTo>
                  <a:cubicBezTo>
                    <a:pt x="578" y="64"/>
                    <a:pt x="607" y="71"/>
                    <a:pt x="627" y="85"/>
                  </a:cubicBezTo>
                  <a:cubicBezTo>
                    <a:pt x="647" y="99"/>
                    <a:pt x="660" y="122"/>
                    <a:pt x="667" y="153"/>
                  </a:cubicBezTo>
                  <a:cubicBezTo>
                    <a:pt x="670" y="166"/>
                    <a:pt x="676" y="173"/>
                    <a:pt x="683" y="173"/>
                  </a:cubicBezTo>
                  <a:cubicBezTo>
                    <a:pt x="692" y="173"/>
                    <a:pt x="697" y="167"/>
                    <a:pt x="697" y="156"/>
                  </a:cubicBezTo>
                  <a:cubicBezTo>
                    <a:pt x="697" y="145"/>
                    <a:pt x="696" y="131"/>
                    <a:pt x="693" y="113"/>
                  </a:cubicBezTo>
                  <a:cubicBezTo>
                    <a:pt x="690" y="91"/>
                    <a:pt x="689" y="78"/>
                    <a:pt x="688" y="72"/>
                  </a:cubicBezTo>
                  <a:cubicBezTo>
                    <a:pt x="686" y="36"/>
                    <a:pt x="686" y="36"/>
                    <a:pt x="686" y="36"/>
                  </a:cubicBezTo>
                  <a:cubicBezTo>
                    <a:pt x="685" y="20"/>
                    <a:pt x="675" y="12"/>
                    <a:pt x="657" y="12"/>
                  </a:cubicBezTo>
                  <a:cubicBezTo>
                    <a:pt x="652" y="12"/>
                    <a:pt x="640" y="13"/>
                    <a:pt x="623" y="13"/>
                  </a:cubicBezTo>
                  <a:cubicBezTo>
                    <a:pt x="534" y="18"/>
                    <a:pt x="450" y="20"/>
                    <a:pt x="371" y="20"/>
                  </a:cubicBezTo>
                  <a:cubicBezTo>
                    <a:pt x="249" y="19"/>
                    <a:pt x="249" y="19"/>
                    <a:pt x="249" y="19"/>
                  </a:cubicBezTo>
                  <a:cubicBezTo>
                    <a:pt x="146" y="18"/>
                    <a:pt x="146" y="18"/>
                    <a:pt x="146" y="18"/>
                  </a:cubicBezTo>
                  <a:cubicBezTo>
                    <a:pt x="121" y="18"/>
                    <a:pt x="103" y="17"/>
                    <a:pt x="90" y="16"/>
                  </a:cubicBezTo>
                  <a:cubicBezTo>
                    <a:pt x="82" y="15"/>
                    <a:pt x="76" y="15"/>
                    <a:pt x="72" y="15"/>
                  </a:cubicBezTo>
                  <a:cubicBezTo>
                    <a:pt x="60" y="15"/>
                    <a:pt x="53" y="22"/>
                    <a:pt x="51" y="35"/>
                  </a:cubicBezTo>
                  <a:cubicBezTo>
                    <a:pt x="48" y="65"/>
                    <a:pt x="48" y="65"/>
                    <a:pt x="48" y="65"/>
                  </a:cubicBezTo>
                  <a:cubicBezTo>
                    <a:pt x="42" y="110"/>
                    <a:pt x="42" y="110"/>
                    <a:pt x="42" y="110"/>
                  </a:cubicBezTo>
                  <a:cubicBezTo>
                    <a:pt x="37" y="154"/>
                    <a:pt x="37" y="154"/>
                    <a:pt x="37" y="154"/>
                  </a:cubicBezTo>
                  <a:cubicBezTo>
                    <a:pt x="34" y="171"/>
                    <a:pt x="32" y="184"/>
                    <a:pt x="32" y="194"/>
                  </a:cubicBezTo>
                  <a:cubicBezTo>
                    <a:pt x="31" y="204"/>
                    <a:pt x="36" y="209"/>
                    <a:pt x="47" y="209"/>
                  </a:cubicBezTo>
                  <a:cubicBezTo>
                    <a:pt x="55" y="209"/>
                    <a:pt x="61" y="202"/>
                    <a:pt x="64" y="189"/>
                  </a:cubicBezTo>
                  <a:cubicBezTo>
                    <a:pt x="68" y="174"/>
                    <a:pt x="68" y="174"/>
                    <a:pt x="68" y="174"/>
                  </a:cubicBezTo>
                  <a:cubicBezTo>
                    <a:pt x="79" y="138"/>
                    <a:pt x="87" y="115"/>
                    <a:pt x="92" y="105"/>
                  </a:cubicBezTo>
                  <a:cubicBezTo>
                    <a:pt x="98" y="96"/>
                    <a:pt x="110" y="88"/>
                    <a:pt x="128" y="80"/>
                  </a:cubicBezTo>
                  <a:cubicBezTo>
                    <a:pt x="153" y="70"/>
                    <a:pt x="199" y="65"/>
                    <a:pt x="266" y="65"/>
                  </a:cubicBezTo>
                  <a:cubicBezTo>
                    <a:pt x="294" y="65"/>
                    <a:pt x="309" y="79"/>
                    <a:pt x="309" y="105"/>
                  </a:cubicBezTo>
                  <a:cubicBezTo>
                    <a:pt x="309" y="554"/>
                    <a:pt x="309" y="554"/>
                    <a:pt x="309" y="554"/>
                  </a:cubicBezTo>
                  <a:cubicBezTo>
                    <a:pt x="309" y="577"/>
                    <a:pt x="309" y="577"/>
                    <a:pt x="309" y="577"/>
                  </a:cubicBezTo>
                  <a:cubicBezTo>
                    <a:pt x="309" y="607"/>
                    <a:pt x="302" y="631"/>
                    <a:pt x="288" y="648"/>
                  </a:cubicBezTo>
                  <a:cubicBezTo>
                    <a:pt x="274" y="666"/>
                    <a:pt x="253" y="675"/>
                    <a:pt x="227" y="677"/>
                  </a:cubicBezTo>
                  <a:cubicBezTo>
                    <a:pt x="217" y="678"/>
                    <a:pt x="210" y="679"/>
                    <a:pt x="207" y="681"/>
                  </a:cubicBezTo>
                  <a:cubicBezTo>
                    <a:pt x="204" y="683"/>
                    <a:pt x="203" y="688"/>
                    <a:pt x="202" y="696"/>
                  </a:cubicBezTo>
                  <a:cubicBezTo>
                    <a:pt x="202" y="705"/>
                    <a:pt x="207" y="709"/>
                    <a:pt x="217" y="709"/>
                  </a:cubicBezTo>
                  <a:cubicBezTo>
                    <a:pt x="222" y="709"/>
                    <a:pt x="230" y="708"/>
                    <a:pt x="242" y="707"/>
                  </a:cubicBezTo>
                  <a:cubicBezTo>
                    <a:pt x="353" y="701"/>
                    <a:pt x="353" y="701"/>
                    <a:pt x="353" y="701"/>
                  </a:cubicBezTo>
                  <a:cubicBezTo>
                    <a:pt x="369" y="700"/>
                    <a:pt x="386" y="699"/>
                    <a:pt x="406" y="699"/>
                  </a:cubicBezTo>
                  <a:cubicBezTo>
                    <a:pt x="414" y="699"/>
                    <a:pt x="421" y="699"/>
                    <a:pt x="426" y="700"/>
                  </a:cubicBezTo>
                  <a:cubicBezTo>
                    <a:pt x="489" y="704"/>
                    <a:pt x="489" y="704"/>
                    <a:pt x="489" y="704"/>
                  </a:cubicBezTo>
                  <a:cubicBezTo>
                    <a:pt x="527" y="705"/>
                    <a:pt x="527" y="705"/>
                    <a:pt x="527" y="705"/>
                  </a:cubicBezTo>
                  <a:cubicBezTo>
                    <a:pt x="533" y="705"/>
                    <a:pt x="537" y="706"/>
                    <a:pt x="539" y="706"/>
                  </a:cubicBezTo>
                  <a:cubicBezTo>
                    <a:pt x="550" y="706"/>
                    <a:pt x="555" y="702"/>
                    <a:pt x="555" y="694"/>
                  </a:cubicBezTo>
                  <a:cubicBezTo>
                    <a:pt x="555" y="683"/>
                    <a:pt x="549" y="677"/>
                    <a:pt x="537" y="676"/>
                  </a:cubicBezTo>
                  <a:cubicBezTo>
                    <a:pt x="495" y="673"/>
                    <a:pt x="466" y="660"/>
                    <a:pt x="450" y="636"/>
                  </a:cubicBezTo>
                  <a:cubicBezTo>
                    <a:pt x="433" y="612"/>
                    <a:pt x="425" y="572"/>
                    <a:pt x="425" y="515"/>
                  </a:cubicBezTo>
                  <a:cubicBezTo>
                    <a:pt x="425" y="135"/>
                    <a:pt x="425" y="135"/>
                    <a:pt x="425" y="135"/>
                  </a:cubicBezTo>
                  <a:cubicBezTo>
                    <a:pt x="425" y="104"/>
                    <a:pt x="431" y="84"/>
                    <a:pt x="444" y="76"/>
                  </a:cubicBezTo>
                  <a:close/>
                  <a:moveTo>
                    <a:pt x="1411" y="370"/>
                  </a:moveTo>
                  <a:cubicBezTo>
                    <a:pt x="1415" y="377"/>
                    <a:pt x="1417" y="397"/>
                    <a:pt x="1417" y="430"/>
                  </a:cubicBezTo>
                  <a:cubicBezTo>
                    <a:pt x="1417" y="541"/>
                    <a:pt x="1417" y="541"/>
                    <a:pt x="1417" y="541"/>
                  </a:cubicBezTo>
                  <a:cubicBezTo>
                    <a:pt x="1417" y="568"/>
                    <a:pt x="1417" y="568"/>
                    <a:pt x="1417" y="568"/>
                  </a:cubicBezTo>
                  <a:cubicBezTo>
                    <a:pt x="1417" y="603"/>
                    <a:pt x="1412" y="629"/>
                    <a:pt x="1402" y="646"/>
                  </a:cubicBezTo>
                  <a:cubicBezTo>
                    <a:pt x="1392" y="663"/>
                    <a:pt x="1376" y="674"/>
                    <a:pt x="1353" y="677"/>
                  </a:cubicBezTo>
                  <a:cubicBezTo>
                    <a:pt x="1344" y="678"/>
                    <a:pt x="1340" y="682"/>
                    <a:pt x="1340" y="690"/>
                  </a:cubicBezTo>
                  <a:cubicBezTo>
                    <a:pt x="1340" y="701"/>
                    <a:pt x="1346" y="707"/>
                    <a:pt x="1356" y="707"/>
                  </a:cubicBezTo>
                  <a:cubicBezTo>
                    <a:pt x="1362" y="707"/>
                    <a:pt x="1375" y="705"/>
                    <a:pt x="1395" y="703"/>
                  </a:cubicBezTo>
                  <a:cubicBezTo>
                    <a:pt x="1430" y="699"/>
                    <a:pt x="1458" y="698"/>
                    <a:pt x="1479" y="698"/>
                  </a:cubicBezTo>
                  <a:cubicBezTo>
                    <a:pt x="1512" y="698"/>
                    <a:pt x="1549" y="700"/>
                    <a:pt x="1589" y="705"/>
                  </a:cubicBezTo>
                  <a:cubicBezTo>
                    <a:pt x="1606" y="707"/>
                    <a:pt x="1618" y="708"/>
                    <a:pt x="1624" y="708"/>
                  </a:cubicBezTo>
                  <a:cubicBezTo>
                    <a:pt x="1641" y="708"/>
                    <a:pt x="1650" y="702"/>
                    <a:pt x="1650" y="692"/>
                  </a:cubicBezTo>
                  <a:cubicBezTo>
                    <a:pt x="1650" y="683"/>
                    <a:pt x="1644" y="678"/>
                    <a:pt x="1632" y="678"/>
                  </a:cubicBezTo>
                  <a:cubicBezTo>
                    <a:pt x="1597" y="678"/>
                    <a:pt x="1572" y="668"/>
                    <a:pt x="1557" y="647"/>
                  </a:cubicBezTo>
                  <a:cubicBezTo>
                    <a:pt x="1541" y="626"/>
                    <a:pt x="1534" y="591"/>
                    <a:pt x="1534" y="544"/>
                  </a:cubicBezTo>
                  <a:cubicBezTo>
                    <a:pt x="1534" y="111"/>
                    <a:pt x="1534" y="111"/>
                    <a:pt x="1534" y="111"/>
                  </a:cubicBezTo>
                  <a:cubicBezTo>
                    <a:pt x="1534" y="67"/>
                    <a:pt x="1553" y="42"/>
                    <a:pt x="1593" y="36"/>
                  </a:cubicBezTo>
                  <a:cubicBezTo>
                    <a:pt x="1603" y="34"/>
                    <a:pt x="1608" y="29"/>
                    <a:pt x="1608" y="22"/>
                  </a:cubicBezTo>
                  <a:cubicBezTo>
                    <a:pt x="1608" y="13"/>
                    <a:pt x="1602" y="8"/>
                    <a:pt x="1590" y="8"/>
                  </a:cubicBezTo>
                  <a:cubicBezTo>
                    <a:pt x="1577" y="8"/>
                    <a:pt x="1559" y="9"/>
                    <a:pt x="1535" y="11"/>
                  </a:cubicBezTo>
                  <a:cubicBezTo>
                    <a:pt x="1494" y="16"/>
                    <a:pt x="1468" y="18"/>
                    <a:pt x="1455" y="18"/>
                  </a:cubicBezTo>
                  <a:cubicBezTo>
                    <a:pt x="1418" y="18"/>
                    <a:pt x="1386" y="16"/>
                    <a:pt x="1358" y="12"/>
                  </a:cubicBezTo>
                  <a:cubicBezTo>
                    <a:pt x="1342" y="9"/>
                    <a:pt x="1331" y="8"/>
                    <a:pt x="1325" y="8"/>
                  </a:cubicBezTo>
                  <a:cubicBezTo>
                    <a:pt x="1314" y="8"/>
                    <a:pt x="1309" y="13"/>
                    <a:pt x="1309" y="23"/>
                  </a:cubicBezTo>
                  <a:cubicBezTo>
                    <a:pt x="1309" y="31"/>
                    <a:pt x="1314" y="36"/>
                    <a:pt x="1323" y="38"/>
                  </a:cubicBezTo>
                  <a:cubicBezTo>
                    <a:pt x="1346" y="42"/>
                    <a:pt x="1346" y="42"/>
                    <a:pt x="1346" y="42"/>
                  </a:cubicBezTo>
                  <a:cubicBezTo>
                    <a:pt x="1394" y="51"/>
                    <a:pt x="1417" y="77"/>
                    <a:pt x="1417" y="120"/>
                  </a:cubicBezTo>
                  <a:cubicBezTo>
                    <a:pt x="1417" y="229"/>
                    <a:pt x="1417" y="229"/>
                    <a:pt x="1417" y="229"/>
                  </a:cubicBezTo>
                  <a:cubicBezTo>
                    <a:pt x="1417" y="266"/>
                    <a:pt x="1415" y="289"/>
                    <a:pt x="1411" y="297"/>
                  </a:cubicBezTo>
                  <a:cubicBezTo>
                    <a:pt x="1406" y="305"/>
                    <a:pt x="1394" y="309"/>
                    <a:pt x="1373" y="309"/>
                  </a:cubicBezTo>
                  <a:cubicBezTo>
                    <a:pt x="1137" y="309"/>
                    <a:pt x="1137" y="309"/>
                    <a:pt x="1137" y="309"/>
                  </a:cubicBezTo>
                  <a:cubicBezTo>
                    <a:pt x="1110" y="309"/>
                    <a:pt x="1093" y="306"/>
                    <a:pt x="1089" y="300"/>
                  </a:cubicBezTo>
                  <a:cubicBezTo>
                    <a:pt x="1084" y="295"/>
                    <a:pt x="1081" y="275"/>
                    <a:pt x="1081" y="240"/>
                  </a:cubicBezTo>
                  <a:cubicBezTo>
                    <a:pt x="1081" y="111"/>
                    <a:pt x="1081" y="111"/>
                    <a:pt x="1081" y="111"/>
                  </a:cubicBezTo>
                  <a:cubicBezTo>
                    <a:pt x="1081" y="67"/>
                    <a:pt x="1101" y="42"/>
                    <a:pt x="1141" y="36"/>
                  </a:cubicBezTo>
                  <a:cubicBezTo>
                    <a:pt x="1151" y="34"/>
                    <a:pt x="1155" y="29"/>
                    <a:pt x="1155" y="22"/>
                  </a:cubicBezTo>
                  <a:cubicBezTo>
                    <a:pt x="1155" y="13"/>
                    <a:pt x="1149" y="8"/>
                    <a:pt x="1137" y="8"/>
                  </a:cubicBezTo>
                  <a:cubicBezTo>
                    <a:pt x="1125" y="8"/>
                    <a:pt x="1106" y="9"/>
                    <a:pt x="1082" y="11"/>
                  </a:cubicBezTo>
                  <a:cubicBezTo>
                    <a:pt x="1042" y="16"/>
                    <a:pt x="1015" y="18"/>
                    <a:pt x="1003" y="18"/>
                  </a:cubicBezTo>
                  <a:cubicBezTo>
                    <a:pt x="966" y="18"/>
                    <a:pt x="934" y="16"/>
                    <a:pt x="907" y="12"/>
                  </a:cubicBezTo>
                  <a:cubicBezTo>
                    <a:pt x="890" y="9"/>
                    <a:pt x="879" y="8"/>
                    <a:pt x="873" y="8"/>
                  </a:cubicBezTo>
                  <a:cubicBezTo>
                    <a:pt x="862" y="8"/>
                    <a:pt x="857" y="13"/>
                    <a:pt x="857" y="23"/>
                  </a:cubicBezTo>
                  <a:cubicBezTo>
                    <a:pt x="857" y="31"/>
                    <a:pt x="862" y="36"/>
                    <a:pt x="871" y="38"/>
                  </a:cubicBezTo>
                  <a:cubicBezTo>
                    <a:pt x="907" y="45"/>
                    <a:pt x="932" y="54"/>
                    <a:pt x="945" y="66"/>
                  </a:cubicBezTo>
                  <a:cubicBezTo>
                    <a:pt x="958" y="77"/>
                    <a:pt x="965" y="95"/>
                    <a:pt x="965" y="120"/>
                  </a:cubicBezTo>
                  <a:cubicBezTo>
                    <a:pt x="965" y="541"/>
                    <a:pt x="965" y="541"/>
                    <a:pt x="965" y="541"/>
                  </a:cubicBezTo>
                  <a:cubicBezTo>
                    <a:pt x="965" y="568"/>
                    <a:pt x="965" y="568"/>
                    <a:pt x="965" y="568"/>
                  </a:cubicBezTo>
                  <a:cubicBezTo>
                    <a:pt x="965" y="603"/>
                    <a:pt x="960" y="629"/>
                    <a:pt x="950" y="646"/>
                  </a:cubicBezTo>
                  <a:cubicBezTo>
                    <a:pt x="940" y="663"/>
                    <a:pt x="923" y="674"/>
                    <a:pt x="901" y="677"/>
                  </a:cubicBezTo>
                  <a:cubicBezTo>
                    <a:pt x="892" y="678"/>
                    <a:pt x="888" y="682"/>
                    <a:pt x="888" y="690"/>
                  </a:cubicBezTo>
                  <a:cubicBezTo>
                    <a:pt x="888" y="701"/>
                    <a:pt x="893" y="707"/>
                    <a:pt x="904" y="707"/>
                  </a:cubicBezTo>
                  <a:cubicBezTo>
                    <a:pt x="909" y="707"/>
                    <a:pt x="922" y="705"/>
                    <a:pt x="943" y="703"/>
                  </a:cubicBezTo>
                  <a:cubicBezTo>
                    <a:pt x="978" y="699"/>
                    <a:pt x="1005" y="698"/>
                    <a:pt x="1026" y="698"/>
                  </a:cubicBezTo>
                  <a:cubicBezTo>
                    <a:pt x="1060" y="698"/>
                    <a:pt x="1096" y="700"/>
                    <a:pt x="1136" y="705"/>
                  </a:cubicBezTo>
                  <a:cubicBezTo>
                    <a:pt x="1154" y="707"/>
                    <a:pt x="1166" y="708"/>
                    <a:pt x="1172" y="708"/>
                  </a:cubicBezTo>
                  <a:cubicBezTo>
                    <a:pt x="1189" y="708"/>
                    <a:pt x="1198" y="702"/>
                    <a:pt x="1198" y="692"/>
                  </a:cubicBezTo>
                  <a:cubicBezTo>
                    <a:pt x="1198" y="683"/>
                    <a:pt x="1192" y="678"/>
                    <a:pt x="1181" y="678"/>
                  </a:cubicBezTo>
                  <a:cubicBezTo>
                    <a:pt x="1145" y="678"/>
                    <a:pt x="1120" y="668"/>
                    <a:pt x="1104" y="647"/>
                  </a:cubicBezTo>
                  <a:cubicBezTo>
                    <a:pt x="1089" y="626"/>
                    <a:pt x="1081" y="591"/>
                    <a:pt x="1081" y="544"/>
                  </a:cubicBezTo>
                  <a:cubicBezTo>
                    <a:pt x="1081" y="418"/>
                    <a:pt x="1081" y="418"/>
                    <a:pt x="1081" y="418"/>
                  </a:cubicBezTo>
                  <a:cubicBezTo>
                    <a:pt x="1081" y="392"/>
                    <a:pt x="1084" y="375"/>
                    <a:pt x="1090" y="369"/>
                  </a:cubicBezTo>
                  <a:cubicBezTo>
                    <a:pt x="1095" y="363"/>
                    <a:pt x="1110" y="360"/>
                    <a:pt x="1134" y="360"/>
                  </a:cubicBezTo>
                  <a:cubicBezTo>
                    <a:pt x="1373" y="360"/>
                    <a:pt x="1373" y="360"/>
                    <a:pt x="1373" y="360"/>
                  </a:cubicBezTo>
                  <a:cubicBezTo>
                    <a:pt x="1394" y="360"/>
                    <a:pt x="1407" y="363"/>
                    <a:pt x="1411" y="370"/>
                  </a:cubicBezTo>
                  <a:close/>
                  <a:moveTo>
                    <a:pt x="2027" y="109"/>
                  </a:moveTo>
                  <a:cubicBezTo>
                    <a:pt x="2027" y="80"/>
                    <a:pt x="2036" y="63"/>
                    <a:pt x="2053" y="58"/>
                  </a:cubicBezTo>
                  <a:cubicBezTo>
                    <a:pt x="2087" y="54"/>
                    <a:pt x="2087" y="54"/>
                    <a:pt x="2087" y="54"/>
                  </a:cubicBezTo>
                  <a:cubicBezTo>
                    <a:pt x="2149" y="54"/>
                    <a:pt x="2149" y="54"/>
                    <a:pt x="2149" y="54"/>
                  </a:cubicBezTo>
                  <a:cubicBezTo>
                    <a:pt x="2203" y="54"/>
                    <a:pt x="2243" y="61"/>
                    <a:pt x="2267" y="76"/>
                  </a:cubicBezTo>
                  <a:cubicBezTo>
                    <a:pt x="2292" y="91"/>
                    <a:pt x="2304" y="116"/>
                    <a:pt x="2304" y="149"/>
                  </a:cubicBezTo>
                  <a:cubicBezTo>
                    <a:pt x="2304" y="164"/>
                    <a:pt x="2307" y="172"/>
                    <a:pt x="2313" y="171"/>
                  </a:cubicBezTo>
                  <a:cubicBezTo>
                    <a:pt x="2326" y="171"/>
                    <a:pt x="2333" y="158"/>
                    <a:pt x="2333" y="132"/>
                  </a:cubicBezTo>
                  <a:cubicBezTo>
                    <a:pt x="2333" y="119"/>
                    <a:pt x="2332" y="98"/>
                    <a:pt x="2329" y="69"/>
                  </a:cubicBezTo>
                  <a:cubicBezTo>
                    <a:pt x="2327" y="49"/>
                    <a:pt x="2326" y="35"/>
                    <a:pt x="2326" y="28"/>
                  </a:cubicBezTo>
                  <a:cubicBezTo>
                    <a:pt x="2326" y="17"/>
                    <a:pt x="2321" y="11"/>
                    <a:pt x="2311" y="11"/>
                  </a:cubicBezTo>
                  <a:cubicBezTo>
                    <a:pt x="2309" y="11"/>
                    <a:pt x="2307" y="11"/>
                    <a:pt x="2304" y="11"/>
                  </a:cubicBezTo>
                  <a:cubicBezTo>
                    <a:pt x="2279" y="14"/>
                    <a:pt x="2211" y="16"/>
                    <a:pt x="2101" y="16"/>
                  </a:cubicBezTo>
                  <a:cubicBezTo>
                    <a:pt x="1910" y="14"/>
                    <a:pt x="1910" y="14"/>
                    <a:pt x="1910" y="14"/>
                  </a:cubicBezTo>
                  <a:cubicBezTo>
                    <a:pt x="1859" y="12"/>
                    <a:pt x="1859" y="12"/>
                    <a:pt x="1859" y="12"/>
                  </a:cubicBezTo>
                  <a:cubicBezTo>
                    <a:pt x="1848" y="12"/>
                    <a:pt x="1840" y="12"/>
                    <a:pt x="1834" y="11"/>
                  </a:cubicBezTo>
                  <a:cubicBezTo>
                    <a:pt x="1826" y="11"/>
                    <a:pt x="1821" y="10"/>
                    <a:pt x="1819" y="10"/>
                  </a:cubicBezTo>
                  <a:cubicBezTo>
                    <a:pt x="1808" y="10"/>
                    <a:pt x="1802" y="14"/>
                    <a:pt x="1802" y="22"/>
                  </a:cubicBezTo>
                  <a:cubicBezTo>
                    <a:pt x="1802" y="31"/>
                    <a:pt x="1807" y="36"/>
                    <a:pt x="1816" y="37"/>
                  </a:cubicBezTo>
                  <a:cubicBezTo>
                    <a:pt x="1854" y="43"/>
                    <a:pt x="1880" y="52"/>
                    <a:pt x="1892" y="65"/>
                  </a:cubicBezTo>
                  <a:cubicBezTo>
                    <a:pt x="1904" y="79"/>
                    <a:pt x="1911" y="104"/>
                    <a:pt x="1911" y="142"/>
                  </a:cubicBezTo>
                  <a:cubicBezTo>
                    <a:pt x="1911" y="542"/>
                    <a:pt x="1911" y="542"/>
                    <a:pt x="1911" y="542"/>
                  </a:cubicBezTo>
                  <a:cubicBezTo>
                    <a:pt x="1911" y="572"/>
                    <a:pt x="1909" y="597"/>
                    <a:pt x="1905" y="614"/>
                  </a:cubicBezTo>
                  <a:cubicBezTo>
                    <a:pt x="1901" y="636"/>
                    <a:pt x="1895" y="650"/>
                    <a:pt x="1889" y="658"/>
                  </a:cubicBezTo>
                  <a:cubicBezTo>
                    <a:pt x="1882" y="667"/>
                    <a:pt x="1869" y="674"/>
                    <a:pt x="1849" y="682"/>
                  </a:cubicBezTo>
                  <a:cubicBezTo>
                    <a:pt x="1842" y="685"/>
                    <a:pt x="1838" y="690"/>
                    <a:pt x="1838" y="696"/>
                  </a:cubicBezTo>
                  <a:cubicBezTo>
                    <a:pt x="1839" y="703"/>
                    <a:pt x="1843" y="707"/>
                    <a:pt x="1851" y="707"/>
                  </a:cubicBezTo>
                  <a:cubicBezTo>
                    <a:pt x="1858" y="707"/>
                    <a:pt x="1867" y="707"/>
                    <a:pt x="1881" y="706"/>
                  </a:cubicBezTo>
                  <a:cubicBezTo>
                    <a:pt x="1931" y="703"/>
                    <a:pt x="1969" y="701"/>
                    <a:pt x="1993" y="701"/>
                  </a:cubicBezTo>
                  <a:cubicBezTo>
                    <a:pt x="2030" y="701"/>
                    <a:pt x="2059" y="702"/>
                    <a:pt x="2081" y="704"/>
                  </a:cubicBezTo>
                  <a:cubicBezTo>
                    <a:pt x="2139" y="710"/>
                    <a:pt x="2139" y="710"/>
                    <a:pt x="2139" y="710"/>
                  </a:cubicBezTo>
                  <a:cubicBezTo>
                    <a:pt x="2165" y="712"/>
                    <a:pt x="2189" y="714"/>
                    <a:pt x="2211" y="714"/>
                  </a:cubicBezTo>
                  <a:cubicBezTo>
                    <a:pt x="2248" y="714"/>
                    <a:pt x="2277" y="708"/>
                    <a:pt x="2299" y="697"/>
                  </a:cubicBezTo>
                  <a:cubicBezTo>
                    <a:pt x="2321" y="685"/>
                    <a:pt x="2340" y="667"/>
                    <a:pt x="2355" y="640"/>
                  </a:cubicBezTo>
                  <a:cubicBezTo>
                    <a:pt x="2373" y="609"/>
                    <a:pt x="2381" y="577"/>
                    <a:pt x="2381" y="544"/>
                  </a:cubicBezTo>
                  <a:cubicBezTo>
                    <a:pt x="2381" y="540"/>
                    <a:pt x="2380" y="536"/>
                    <a:pt x="2377" y="533"/>
                  </a:cubicBezTo>
                  <a:cubicBezTo>
                    <a:pt x="2374" y="530"/>
                    <a:pt x="2371" y="529"/>
                    <a:pt x="2368" y="530"/>
                  </a:cubicBezTo>
                  <a:cubicBezTo>
                    <a:pt x="2366" y="530"/>
                    <a:pt x="2364" y="532"/>
                    <a:pt x="2362" y="536"/>
                  </a:cubicBezTo>
                  <a:cubicBezTo>
                    <a:pt x="2320" y="620"/>
                    <a:pt x="2230" y="661"/>
                    <a:pt x="2094" y="661"/>
                  </a:cubicBezTo>
                  <a:cubicBezTo>
                    <a:pt x="2078" y="661"/>
                    <a:pt x="2066" y="659"/>
                    <a:pt x="2058" y="653"/>
                  </a:cubicBezTo>
                  <a:cubicBezTo>
                    <a:pt x="2050" y="648"/>
                    <a:pt x="2043" y="638"/>
                    <a:pt x="2038" y="622"/>
                  </a:cubicBezTo>
                  <a:cubicBezTo>
                    <a:pt x="2030" y="602"/>
                    <a:pt x="2027" y="567"/>
                    <a:pt x="2027" y="520"/>
                  </a:cubicBezTo>
                  <a:cubicBezTo>
                    <a:pt x="2027" y="475"/>
                    <a:pt x="2027" y="475"/>
                    <a:pt x="2027" y="475"/>
                  </a:cubicBezTo>
                  <a:cubicBezTo>
                    <a:pt x="2027" y="438"/>
                    <a:pt x="2028" y="412"/>
                    <a:pt x="2030" y="395"/>
                  </a:cubicBezTo>
                  <a:cubicBezTo>
                    <a:pt x="2032" y="380"/>
                    <a:pt x="2036" y="370"/>
                    <a:pt x="2041" y="366"/>
                  </a:cubicBezTo>
                  <a:cubicBezTo>
                    <a:pt x="2047" y="361"/>
                    <a:pt x="2058" y="358"/>
                    <a:pt x="2075" y="358"/>
                  </a:cubicBezTo>
                  <a:cubicBezTo>
                    <a:pt x="2109" y="358"/>
                    <a:pt x="2109" y="358"/>
                    <a:pt x="2109" y="358"/>
                  </a:cubicBezTo>
                  <a:cubicBezTo>
                    <a:pt x="2144" y="358"/>
                    <a:pt x="2167" y="359"/>
                    <a:pt x="2180" y="362"/>
                  </a:cubicBezTo>
                  <a:cubicBezTo>
                    <a:pt x="2192" y="364"/>
                    <a:pt x="2203" y="369"/>
                    <a:pt x="2212" y="377"/>
                  </a:cubicBezTo>
                  <a:cubicBezTo>
                    <a:pt x="2228" y="392"/>
                    <a:pt x="2238" y="414"/>
                    <a:pt x="2242" y="443"/>
                  </a:cubicBezTo>
                  <a:cubicBezTo>
                    <a:pt x="2244" y="456"/>
                    <a:pt x="2249" y="462"/>
                    <a:pt x="2258" y="462"/>
                  </a:cubicBezTo>
                  <a:cubicBezTo>
                    <a:pt x="2262" y="461"/>
                    <a:pt x="2265" y="460"/>
                    <a:pt x="2266" y="458"/>
                  </a:cubicBezTo>
                  <a:cubicBezTo>
                    <a:pt x="2267" y="457"/>
                    <a:pt x="2267" y="453"/>
                    <a:pt x="2267" y="449"/>
                  </a:cubicBezTo>
                  <a:cubicBezTo>
                    <a:pt x="2267" y="423"/>
                    <a:pt x="2267" y="423"/>
                    <a:pt x="2267" y="423"/>
                  </a:cubicBezTo>
                  <a:cubicBezTo>
                    <a:pt x="2267" y="404"/>
                    <a:pt x="2266" y="381"/>
                    <a:pt x="2264" y="355"/>
                  </a:cubicBezTo>
                  <a:cubicBezTo>
                    <a:pt x="2261" y="315"/>
                    <a:pt x="2259" y="290"/>
                    <a:pt x="2259" y="279"/>
                  </a:cubicBezTo>
                  <a:cubicBezTo>
                    <a:pt x="2259" y="273"/>
                    <a:pt x="2260" y="266"/>
                    <a:pt x="2260" y="257"/>
                  </a:cubicBezTo>
                  <a:cubicBezTo>
                    <a:pt x="2261" y="245"/>
                    <a:pt x="2262" y="237"/>
                    <a:pt x="2262" y="235"/>
                  </a:cubicBezTo>
                  <a:cubicBezTo>
                    <a:pt x="2262" y="225"/>
                    <a:pt x="2258" y="221"/>
                    <a:pt x="2251" y="221"/>
                  </a:cubicBezTo>
                  <a:cubicBezTo>
                    <a:pt x="2244" y="221"/>
                    <a:pt x="2239" y="225"/>
                    <a:pt x="2236" y="231"/>
                  </a:cubicBezTo>
                  <a:cubicBezTo>
                    <a:pt x="2224" y="255"/>
                    <a:pt x="2224" y="255"/>
                    <a:pt x="2224" y="255"/>
                  </a:cubicBezTo>
                  <a:cubicBezTo>
                    <a:pt x="2206" y="292"/>
                    <a:pt x="2180" y="310"/>
                    <a:pt x="2147" y="310"/>
                  </a:cubicBezTo>
                  <a:cubicBezTo>
                    <a:pt x="2104" y="310"/>
                    <a:pt x="2104" y="310"/>
                    <a:pt x="2104" y="310"/>
                  </a:cubicBezTo>
                  <a:cubicBezTo>
                    <a:pt x="2082" y="311"/>
                    <a:pt x="2082" y="311"/>
                    <a:pt x="2082" y="311"/>
                  </a:cubicBezTo>
                  <a:cubicBezTo>
                    <a:pt x="2066" y="311"/>
                    <a:pt x="2066" y="311"/>
                    <a:pt x="2066" y="311"/>
                  </a:cubicBezTo>
                  <a:cubicBezTo>
                    <a:pt x="2049" y="311"/>
                    <a:pt x="2038" y="307"/>
                    <a:pt x="2033" y="299"/>
                  </a:cubicBezTo>
                  <a:cubicBezTo>
                    <a:pt x="2029" y="290"/>
                    <a:pt x="2027" y="270"/>
                    <a:pt x="2027" y="239"/>
                  </a:cubicBezTo>
                  <a:cubicBezTo>
                    <a:pt x="2027" y="130"/>
                    <a:pt x="2027" y="130"/>
                    <a:pt x="2027" y="130"/>
                  </a:cubicBezTo>
                  <a:cubicBezTo>
                    <a:pt x="2027" y="109"/>
                    <a:pt x="2027" y="109"/>
                    <a:pt x="2027" y="109"/>
                  </a:cubicBezTo>
                  <a:close/>
                  <a:moveTo>
                    <a:pt x="3460" y="20"/>
                  </a:moveTo>
                  <a:cubicBezTo>
                    <a:pt x="3460" y="30"/>
                    <a:pt x="3466" y="35"/>
                    <a:pt x="3479" y="35"/>
                  </a:cubicBezTo>
                  <a:cubicBezTo>
                    <a:pt x="3509" y="35"/>
                    <a:pt x="3533" y="44"/>
                    <a:pt x="3550" y="61"/>
                  </a:cubicBezTo>
                  <a:cubicBezTo>
                    <a:pt x="3568" y="79"/>
                    <a:pt x="3578" y="103"/>
                    <a:pt x="3580" y="134"/>
                  </a:cubicBezTo>
                  <a:cubicBezTo>
                    <a:pt x="3582" y="238"/>
                    <a:pt x="3582" y="238"/>
                    <a:pt x="3582" y="238"/>
                  </a:cubicBezTo>
                  <a:cubicBezTo>
                    <a:pt x="3582" y="279"/>
                    <a:pt x="3582" y="279"/>
                    <a:pt x="3582" y="279"/>
                  </a:cubicBezTo>
                  <a:cubicBezTo>
                    <a:pt x="3582" y="372"/>
                    <a:pt x="3577" y="443"/>
                    <a:pt x="3565" y="493"/>
                  </a:cubicBezTo>
                  <a:cubicBezTo>
                    <a:pt x="3554" y="543"/>
                    <a:pt x="3535" y="581"/>
                    <a:pt x="3508" y="607"/>
                  </a:cubicBezTo>
                  <a:cubicBezTo>
                    <a:pt x="3468" y="645"/>
                    <a:pt x="3415" y="664"/>
                    <a:pt x="3351" y="664"/>
                  </a:cubicBezTo>
                  <a:cubicBezTo>
                    <a:pt x="3287" y="664"/>
                    <a:pt x="3235" y="646"/>
                    <a:pt x="3194" y="608"/>
                  </a:cubicBezTo>
                  <a:cubicBezTo>
                    <a:pt x="3167" y="584"/>
                    <a:pt x="3149" y="554"/>
                    <a:pt x="3141" y="520"/>
                  </a:cubicBezTo>
                  <a:cubicBezTo>
                    <a:pt x="3132" y="485"/>
                    <a:pt x="3128" y="427"/>
                    <a:pt x="3128" y="346"/>
                  </a:cubicBezTo>
                  <a:cubicBezTo>
                    <a:pt x="3127" y="256"/>
                    <a:pt x="3127" y="256"/>
                    <a:pt x="3127" y="256"/>
                  </a:cubicBezTo>
                  <a:cubicBezTo>
                    <a:pt x="3135" y="129"/>
                    <a:pt x="3135" y="129"/>
                    <a:pt x="3135" y="129"/>
                  </a:cubicBezTo>
                  <a:cubicBezTo>
                    <a:pt x="3137" y="96"/>
                    <a:pt x="3141" y="74"/>
                    <a:pt x="3148" y="63"/>
                  </a:cubicBezTo>
                  <a:cubicBezTo>
                    <a:pt x="3155" y="52"/>
                    <a:pt x="3169" y="44"/>
                    <a:pt x="3190" y="40"/>
                  </a:cubicBezTo>
                  <a:cubicBezTo>
                    <a:pt x="3200" y="38"/>
                    <a:pt x="3206" y="36"/>
                    <a:pt x="3209" y="34"/>
                  </a:cubicBezTo>
                  <a:cubicBezTo>
                    <a:pt x="3211" y="32"/>
                    <a:pt x="3213" y="28"/>
                    <a:pt x="3213" y="23"/>
                  </a:cubicBezTo>
                  <a:cubicBezTo>
                    <a:pt x="3213" y="13"/>
                    <a:pt x="3204" y="8"/>
                    <a:pt x="3187" y="8"/>
                  </a:cubicBezTo>
                  <a:cubicBezTo>
                    <a:pt x="3179" y="8"/>
                    <a:pt x="3168" y="9"/>
                    <a:pt x="3152" y="10"/>
                  </a:cubicBezTo>
                  <a:cubicBezTo>
                    <a:pt x="3112" y="14"/>
                    <a:pt x="3075" y="16"/>
                    <a:pt x="3042" y="16"/>
                  </a:cubicBezTo>
                  <a:cubicBezTo>
                    <a:pt x="3019" y="16"/>
                    <a:pt x="2986" y="13"/>
                    <a:pt x="2944" y="9"/>
                  </a:cubicBezTo>
                  <a:cubicBezTo>
                    <a:pt x="2934" y="8"/>
                    <a:pt x="2927" y="8"/>
                    <a:pt x="2923" y="8"/>
                  </a:cubicBezTo>
                  <a:cubicBezTo>
                    <a:pt x="2912" y="8"/>
                    <a:pt x="2906" y="12"/>
                    <a:pt x="2906" y="21"/>
                  </a:cubicBezTo>
                  <a:cubicBezTo>
                    <a:pt x="2906" y="30"/>
                    <a:pt x="2912" y="35"/>
                    <a:pt x="2925" y="37"/>
                  </a:cubicBezTo>
                  <a:cubicBezTo>
                    <a:pt x="2946" y="40"/>
                    <a:pt x="2965" y="45"/>
                    <a:pt x="2981" y="53"/>
                  </a:cubicBezTo>
                  <a:cubicBezTo>
                    <a:pt x="2995" y="60"/>
                    <a:pt x="3004" y="68"/>
                    <a:pt x="3009" y="77"/>
                  </a:cubicBezTo>
                  <a:cubicBezTo>
                    <a:pt x="3014" y="86"/>
                    <a:pt x="3016" y="103"/>
                    <a:pt x="3016" y="125"/>
                  </a:cubicBezTo>
                  <a:cubicBezTo>
                    <a:pt x="3017" y="217"/>
                    <a:pt x="3017" y="217"/>
                    <a:pt x="3017" y="217"/>
                  </a:cubicBezTo>
                  <a:cubicBezTo>
                    <a:pt x="3012" y="413"/>
                    <a:pt x="3012" y="413"/>
                    <a:pt x="3012" y="413"/>
                  </a:cubicBezTo>
                  <a:cubicBezTo>
                    <a:pt x="3012" y="539"/>
                    <a:pt x="3044" y="625"/>
                    <a:pt x="3108" y="669"/>
                  </a:cubicBezTo>
                  <a:cubicBezTo>
                    <a:pt x="3156" y="701"/>
                    <a:pt x="3222" y="717"/>
                    <a:pt x="3308" y="717"/>
                  </a:cubicBezTo>
                  <a:cubicBezTo>
                    <a:pt x="3430" y="717"/>
                    <a:pt x="3516" y="678"/>
                    <a:pt x="3567" y="600"/>
                  </a:cubicBezTo>
                  <a:cubicBezTo>
                    <a:pt x="3588" y="567"/>
                    <a:pt x="3603" y="521"/>
                    <a:pt x="3613" y="462"/>
                  </a:cubicBezTo>
                  <a:cubicBezTo>
                    <a:pt x="3622" y="402"/>
                    <a:pt x="3627" y="324"/>
                    <a:pt x="3627" y="227"/>
                  </a:cubicBezTo>
                  <a:cubicBezTo>
                    <a:pt x="3628" y="165"/>
                    <a:pt x="3628" y="165"/>
                    <a:pt x="3628" y="165"/>
                  </a:cubicBezTo>
                  <a:cubicBezTo>
                    <a:pt x="3628" y="121"/>
                    <a:pt x="3628" y="121"/>
                    <a:pt x="3628" y="121"/>
                  </a:cubicBezTo>
                  <a:cubicBezTo>
                    <a:pt x="3628" y="69"/>
                    <a:pt x="3641" y="41"/>
                    <a:pt x="3667" y="37"/>
                  </a:cubicBezTo>
                  <a:cubicBezTo>
                    <a:pt x="3686" y="33"/>
                    <a:pt x="3686" y="33"/>
                    <a:pt x="3686" y="33"/>
                  </a:cubicBezTo>
                  <a:cubicBezTo>
                    <a:pt x="3695" y="32"/>
                    <a:pt x="3699" y="28"/>
                    <a:pt x="3699" y="21"/>
                  </a:cubicBezTo>
                  <a:cubicBezTo>
                    <a:pt x="3699" y="12"/>
                    <a:pt x="3694" y="7"/>
                    <a:pt x="3685" y="7"/>
                  </a:cubicBezTo>
                  <a:cubicBezTo>
                    <a:pt x="3680" y="7"/>
                    <a:pt x="3675" y="8"/>
                    <a:pt x="3669" y="8"/>
                  </a:cubicBezTo>
                  <a:cubicBezTo>
                    <a:pt x="3656" y="10"/>
                    <a:pt x="3641" y="12"/>
                    <a:pt x="3624" y="13"/>
                  </a:cubicBezTo>
                  <a:cubicBezTo>
                    <a:pt x="3574" y="15"/>
                    <a:pt x="3574" y="15"/>
                    <a:pt x="3574" y="15"/>
                  </a:cubicBezTo>
                  <a:cubicBezTo>
                    <a:pt x="3521" y="12"/>
                    <a:pt x="3521" y="12"/>
                    <a:pt x="3521" y="12"/>
                  </a:cubicBezTo>
                  <a:cubicBezTo>
                    <a:pt x="3500" y="11"/>
                    <a:pt x="3487" y="10"/>
                    <a:pt x="3481" y="9"/>
                  </a:cubicBezTo>
                  <a:cubicBezTo>
                    <a:pt x="3475" y="8"/>
                    <a:pt x="3472" y="8"/>
                    <a:pt x="3469" y="8"/>
                  </a:cubicBezTo>
                  <a:cubicBezTo>
                    <a:pt x="3463" y="8"/>
                    <a:pt x="3460" y="12"/>
                    <a:pt x="3460" y="20"/>
                  </a:cubicBezTo>
                  <a:cubicBezTo>
                    <a:pt x="3460" y="20"/>
                    <a:pt x="3460" y="20"/>
                    <a:pt x="3460" y="20"/>
                  </a:cubicBezTo>
                  <a:close/>
                  <a:moveTo>
                    <a:pt x="4141" y="99"/>
                  </a:moveTo>
                  <a:cubicBezTo>
                    <a:pt x="4106" y="58"/>
                    <a:pt x="4106" y="58"/>
                    <a:pt x="4106" y="58"/>
                  </a:cubicBezTo>
                  <a:cubicBezTo>
                    <a:pt x="4087" y="35"/>
                    <a:pt x="4074" y="21"/>
                    <a:pt x="4068" y="16"/>
                  </a:cubicBezTo>
                  <a:cubicBezTo>
                    <a:pt x="4062" y="12"/>
                    <a:pt x="4054" y="9"/>
                    <a:pt x="4043" y="9"/>
                  </a:cubicBezTo>
                  <a:cubicBezTo>
                    <a:pt x="4036" y="9"/>
                    <a:pt x="4027" y="10"/>
                    <a:pt x="4015" y="11"/>
                  </a:cubicBezTo>
                  <a:cubicBezTo>
                    <a:pt x="3985" y="14"/>
                    <a:pt x="3957" y="16"/>
                    <a:pt x="3931" y="16"/>
                  </a:cubicBezTo>
                  <a:cubicBezTo>
                    <a:pt x="3910" y="16"/>
                    <a:pt x="3910" y="16"/>
                    <a:pt x="3910" y="16"/>
                  </a:cubicBezTo>
                  <a:cubicBezTo>
                    <a:pt x="3875" y="14"/>
                    <a:pt x="3875" y="14"/>
                    <a:pt x="3875" y="14"/>
                  </a:cubicBezTo>
                  <a:cubicBezTo>
                    <a:pt x="3863" y="14"/>
                    <a:pt x="3858" y="19"/>
                    <a:pt x="3858" y="29"/>
                  </a:cubicBezTo>
                  <a:cubicBezTo>
                    <a:pt x="3858" y="37"/>
                    <a:pt x="3863" y="41"/>
                    <a:pt x="3873" y="42"/>
                  </a:cubicBezTo>
                  <a:cubicBezTo>
                    <a:pt x="3950" y="47"/>
                    <a:pt x="3988" y="102"/>
                    <a:pt x="3988" y="205"/>
                  </a:cubicBezTo>
                  <a:cubicBezTo>
                    <a:pt x="3988" y="424"/>
                    <a:pt x="3988" y="424"/>
                    <a:pt x="3988" y="424"/>
                  </a:cubicBezTo>
                  <a:cubicBezTo>
                    <a:pt x="3984" y="543"/>
                    <a:pt x="3984" y="543"/>
                    <a:pt x="3984" y="543"/>
                  </a:cubicBezTo>
                  <a:cubicBezTo>
                    <a:pt x="3984" y="585"/>
                    <a:pt x="3979" y="616"/>
                    <a:pt x="3967" y="638"/>
                  </a:cubicBezTo>
                  <a:cubicBezTo>
                    <a:pt x="3956" y="660"/>
                    <a:pt x="3938" y="675"/>
                    <a:pt x="3914" y="682"/>
                  </a:cubicBezTo>
                  <a:cubicBezTo>
                    <a:pt x="3904" y="685"/>
                    <a:pt x="3899" y="689"/>
                    <a:pt x="3899" y="696"/>
                  </a:cubicBezTo>
                  <a:cubicBezTo>
                    <a:pt x="3899" y="705"/>
                    <a:pt x="3903" y="709"/>
                    <a:pt x="3913" y="709"/>
                  </a:cubicBezTo>
                  <a:cubicBezTo>
                    <a:pt x="3918" y="709"/>
                    <a:pt x="3927" y="708"/>
                    <a:pt x="3938" y="706"/>
                  </a:cubicBezTo>
                  <a:cubicBezTo>
                    <a:pt x="3965" y="701"/>
                    <a:pt x="3995" y="699"/>
                    <a:pt x="4029" y="699"/>
                  </a:cubicBezTo>
                  <a:cubicBezTo>
                    <a:pt x="4064" y="699"/>
                    <a:pt x="4095" y="701"/>
                    <a:pt x="4123" y="706"/>
                  </a:cubicBezTo>
                  <a:cubicBezTo>
                    <a:pt x="4133" y="707"/>
                    <a:pt x="4139" y="708"/>
                    <a:pt x="4143" y="708"/>
                  </a:cubicBezTo>
                  <a:cubicBezTo>
                    <a:pt x="4154" y="708"/>
                    <a:pt x="4159" y="702"/>
                    <a:pt x="4159" y="692"/>
                  </a:cubicBezTo>
                  <a:cubicBezTo>
                    <a:pt x="4159" y="685"/>
                    <a:pt x="4154" y="680"/>
                    <a:pt x="4144" y="679"/>
                  </a:cubicBezTo>
                  <a:cubicBezTo>
                    <a:pt x="4089" y="674"/>
                    <a:pt x="4056" y="653"/>
                    <a:pt x="4045" y="615"/>
                  </a:cubicBezTo>
                  <a:cubicBezTo>
                    <a:pt x="4035" y="580"/>
                    <a:pt x="4030" y="510"/>
                    <a:pt x="4030" y="406"/>
                  </a:cubicBezTo>
                  <a:cubicBezTo>
                    <a:pt x="4030" y="210"/>
                    <a:pt x="4030" y="210"/>
                    <a:pt x="4030" y="210"/>
                  </a:cubicBezTo>
                  <a:cubicBezTo>
                    <a:pt x="4030" y="195"/>
                    <a:pt x="4030" y="195"/>
                    <a:pt x="4030" y="195"/>
                  </a:cubicBezTo>
                  <a:cubicBezTo>
                    <a:pt x="4030" y="180"/>
                    <a:pt x="4034" y="173"/>
                    <a:pt x="4042" y="173"/>
                  </a:cubicBezTo>
                  <a:cubicBezTo>
                    <a:pt x="4045" y="173"/>
                    <a:pt x="4051" y="177"/>
                    <a:pt x="4059" y="186"/>
                  </a:cubicBezTo>
                  <a:cubicBezTo>
                    <a:pt x="4518" y="696"/>
                    <a:pt x="4518" y="696"/>
                    <a:pt x="4518" y="696"/>
                  </a:cubicBezTo>
                  <a:cubicBezTo>
                    <a:pt x="4525" y="703"/>
                    <a:pt x="4531" y="707"/>
                    <a:pt x="4537" y="707"/>
                  </a:cubicBezTo>
                  <a:cubicBezTo>
                    <a:pt x="4544" y="707"/>
                    <a:pt x="4547" y="703"/>
                    <a:pt x="4547" y="694"/>
                  </a:cubicBezTo>
                  <a:cubicBezTo>
                    <a:pt x="4545" y="630"/>
                    <a:pt x="4545" y="630"/>
                    <a:pt x="4545" y="630"/>
                  </a:cubicBezTo>
                  <a:cubicBezTo>
                    <a:pt x="4544" y="592"/>
                    <a:pt x="4544" y="592"/>
                    <a:pt x="4544" y="592"/>
                  </a:cubicBezTo>
                  <a:cubicBezTo>
                    <a:pt x="4545" y="536"/>
                    <a:pt x="4545" y="536"/>
                    <a:pt x="4545" y="536"/>
                  </a:cubicBezTo>
                  <a:cubicBezTo>
                    <a:pt x="4547" y="493"/>
                    <a:pt x="4547" y="493"/>
                    <a:pt x="4547" y="493"/>
                  </a:cubicBezTo>
                  <a:cubicBezTo>
                    <a:pt x="4554" y="177"/>
                    <a:pt x="4554" y="177"/>
                    <a:pt x="4554" y="177"/>
                  </a:cubicBezTo>
                  <a:cubicBezTo>
                    <a:pt x="4554" y="153"/>
                    <a:pt x="4554" y="153"/>
                    <a:pt x="4554" y="153"/>
                  </a:cubicBezTo>
                  <a:cubicBezTo>
                    <a:pt x="4554" y="84"/>
                    <a:pt x="4576" y="45"/>
                    <a:pt x="4619" y="37"/>
                  </a:cubicBezTo>
                  <a:cubicBezTo>
                    <a:pt x="4630" y="35"/>
                    <a:pt x="4635" y="30"/>
                    <a:pt x="4635" y="22"/>
                  </a:cubicBezTo>
                  <a:cubicBezTo>
                    <a:pt x="4635" y="12"/>
                    <a:pt x="4630" y="7"/>
                    <a:pt x="4619" y="7"/>
                  </a:cubicBezTo>
                  <a:cubicBezTo>
                    <a:pt x="4616" y="7"/>
                    <a:pt x="4611" y="8"/>
                    <a:pt x="4605" y="8"/>
                  </a:cubicBezTo>
                  <a:cubicBezTo>
                    <a:pt x="4554" y="15"/>
                    <a:pt x="4517" y="18"/>
                    <a:pt x="4494" y="18"/>
                  </a:cubicBezTo>
                  <a:cubicBezTo>
                    <a:pt x="4482" y="18"/>
                    <a:pt x="4468" y="17"/>
                    <a:pt x="4450" y="15"/>
                  </a:cubicBezTo>
                  <a:cubicBezTo>
                    <a:pt x="4423" y="12"/>
                    <a:pt x="4404" y="10"/>
                    <a:pt x="4392" y="10"/>
                  </a:cubicBezTo>
                  <a:cubicBezTo>
                    <a:pt x="4382" y="10"/>
                    <a:pt x="4377" y="14"/>
                    <a:pt x="4377" y="23"/>
                  </a:cubicBezTo>
                  <a:cubicBezTo>
                    <a:pt x="4377" y="31"/>
                    <a:pt x="4383" y="35"/>
                    <a:pt x="4394" y="35"/>
                  </a:cubicBezTo>
                  <a:cubicBezTo>
                    <a:pt x="4440" y="39"/>
                    <a:pt x="4472" y="54"/>
                    <a:pt x="4488" y="82"/>
                  </a:cubicBezTo>
                  <a:cubicBezTo>
                    <a:pt x="4504" y="110"/>
                    <a:pt x="4512" y="163"/>
                    <a:pt x="4512" y="242"/>
                  </a:cubicBezTo>
                  <a:cubicBezTo>
                    <a:pt x="4512" y="310"/>
                    <a:pt x="4510" y="380"/>
                    <a:pt x="4507" y="455"/>
                  </a:cubicBezTo>
                  <a:cubicBezTo>
                    <a:pt x="4507" y="475"/>
                    <a:pt x="4503" y="486"/>
                    <a:pt x="4496" y="486"/>
                  </a:cubicBezTo>
                  <a:cubicBezTo>
                    <a:pt x="4488" y="486"/>
                    <a:pt x="4473" y="473"/>
                    <a:pt x="4450" y="447"/>
                  </a:cubicBezTo>
                  <a:cubicBezTo>
                    <a:pt x="4433" y="428"/>
                    <a:pt x="4433" y="428"/>
                    <a:pt x="4433" y="428"/>
                  </a:cubicBezTo>
                  <a:cubicBezTo>
                    <a:pt x="4166" y="128"/>
                    <a:pt x="4166" y="128"/>
                    <a:pt x="4166" y="128"/>
                  </a:cubicBezTo>
                  <a:cubicBezTo>
                    <a:pt x="4163" y="125"/>
                    <a:pt x="4155" y="115"/>
                    <a:pt x="4141" y="99"/>
                  </a:cubicBezTo>
                  <a:cubicBezTo>
                    <a:pt x="4141" y="99"/>
                    <a:pt x="4141" y="99"/>
                    <a:pt x="4141" y="99"/>
                  </a:cubicBezTo>
                  <a:close/>
                  <a:moveTo>
                    <a:pt x="5037" y="117"/>
                  </a:moveTo>
                  <a:cubicBezTo>
                    <a:pt x="5037" y="88"/>
                    <a:pt x="5041" y="69"/>
                    <a:pt x="5048" y="60"/>
                  </a:cubicBezTo>
                  <a:cubicBezTo>
                    <a:pt x="5055" y="50"/>
                    <a:pt x="5070" y="44"/>
                    <a:pt x="5094" y="40"/>
                  </a:cubicBezTo>
                  <a:cubicBezTo>
                    <a:pt x="5101" y="39"/>
                    <a:pt x="5105" y="37"/>
                    <a:pt x="5107" y="35"/>
                  </a:cubicBezTo>
                  <a:cubicBezTo>
                    <a:pt x="5109" y="33"/>
                    <a:pt x="5110" y="29"/>
                    <a:pt x="5110" y="23"/>
                  </a:cubicBezTo>
                  <a:cubicBezTo>
                    <a:pt x="5110" y="15"/>
                    <a:pt x="5104" y="10"/>
                    <a:pt x="5093" y="10"/>
                  </a:cubicBezTo>
                  <a:cubicBezTo>
                    <a:pt x="5074" y="10"/>
                    <a:pt x="5048" y="12"/>
                    <a:pt x="5013" y="14"/>
                  </a:cubicBezTo>
                  <a:cubicBezTo>
                    <a:pt x="4976" y="17"/>
                    <a:pt x="4976" y="17"/>
                    <a:pt x="4976" y="17"/>
                  </a:cubicBezTo>
                  <a:cubicBezTo>
                    <a:pt x="4948" y="19"/>
                    <a:pt x="4925" y="21"/>
                    <a:pt x="4906" y="21"/>
                  </a:cubicBezTo>
                  <a:cubicBezTo>
                    <a:pt x="4878" y="21"/>
                    <a:pt x="4857" y="19"/>
                    <a:pt x="4845" y="17"/>
                  </a:cubicBezTo>
                  <a:cubicBezTo>
                    <a:pt x="4833" y="14"/>
                    <a:pt x="4824" y="13"/>
                    <a:pt x="4818" y="12"/>
                  </a:cubicBezTo>
                  <a:cubicBezTo>
                    <a:pt x="4810" y="12"/>
                    <a:pt x="4806" y="17"/>
                    <a:pt x="4806" y="26"/>
                  </a:cubicBezTo>
                  <a:cubicBezTo>
                    <a:pt x="4806" y="32"/>
                    <a:pt x="4808" y="37"/>
                    <a:pt x="4813" y="39"/>
                  </a:cubicBezTo>
                  <a:cubicBezTo>
                    <a:pt x="4818" y="42"/>
                    <a:pt x="4829" y="45"/>
                    <a:pt x="4846" y="47"/>
                  </a:cubicBezTo>
                  <a:cubicBezTo>
                    <a:pt x="4875" y="52"/>
                    <a:pt x="4894" y="60"/>
                    <a:pt x="4905" y="74"/>
                  </a:cubicBezTo>
                  <a:cubicBezTo>
                    <a:pt x="4916" y="87"/>
                    <a:pt x="4921" y="109"/>
                    <a:pt x="4921" y="140"/>
                  </a:cubicBezTo>
                  <a:cubicBezTo>
                    <a:pt x="4921" y="541"/>
                    <a:pt x="4921" y="541"/>
                    <a:pt x="4921" y="541"/>
                  </a:cubicBezTo>
                  <a:cubicBezTo>
                    <a:pt x="4921" y="586"/>
                    <a:pt x="4921" y="586"/>
                    <a:pt x="4921" y="586"/>
                  </a:cubicBezTo>
                  <a:cubicBezTo>
                    <a:pt x="4921" y="615"/>
                    <a:pt x="4917" y="636"/>
                    <a:pt x="4909" y="649"/>
                  </a:cubicBezTo>
                  <a:cubicBezTo>
                    <a:pt x="4901" y="661"/>
                    <a:pt x="4885" y="672"/>
                    <a:pt x="4861" y="681"/>
                  </a:cubicBezTo>
                  <a:cubicBezTo>
                    <a:pt x="4846" y="693"/>
                    <a:pt x="4846" y="693"/>
                    <a:pt x="4846" y="693"/>
                  </a:cubicBezTo>
                  <a:cubicBezTo>
                    <a:pt x="4847" y="697"/>
                    <a:pt x="4847" y="697"/>
                    <a:pt x="4847" y="697"/>
                  </a:cubicBezTo>
                  <a:cubicBezTo>
                    <a:pt x="4849" y="704"/>
                    <a:pt x="4854" y="708"/>
                    <a:pt x="4861" y="708"/>
                  </a:cubicBezTo>
                  <a:cubicBezTo>
                    <a:pt x="4869" y="708"/>
                    <a:pt x="4881" y="706"/>
                    <a:pt x="4898" y="703"/>
                  </a:cubicBezTo>
                  <a:cubicBezTo>
                    <a:pt x="4917" y="699"/>
                    <a:pt x="4944" y="698"/>
                    <a:pt x="4977" y="698"/>
                  </a:cubicBezTo>
                  <a:cubicBezTo>
                    <a:pt x="5005" y="698"/>
                    <a:pt x="5040" y="700"/>
                    <a:pt x="5084" y="705"/>
                  </a:cubicBezTo>
                  <a:cubicBezTo>
                    <a:pt x="5101" y="707"/>
                    <a:pt x="5115" y="708"/>
                    <a:pt x="5124" y="708"/>
                  </a:cubicBezTo>
                  <a:cubicBezTo>
                    <a:pt x="5146" y="708"/>
                    <a:pt x="5157" y="703"/>
                    <a:pt x="5157" y="693"/>
                  </a:cubicBezTo>
                  <a:cubicBezTo>
                    <a:pt x="5157" y="682"/>
                    <a:pt x="5149" y="677"/>
                    <a:pt x="5132" y="677"/>
                  </a:cubicBezTo>
                  <a:cubicBezTo>
                    <a:pt x="5107" y="677"/>
                    <a:pt x="5087" y="670"/>
                    <a:pt x="5071" y="657"/>
                  </a:cubicBezTo>
                  <a:cubicBezTo>
                    <a:pt x="5055" y="643"/>
                    <a:pt x="5046" y="623"/>
                    <a:pt x="5041" y="597"/>
                  </a:cubicBezTo>
                  <a:cubicBezTo>
                    <a:pt x="5037" y="547"/>
                    <a:pt x="5037" y="547"/>
                    <a:pt x="5037" y="547"/>
                  </a:cubicBezTo>
                  <a:cubicBezTo>
                    <a:pt x="5037" y="117"/>
                    <a:pt x="5037" y="117"/>
                    <a:pt x="5037" y="117"/>
                  </a:cubicBezTo>
                  <a:close/>
                  <a:moveTo>
                    <a:pt x="5513" y="83"/>
                  </a:moveTo>
                  <a:cubicBezTo>
                    <a:pt x="5513" y="58"/>
                    <a:pt x="5526" y="44"/>
                    <a:pt x="5550" y="39"/>
                  </a:cubicBezTo>
                  <a:cubicBezTo>
                    <a:pt x="5565" y="36"/>
                    <a:pt x="5572" y="31"/>
                    <a:pt x="5572" y="23"/>
                  </a:cubicBezTo>
                  <a:cubicBezTo>
                    <a:pt x="5572" y="14"/>
                    <a:pt x="5567" y="9"/>
                    <a:pt x="5558" y="9"/>
                  </a:cubicBezTo>
                  <a:cubicBezTo>
                    <a:pt x="5551" y="9"/>
                    <a:pt x="5536" y="10"/>
                    <a:pt x="5514" y="11"/>
                  </a:cubicBezTo>
                  <a:cubicBezTo>
                    <a:pt x="5461" y="14"/>
                    <a:pt x="5461" y="14"/>
                    <a:pt x="5461" y="14"/>
                  </a:cubicBezTo>
                  <a:cubicBezTo>
                    <a:pt x="5376" y="11"/>
                    <a:pt x="5376" y="11"/>
                    <a:pt x="5376" y="11"/>
                  </a:cubicBezTo>
                  <a:cubicBezTo>
                    <a:pt x="5353" y="11"/>
                    <a:pt x="5333" y="10"/>
                    <a:pt x="5316" y="8"/>
                  </a:cubicBezTo>
                  <a:cubicBezTo>
                    <a:pt x="5309" y="8"/>
                    <a:pt x="5304" y="7"/>
                    <a:pt x="5301" y="7"/>
                  </a:cubicBezTo>
                  <a:cubicBezTo>
                    <a:pt x="5292" y="7"/>
                    <a:pt x="5287" y="12"/>
                    <a:pt x="5287" y="21"/>
                  </a:cubicBezTo>
                  <a:cubicBezTo>
                    <a:pt x="5287" y="30"/>
                    <a:pt x="5294" y="35"/>
                    <a:pt x="5307" y="38"/>
                  </a:cubicBezTo>
                  <a:cubicBezTo>
                    <a:pt x="5331" y="43"/>
                    <a:pt x="5349" y="56"/>
                    <a:pt x="5363" y="76"/>
                  </a:cubicBezTo>
                  <a:cubicBezTo>
                    <a:pt x="5377" y="95"/>
                    <a:pt x="5395" y="136"/>
                    <a:pt x="5418" y="198"/>
                  </a:cubicBezTo>
                  <a:cubicBezTo>
                    <a:pt x="5438" y="251"/>
                    <a:pt x="5462" y="311"/>
                    <a:pt x="5491" y="377"/>
                  </a:cubicBezTo>
                  <a:cubicBezTo>
                    <a:pt x="5611" y="649"/>
                    <a:pt x="5611" y="649"/>
                    <a:pt x="5611" y="649"/>
                  </a:cubicBezTo>
                  <a:cubicBezTo>
                    <a:pt x="5624" y="679"/>
                    <a:pt x="5624" y="679"/>
                    <a:pt x="5624" y="679"/>
                  </a:cubicBezTo>
                  <a:cubicBezTo>
                    <a:pt x="5635" y="705"/>
                    <a:pt x="5635" y="705"/>
                    <a:pt x="5635" y="705"/>
                  </a:cubicBezTo>
                  <a:cubicBezTo>
                    <a:pt x="5639" y="713"/>
                    <a:pt x="5644" y="717"/>
                    <a:pt x="5651" y="717"/>
                  </a:cubicBezTo>
                  <a:cubicBezTo>
                    <a:pt x="5660" y="717"/>
                    <a:pt x="5668" y="710"/>
                    <a:pt x="5675" y="695"/>
                  </a:cubicBezTo>
                  <a:cubicBezTo>
                    <a:pt x="5677" y="689"/>
                    <a:pt x="5687" y="667"/>
                    <a:pt x="5705" y="630"/>
                  </a:cubicBezTo>
                  <a:cubicBezTo>
                    <a:pt x="5708" y="626"/>
                    <a:pt x="5723" y="592"/>
                    <a:pt x="5751" y="530"/>
                  </a:cubicBezTo>
                  <a:cubicBezTo>
                    <a:pt x="5837" y="340"/>
                    <a:pt x="5837" y="340"/>
                    <a:pt x="5837" y="340"/>
                  </a:cubicBezTo>
                  <a:cubicBezTo>
                    <a:pt x="5912" y="166"/>
                    <a:pt x="5912" y="166"/>
                    <a:pt x="5912" y="166"/>
                  </a:cubicBezTo>
                  <a:cubicBezTo>
                    <a:pt x="5935" y="114"/>
                    <a:pt x="5953" y="81"/>
                    <a:pt x="5965" y="64"/>
                  </a:cubicBezTo>
                  <a:cubicBezTo>
                    <a:pt x="5977" y="48"/>
                    <a:pt x="5993" y="38"/>
                    <a:pt x="6013" y="34"/>
                  </a:cubicBezTo>
                  <a:cubicBezTo>
                    <a:pt x="6023" y="32"/>
                    <a:pt x="6028" y="27"/>
                    <a:pt x="6028" y="19"/>
                  </a:cubicBezTo>
                  <a:cubicBezTo>
                    <a:pt x="6028" y="11"/>
                    <a:pt x="6025" y="6"/>
                    <a:pt x="6019" y="6"/>
                  </a:cubicBezTo>
                  <a:cubicBezTo>
                    <a:pt x="6014" y="6"/>
                    <a:pt x="6008" y="7"/>
                    <a:pt x="5999" y="8"/>
                  </a:cubicBezTo>
                  <a:cubicBezTo>
                    <a:pt x="5976" y="12"/>
                    <a:pt x="5950" y="14"/>
                    <a:pt x="5919" y="14"/>
                  </a:cubicBezTo>
                  <a:cubicBezTo>
                    <a:pt x="5909" y="14"/>
                    <a:pt x="5892" y="14"/>
                    <a:pt x="5868" y="12"/>
                  </a:cubicBezTo>
                  <a:cubicBezTo>
                    <a:pt x="5815" y="9"/>
                    <a:pt x="5815" y="9"/>
                    <a:pt x="5815" y="9"/>
                  </a:cubicBezTo>
                  <a:cubicBezTo>
                    <a:pt x="5801" y="9"/>
                    <a:pt x="5792" y="8"/>
                    <a:pt x="5787" y="8"/>
                  </a:cubicBezTo>
                  <a:cubicBezTo>
                    <a:pt x="5779" y="8"/>
                    <a:pt x="5775" y="12"/>
                    <a:pt x="5775" y="20"/>
                  </a:cubicBezTo>
                  <a:cubicBezTo>
                    <a:pt x="5775" y="28"/>
                    <a:pt x="5781" y="33"/>
                    <a:pt x="5792" y="34"/>
                  </a:cubicBezTo>
                  <a:cubicBezTo>
                    <a:pt x="5820" y="38"/>
                    <a:pt x="5840" y="47"/>
                    <a:pt x="5855" y="60"/>
                  </a:cubicBezTo>
                  <a:cubicBezTo>
                    <a:pt x="5870" y="73"/>
                    <a:pt x="5877" y="91"/>
                    <a:pt x="5877" y="111"/>
                  </a:cubicBezTo>
                  <a:cubicBezTo>
                    <a:pt x="5877" y="148"/>
                    <a:pt x="5858" y="208"/>
                    <a:pt x="5821" y="290"/>
                  </a:cubicBezTo>
                  <a:cubicBezTo>
                    <a:pt x="5707" y="543"/>
                    <a:pt x="5707" y="543"/>
                    <a:pt x="5707" y="543"/>
                  </a:cubicBezTo>
                  <a:cubicBezTo>
                    <a:pt x="5703" y="552"/>
                    <a:pt x="5698" y="557"/>
                    <a:pt x="5695" y="557"/>
                  </a:cubicBezTo>
                  <a:cubicBezTo>
                    <a:pt x="5691" y="556"/>
                    <a:pt x="5686" y="550"/>
                    <a:pt x="5681" y="538"/>
                  </a:cubicBezTo>
                  <a:cubicBezTo>
                    <a:pt x="5568" y="262"/>
                    <a:pt x="5568" y="262"/>
                    <a:pt x="5568" y="262"/>
                  </a:cubicBezTo>
                  <a:cubicBezTo>
                    <a:pt x="5532" y="173"/>
                    <a:pt x="5513" y="113"/>
                    <a:pt x="5513" y="83"/>
                  </a:cubicBezTo>
                  <a:cubicBezTo>
                    <a:pt x="5513" y="83"/>
                    <a:pt x="5513" y="83"/>
                    <a:pt x="5513" y="83"/>
                  </a:cubicBezTo>
                  <a:close/>
                  <a:moveTo>
                    <a:pt x="6381" y="109"/>
                  </a:moveTo>
                  <a:cubicBezTo>
                    <a:pt x="6381" y="80"/>
                    <a:pt x="6390" y="63"/>
                    <a:pt x="6407" y="58"/>
                  </a:cubicBezTo>
                  <a:cubicBezTo>
                    <a:pt x="6441" y="54"/>
                    <a:pt x="6441" y="54"/>
                    <a:pt x="6441" y="54"/>
                  </a:cubicBezTo>
                  <a:cubicBezTo>
                    <a:pt x="6503" y="54"/>
                    <a:pt x="6503" y="54"/>
                    <a:pt x="6503" y="54"/>
                  </a:cubicBezTo>
                  <a:cubicBezTo>
                    <a:pt x="6557" y="54"/>
                    <a:pt x="6597" y="61"/>
                    <a:pt x="6621" y="76"/>
                  </a:cubicBezTo>
                  <a:cubicBezTo>
                    <a:pt x="6646" y="91"/>
                    <a:pt x="6658" y="116"/>
                    <a:pt x="6658" y="149"/>
                  </a:cubicBezTo>
                  <a:cubicBezTo>
                    <a:pt x="6658" y="164"/>
                    <a:pt x="6661" y="172"/>
                    <a:pt x="6667" y="171"/>
                  </a:cubicBezTo>
                  <a:cubicBezTo>
                    <a:pt x="6680" y="171"/>
                    <a:pt x="6687" y="158"/>
                    <a:pt x="6687" y="132"/>
                  </a:cubicBezTo>
                  <a:cubicBezTo>
                    <a:pt x="6687" y="119"/>
                    <a:pt x="6686" y="98"/>
                    <a:pt x="6683" y="69"/>
                  </a:cubicBezTo>
                  <a:cubicBezTo>
                    <a:pt x="6681" y="49"/>
                    <a:pt x="6680" y="35"/>
                    <a:pt x="6680" y="28"/>
                  </a:cubicBezTo>
                  <a:cubicBezTo>
                    <a:pt x="6680" y="17"/>
                    <a:pt x="6675" y="11"/>
                    <a:pt x="6665" y="11"/>
                  </a:cubicBezTo>
                  <a:cubicBezTo>
                    <a:pt x="6663" y="11"/>
                    <a:pt x="6661" y="11"/>
                    <a:pt x="6658" y="11"/>
                  </a:cubicBezTo>
                  <a:cubicBezTo>
                    <a:pt x="6633" y="14"/>
                    <a:pt x="6565" y="16"/>
                    <a:pt x="6455" y="16"/>
                  </a:cubicBezTo>
                  <a:cubicBezTo>
                    <a:pt x="6263" y="14"/>
                    <a:pt x="6263" y="14"/>
                    <a:pt x="6263" y="14"/>
                  </a:cubicBezTo>
                  <a:cubicBezTo>
                    <a:pt x="6213" y="12"/>
                    <a:pt x="6213" y="12"/>
                    <a:pt x="6213" y="12"/>
                  </a:cubicBezTo>
                  <a:cubicBezTo>
                    <a:pt x="6202" y="12"/>
                    <a:pt x="6194" y="12"/>
                    <a:pt x="6188" y="11"/>
                  </a:cubicBezTo>
                  <a:cubicBezTo>
                    <a:pt x="6180" y="11"/>
                    <a:pt x="6175" y="10"/>
                    <a:pt x="6173" y="10"/>
                  </a:cubicBezTo>
                  <a:cubicBezTo>
                    <a:pt x="6162" y="10"/>
                    <a:pt x="6156" y="14"/>
                    <a:pt x="6156" y="22"/>
                  </a:cubicBezTo>
                  <a:cubicBezTo>
                    <a:pt x="6156" y="31"/>
                    <a:pt x="6160" y="36"/>
                    <a:pt x="6170" y="37"/>
                  </a:cubicBezTo>
                  <a:cubicBezTo>
                    <a:pt x="6208" y="43"/>
                    <a:pt x="6234" y="52"/>
                    <a:pt x="6246" y="65"/>
                  </a:cubicBezTo>
                  <a:cubicBezTo>
                    <a:pt x="6258" y="79"/>
                    <a:pt x="6265" y="104"/>
                    <a:pt x="6265" y="142"/>
                  </a:cubicBezTo>
                  <a:cubicBezTo>
                    <a:pt x="6265" y="542"/>
                    <a:pt x="6265" y="542"/>
                    <a:pt x="6265" y="542"/>
                  </a:cubicBezTo>
                  <a:cubicBezTo>
                    <a:pt x="6265" y="572"/>
                    <a:pt x="6263" y="597"/>
                    <a:pt x="6259" y="614"/>
                  </a:cubicBezTo>
                  <a:cubicBezTo>
                    <a:pt x="6255" y="636"/>
                    <a:pt x="6249" y="650"/>
                    <a:pt x="6243" y="658"/>
                  </a:cubicBezTo>
                  <a:cubicBezTo>
                    <a:pt x="6236" y="667"/>
                    <a:pt x="6223" y="674"/>
                    <a:pt x="6203" y="682"/>
                  </a:cubicBezTo>
                  <a:cubicBezTo>
                    <a:pt x="6196" y="685"/>
                    <a:pt x="6192" y="690"/>
                    <a:pt x="6192" y="696"/>
                  </a:cubicBezTo>
                  <a:cubicBezTo>
                    <a:pt x="6193" y="703"/>
                    <a:pt x="6197" y="707"/>
                    <a:pt x="6205" y="707"/>
                  </a:cubicBezTo>
                  <a:cubicBezTo>
                    <a:pt x="6211" y="707"/>
                    <a:pt x="6221" y="707"/>
                    <a:pt x="6235" y="706"/>
                  </a:cubicBezTo>
                  <a:cubicBezTo>
                    <a:pt x="6285" y="703"/>
                    <a:pt x="6323" y="701"/>
                    <a:pt x="6347" y="701"/>
                  </a:cubicBezTo>
                  <a:cubicBezTo>
                    <a:pt x="6384" y="701"/>
                    <a:pt x="6413" y="702"/>
                    <a:pt x="6435" y="704"/>
                  </a:cubicBezTo>
                  <a:cubicBezTo>
                    <a:pt x="6493" y="710"/>
                    <a:pt x="6493" y="710"/>
                    <a:pt x="6493" y="710"/>
                  </a:cubicBezTo>
                  <a:cubicBezTo>
                    <a:pt x="6519" y="712"/>
                    <a:pt x="6543" y="714"/>
                    <a:pt x="6565" y="714"/>
                  </a:cubicBezTo>
                  <a:cubicBezTo>
                    <a:pt x="6602" y="714"/>
                    <a:pt x="6631" y="708"/>
                    <a:pt x="6653" y="697"/>
                  </a:cubicBezTo>
                  <a:cubicBezTo>
                    <a:pt x="6675" y="685"/>
                    <a:pt x="6694" y="667"/>
                    <a:pt x="6709" y="640"/>
                  </a:cubicBezTo>
                  <a:cubicBezTo>
                    <a:pt x="6727" y="609"/>
                    <a:pt x="6735" y="577"/>
                    <a:pt x="6735" y="544"/>
                  </a:cubicBezTo>
                  <a:cubicBezTo>
                    <a:pt x="6735" y="540"/>
                    <a:pt x="6734" y="536"/>
                    <a:pt x="6731" y="533"/>
                  </a:cubicBezTo>
                  <a:cubicBezTo>
                    <a:pt x="6728" y="530"/>
                    <a:pt x="6725" y="529"/>
                    <a:pt x="6722" y="530"/>
                  </a:cubicBezTo>
                  <a:cubicBezTo>
                    <a:pt x="6720" y="530"/>
                    <a:pt x="6718" y="532"/>
                    <a:pt x="6716" y="536"/>
                  </a:cubicBezTo>
                  <a:cubicBezTo>
                    <a:pt x="6674" y="620"/>
                    <a:pt x="6584" y="661"/>
                    <a:pt x="6448" y="661"/>
                  </a:cubicBezTo>
                  <a:cubicBezTo>
                    <a:pt x="6432" y="661"/>
                    <a:pt x="6420" y="659"/>
                    <a:pt x="6412" y="653"/>
                  </a:cubicBezTo>
                  <a:cubicBezTo>
                    <a:pt x="6404" y="648"/>
                    <a:pt x="6397" y="638"/>
                    <a:pt x="6392" y="622"/>
                  </a:cubicBezTo>
                  <a:cubicBezTo>
                    <a:pt x="6384" y="602"/>
                    <a:pt x="6381" y="567"/>
                    <a:pt x="6381" y="520"/>
                  </a:cubicBezTo>
                  <a:cubicBezTo>
                    <a:pt x="6381" y="475"/>
                    <a:pt x="6381" y="475"/>
                    <a:pt x="6381" y="475"/>
                  </a:cubicBezTo>
                  <a:cubicBezTo>
                    <a:pt x="6381" y="438"/>
                    <a:pt x="6382" y="412"/>
                    <a:pt x="6384" y="395"/>
                  </a:cubicBezTo>
                  <a:cubicBezTo>
                    <a:pt x="6386" y="380"/>
                    <a:pt x="6390" y="370"/>
                    <a:pt x="6395" y="366"/>
                  </a:cubicBezTo>
                  <a:cubicBezTo>
                    <a:pt x="6401" y="361"/>
                    <a:pt x="6412" y="358"/>
                    <a:pt x="6429" y="358"/>
                  </a:cubicBezTo>
                  <a:cubicBezTo>
                    <a:pt x="6463" y="358"/>
                    <a:pt x="6463" y="358"/>
                    <a:pt x="6463" y="358"/>
                  </a:cubicBezTo>
                  <a:cubicBezTo>
                    <a:pt x="6498" y="358"/>
                    <a:pt x="6521" y="359"/>
                    <a:pt x="6534" y="362"/>
                  </a:cubicBezTo>
                  <a:cubicBezTo>
                    <a:pt x="6546" y="364"/>
                    <a:pt x="6557" y="369"/>
                    <a:pt x="6566" y="377"/>
                  </a:cubicBezTo>
                  <a:cubicBezTo>
                    <a:pt x="6582" y="392"/>
                    <a:pt x="6592" y="414"/>
                    <a:pt x="6596" y="443"/>
                  </a:cubicBezTo>
                  <a:cubicBezTo>
                    <a:pt x="6598" y="456"/>
                    <a:pt x="6603" y="462"/>
                    <a:pt x="6612" y="462"/>
                  </a:cubicBezTo>
                  <a:cubicBezTo>
                    <a:pt x="6616" y="461"/>
                    <a:pt x="6619" y="460"/>
                    <a:pt x="6620" y="458"/>
                  </a:cubicBezTo>
                  <a:cubicBezTo>
                    <a:pt x="6621" y="457"/>
                    <a:pt x="6621" y="453"/>
                    <a:pt x="6621" y="449"/>
                  </a:cubicBezTo>
                  <a:cubicBezTo>
                    <a:pt x="6621" y="423"/>
                    <a:pt x="6621" y="423"/>
                    <a:pt x="6621" y="423"/>
                  </a:cubicBezTo>
                  <a:cubicBezTo>
                    <a:pt x="6621" y="404"/>
                    <a:pt x="6620" y="381"/>
                    <a:pt x="6618" y="355"/>
                  </a:cubicBezTo>
                  <a:cubicBezTo>
                    <a:pt x="6615" y="315"/>
                    <a:pt x="6613" y="290"/>
                    <a:pt x="6613" y="279"/>
                  </a:cubicBezTo>
                  <a:cubicBezTo>
                    <a:pt x="6613" y="273"/>
                    <a:pt x="6614" y="266"/>
                    <a:pt x="6614" y="257"/>
                  </a:cubicBezTo>
                  <a:cubicBezTo>
                    <a:pt x="6615" y="245"/>
                    <a:pt x="6616" y="237"/>
                    <a:pt x="6616" y="235"/>
                  </a:cubicBezTo>
                  <a:cubicBezTo>
                    <a:pt x="6616" y="225"/>
                    <a:pt x="6612" y="221"/>
                    <a:pt x="6605" y="221"/>
                  </a:cubicBezTo>
                  <a:cubicBezTo>
                    <a:pt x="6598" y="221"/>
                    <a:pt x="6593" y="225"/>
                    <a:pt x="6590" y="231"/>
                  </a:cubicBezTo>
                  <a:cubicBezTo>
                    <a:pt x="6578" y="255"/>
                    <a:pt x="6578" y="255"/>
                    <a:pt x="6578" y="255"/>
                  </a:cubicBezTo>
                  <a:cubicBezTo>
                    <a:pt x="6560" y="292"/>
                    <a:pt x="6534" y="310"/>
                    <a:pt x="6501" y="310"/>
                  </a:cubicBezTo>
                  <a:cubicBezTo>
                    <a:pt x="6458" y="310"/>
                    <a:pt x="6458" y="310"/>
                    <a:pt x="6458" y="310"/>
                  </a:cubicBezTo>
                  <a:cubicBezTo>
                    <a:pt x="6436" y="311"/>
                    <a:pt x="6436" y="311"/>
                    <a:pt x="6436" y="311"/>
                  </a:cubicBezTo>
                  <a:cubicBezTo>
                    <a:pt x="6420" y="311"/>
                    <a:pt x="6420" y="311"/>
                    <a:pt x="6420" y="311"/>
                  </a:cubicBezTo>
                  <a:cubicBezTo>
                    <a:pt x="6403" y="311"/>
                    <a:pt x="6392" y="307"/>
                    <a:pt x="6387" y="299"/>
                  </a:cubicBezTo>
                  <a:cubicBezTo>
                    <a:pt x="6383" y="290"/>
                    <a:pt x="6381" y="270"/>
                    <a:pt x="6381" y="239"/>
                  </a:cubicBezTo>
                  <a:cubicBezTo>
                    <a:pt x="6381" y="130"/>
                    <a:pt x="6381" y="130"/>
                    <a:pt x="6381" y="130"/>
                  </a:cubicBezTo>
                  <a:cubicBezTo>
                    <a:pt x="6381" y="109"/>
                    <a:pt x="6381" y="109"/>
                    <a:pt x="6381" y="109"/>
                  </a:cubicBezTo>
                  <a:close/>
                  <a:moveTo>
                    <a:pt x="7110" y="405"/>
                  </a:moveTo>
                  <a:cubicBezTo>
                    <a:pt x="7110" y="391"/>
                    <a:pt x="7113" y="383"/>
                    <a:pt x="7118" y="380"/>
                  </a:cubicBezTo>
                  <a:cubicBezTo>
                    <a:pt x="7140" y="376"/>
                    <a:pt x="7140" y="376"/>
                    <a:pt x="7140" y="376"/>
                  </a:cubicBezTo>
                  <a:cubicBezTo>
                    <a:pt x="7172" y="376"/>
                    <a:pt x="7172" y="376"/>
                    <a:pt x="7172" y="376"/>
                  </a:cubicBezTo>
                  <a:cubicBezTo>
                    <a:pt x="7198" y="376"/>
                    <a:pt x="7217" y="381"/>
                    <a:pt x="7229" y="391"/>
                  </a:cubicBezTo>
                  <a:cubicBezTo>
                    <a:pt x="7241" y="401"/>
                    <a:pt x="7256" y="425"/>
                    <a:pt x="7274" y="462"/>
                  </a:cubicBezTo>
                  <a:cubicBezTo>
                    <a:pt x="7321" y="557"/>
                    <a:pt x="7359" y="621"/>
                    <a:pt x="7388" y="655"/>
                  </a:cubicBezTo>
                  <a:cubicBezTo>
                    <a:pt x="7417" y="689"/>
                    <a:pt x="7449" y="706"/>
                    <a:pt x="7484" y="706"/>
                  </a:cubicBezTo>
                  <a:cubicBezTo>
                    <a:pt x="7505" y="706"/>
                    <a:pt x="7529" y="700"/>
                    <a:pt x="7557" y="687"/>
                  </a:cubicBezTo>
                  <a:cubicBezTo>
                    <a:pt x="7584" y="675"/>
                    <a:pt x="7598" y="664"/>
                    <a:pt x="7598" y="654"/>
                  </a:cubicBezTo>
                  <a:cubicBezTo>
                    <a:pt x="7598" y="646"/>
                    <a:pt x="7595" y="643"/>
                    <a:pt x="7589" y="643"/>
                  </a:cubicBezTo>
                  <a:cubicBezTo>
                    <a:pt x="7586" y="643"/>
                    <a:pt x="7582" y="643"/>
                    <a:pt x="7578" y="644"/>
                  </a:cubicBezTo>
                  <a:cubicBezTo>
                    <a:pt x="7571" y="645"/>
                    <a:pt x="7564" y="646"/>
                    <a:pt x="7556" y="646"/>
                  </a:cubicBezTo>
                  <a:cubicBezTo>
                    <a:pt x="7537" y="646"/>
                    <a:pt x="7521" y="640"/>
                    <a:pt x="7507" y="628"/>
                  </a:cubicBezTo>
                  <a:cubicBezTo>
                    <a:pt x="7493" y="616"/>
                    <a:pt x="7477" y="594"/>
                    <a:pt x="7459" y="563"/>
                  </a:cubicBezTo>
                  <a:cubicBezTo>
                    <a:pt x="7407" y="471"/>
                    <a:pt x="7407" y="471"/>
                    <a:pt x="7407" y="471"/>
                  </a:cubicBezTo>
                  <a:cubicBezTo>
                    <a:pt x="7362" y="391"/>
                    <a:pt x="7362" y="391"/>
                    <a:pt x="7362" y="391"/>
                  </a:cubicBezTo>
                  <a:cubicBezTo>
                    <a:pt x="7356" y="380"/>
                    <a:pt x="7352" y="372"/>
                    <a:pt x="7349" y="367"/>
                  </a:cubicBezTo>
                  <a:cubicBezTo>
                    <a:pt x="7346" y="362"/>
                    <a:pt x="7344" y="358"/>
                    <a:pt x="7344" y="355"/>
                  </a:cubicBezTo>
                  <a:cubicBezTo>
                    <a:pt x="7343" y="351"/>
                    <a:pt x="7347" y="348"/>
                    <a:pt x="7353" y="345"/>
                  </a:cubicBezTo>
                  <a:cubicBezTo>
                    <a:pt x="7386" y="331"/>
                    <a:pt x="7412" y="310"/>
                    <a:pt x="7430" y="283"/>
                  </a:cubicBezTo>
                  <a:cubicBezTo>
                    <a:pt x="7449" y="256"/>
                    <a:pt x="7458" y="225"/>
                    <a:pt x="7458" y="192"/>
                  </a:cubicBezTo>
                  <a:cubicBezTo>
                    <a:pt x="7458" y="139"/>
                    <a:pt x="7437" y="95"/>
                    <a:pt x="7395" y="60"/>
                  </a:cubicBezTo>
                  <a:cubicBezTo>
                    <a:pt x="7353" y="25"/>
                    <a:pt x="7300" y="8"/>
                    <a:pt x="7236" y="8"/>
                  </a:cubicBezTo>
                  <a:cubicBezTo>
                    <a:pt x="7215" y="8"/>
                    <a:pt x="7175" y="10"/>
                    <a:pt x="7119" y="14"/>
                  </a:cubicBezTo>
                  <a:cubicBezTo>
                    <a:pt x="7070" y="18"/>
                    <a:pt x="7029" y="20"/>
                    <a:pt x="6995" y="20"/>
                  </a:cubicBezTo>
                  <a:cubicBezTo>
                    <a:pt x="6964" y="20"/>
                    <a:pt x="6935" y="19"/>
                    <a:pt x="6910" y="16"/>
                  </a:cubicBezTo>
                  <a:cubicBezTo>
                    <a:pt x="6901" y="15"/>
                    <a:pt x="6895" y="14"/>
                    <a:pt x="6891" y="14"/>
                  </a:cubicBezTo>
                  <a:cubicBezTo>
                    <a:pt x="6882" y="14"/>
                    <a:pt x="6877" y="19"/>
                    <a:pt x="6877" y="29"/>
                  </a:cubicBezTo>
                  <a:cubicBezTo>
                    <a:pt x="6877" y="38"/>
                    <a:pt x="6884" y="44"/>
                    <a:pt x="6898" y="46"/>
                  </a:cubicBezTo>
                  <a:cubicBezTo>
                    <a:pt x="6935" y="51"/>
                    <a:pt x="6962" y="65"/>
                    <a:pt x="6979" y="87"/>
                  </a:cubicBezTo>
                  <a:cubicBezTo>
                    <a:pt x="6989" y="101"/>
                    <a:pt x="6994" y="128"/>
                    <a:pt x="6994" y="168"/>
                  </a:cubicBezTo>
                  <a:cubicBezTo>
                    <a:pt x="6994" y="533"/>
                    <a:pt x="6994" y="533"/>
                    <a:pt x="6994" y="533"/>
                  </a:cubicBezTo>
                  <a:cubicBezTo>
                    <a:pt x="6993" y="552"/>
                    <a:pt x="6993" y="552"/>
                    <a:pt x="6993" y="552"/>
                  </a:cubicBezTo>
                  <a:cubicBezTo>
                    <a:pt x="6993" y="600"/>
                    <a:pt x="6993" y="600"/>
                    <a:pt x="6993" y="600"/>
                  </a:cubicBezTo>
                  <a:cubicBezTo>
                    <a:pt x="6993" y="625"/>
                    <a:pt x="6989" y="643"/>
                    <a:pt x="6980" y="655"/>
                  </a:cubicBezTo>
                  <a:cubicBezTo>
                    <a:pt x="6971" y="667"/>
                    <a:pt x="6956" y="676"/>
                    <a:pt x="6933" y="683"/>
                  </a:cubicBezTo>
                  <a:cubicBezTo>
                    <a:pt x="6926" y="685"/>
                    <a:pt x="6923" y="690"/>
                    <a:pt x="6923" y="698"/>
                  </a:cubicBezTo>
                  <a:cubicBezTo>
                    <a:pt x="6923" y="707"/>
                    <a:pt x="6929" y="712"/>
                    <a:pt x="6941" y="712"/>
                  </a:cubicBezTo>
                  <a:cubicBezTo>
                    <a:pt x="6945" y="712"/>
                    <a:pt x="6951" y="711"/>
                    <a:pt x="6961" y="710"/>
                  </a:cubicBezTo>
                  <a:cubicBezTo>
                    <a:pt x="6994" y="707"/>
                    <a:pt x="6994" y="707"/>
                    <a:pt x="6994" y="707"/>
                  </a:cubicBezTo>
                  <a:cubicBezTo>
                    <a:pt x="7037" y="704"/>
                    <a:pt x="7037" y="704"/>
                    <a:pt x="7037" y="704"/>
                  </a:cubicBezTo>
                  <a:cubicBezTo>
                    <a:pt x="7054" y="702"/>
                    <a:pt x="7074" y="702"/>
                    <a:pt x="7097" y="702"/>
                  </a:cubicBezTo>
                  <a:cubicBezTo>
                    <a:pt x="7124" y="702"/>
                    <a:pt x="7152" y="703"/>
                    <a:pt x="7181" y="705"/>
                  </a:cubicBezTo>
                  <a:cubicBezTo>
                    <a:pt x="7191" y="706"/>
                    <a:pt x="7198" y="707"/>
                    <a:pt x="7201" y="707"/>
                  </a:cubicBezTo>
                  <a:cubicBezTo>
                    <a:pt x="7213" y="707"/>
                    <a:pt x="7219" y="702"/>
                    <a:pt x="7219" y="692"/>
                  </a:cubicBezTo>
                  <a:cubicBezTo>
                    <a:pt x="7219" y="683"/>
                    <a:pt x="7211" y="677"/>
                    <a:pt x="7197" y="676"/>
                  </a:cubicBezTo>
                  <a:cubicBezTo>
                    <a:pt x="7163" y="672"/>
                    <a:pt x="7139" y="659"/>
                    <a:pt x="7128" y="637"/>
                  </a:cubicBezTo>
                  <a:cubicBezTo>
                    <a:pt x="7116" y="614"/>
                    <a:pt x="7110" y="571"/>
                    <a:pt x="7110" y="507"/>
                  </a:cubicBezTo>
                  <a:cubicBezTo>
                    <a:pt x="7110" y="405"/>
                    <a:pt x="7110" y="405"/>
                    <a:pt x="7110" y="405"/>
                  </a:cubicBezTo>
                  <a:close/>
                  <a:moveTo>
                    <a:pt x="7123" y="60"/>
                  </a:moveTo>
                  <a:cubicBezTo>
                    <a:pt x="7132" y="51"/>
                    <a:pt x="7147" y="46"/>
                    <a:pt x="7170" y="46"/>
                  </a:cubicBezTo>
                  <a:cubicBezTo>
                    <a:pt x="7221" y="46"/>
                    <a:pt x="7264" y="62"/>
                    <a:pt x="7297" y="96"/>
                  </a:cubicBezTo>
                  <a:cubicBezTo>
                    <a:pt x="7330" y="129"/>
                    <a:pt x="7347" y="171"/>
                    <a:pt x="7347" y="221"/>
                  </a:cubicBezTo>
                  <a:cubicBezTo>
                    <a:pt x="7347" y="261"/>
                    <a:pt x="7334" y="291"/>
                    <a:pt x="7310" y="313"/>
                  </a:cubicBezTo>
                  <a:cubicBezTo>
                    <a:pt x="7297" y="325"/>
                    <a:pt x="7284" y="332"/>
                    <a:pt x="7270" y="334"/>
                  </a:cubicBezTo>
                  <a:cubicBezTo>
                    <a:pt x="7255" y="336"/>
                    <a:pt x="7218" y="337"/>
                    <a:pt x="7158" y="337"/>
                  </a:cubicBezTo>
                  <a:cubicBezTo>
                    <a:pt x="7137" y="337"/>
                    <a:pt x="7124" y="334"/>
                    <a:pt x="7118" y="328"/>
                  </a:cubicBezTo>
                  <a:cubicBezTo>
                    <a:pt x="7113" y="323"/>
                    <a:pt x="7110" y="309"/>
                    <a:pt x="7110" y="288"/>
                  </a:cubicBezTo>
                  <a:cubicBezTo>
                    <a:pt x="7110" y="113"/>
                    <a:pt x="7110" y="113"/>
                    <a:pt x="7110" y="113"/>
                  </a:cubicBezTo>
                  <a:cubicBezTo>
                    <a:pt x="7110" y="87"/>
                    <a:pt x="7114" y="70"/>
                    <a:pt x="7123" y="60"/>
                  </a:cubicBezTo>
                  <a:close/>
                  <a:moveTo>
                    <a:pt x="7815" y="57"/>
                  </a:moveTo>
                  <a:cubicBezTo>
                    <a:pt x="7778" y="94"/>
                    <a:pt x="7760" y="141"/>
                    <a:pt x="7760" y="196"/>
                  </a:cubicBezTo>
                  <a:cubicBezTo>
                    <a:pt x="7760" y="244"/>
                    <a:pt x="7773" y="282"/>
                    <a:pt x="7799" y="311"/>
                  </a:cubicBezTo>
                  <a:cubicBezTo>
                    <a:pt x="7825" y="340"/>
                    <a:pt x="7874" y="371"/>
                    <a:pt x="7947" y="403"/>
                  </a:cubicBezTo>
                  <a:cubicBezTo>
                    <a:pt x="8024" y="437"/>
                    <a:pt x="8024" y="437"/>
                    <a:pt x="8024" y="437"/>
                  </a:cubicBezTo>
                  <a:cubicBezTo>
                    <a:pt x="8058" y="452"/>
                    <a:pt x="8082" y="468"/>
                    <a:pt x="8096" y="486"/>
                  </a:cubicBezTo>
                  <a:cubicBezTo>
                    <a:pt x="8110" y="503"/>
                    <a:pt x="8117" y="524"/>
                    <a:pt x="8117" y="551"/>
                  </a:cubicBezTo>
                  <a:cubicBezTo>
                    <a:pt x="8117" y="585"/>
                    <a:pt x="8104" y="614"/>
                    <a:pt x="8077" y="640"/>
                  </a:cubicBezTo>
                  <a:cubicBezTo>
                    <a:pt x="8050" y="666"/>
                    <a:pt x="8020" y="679"/>
                    <a:pt x="7986" y="679"/>
                  </a:cubicBezTo>
                  <a:cubicBezTo>
                    <a:pt x="7942" y="679"/>
                    <a:pt x="7900" y="660"/>
                    <a:pt x="7859" y="620"/>
                  </a:cubicBezTo>
                  <a:cubicBezTo>
                    <a:pt x="7818" y="581"/>
                    <a:pt x="7789" y="533"/>
                    <a:pt x="7773" y="475"/>
                  </a:cubicBezTo>
                  <a:cubicBezTo>
                    <a:pt x="7771" y="467"/>
                    <a:pt x="7768" y="463"/>
                    <a:pt x="7763" y="463"/>
                  </a:cubicBezTo>
                  <a:cubicBezTo>
                    <a:pt x="7752" y="463"/>
                    <a:pt x="7747" y="471"/>
                    <a:pt x="7747" y="487"/>
                  </a:cubicBezTo>
                  <a:cubicBezTo>
                    <a:pt x="7747" y="500"/>
                    <a:pt x="7754" y="529"/>
                    <a:pt x="7766" y="575"/>
                  </a:cubicBezTo>
                  <a:cubicBezTo>
                    <a:pt x="7775" y="605"/>
                    <a:pt x="7780" y="628"/>
                    <a:pt x="7781" y="644"/>
                  </a:cubicBezTo>
                  <a:cubicBezTo>
                    <a:pt x="7783" y="658"/>
                    <a:pt x="7785" y="667"/>
                    <a:pt x="7788" y="670"/>
                  </a:cubicBezTo>
                  <a:cubicBezTo>
                    <a:pt x="7790" y="672"/>
                    <a:pt x="7799" y="675"/>
                    <a:pt x="7815" y="678"/>
                  </a:cubicBezTo>
                  <a:cubicBezTo>
                    <a:pt x="7826" y="681"/>
                    <a:pt x="7843" y="686"/>
                    <a:pt x="7867" y="694"/>
                  </a:cubicBezTo>
                  <a:cubicBezTo>
                    <a:pt x="7917" y="709"/>
                    <a:pt x="7954" y="717"/>
                    <a:pt x="7977" y="717"/>
                  </a:cubicBezTo>
                  <a:cubicBezTo>
                    <a:pt x="8034" y="717"/>
                    <a:pt x="8084" y="696"/>
                    <a:pt x="8126" y="652"/>
                  </a:cubicBezTo>
                  <a:cubicBezTo>
                    <a:pt x="8169" y="609"/>
                    <a:pt x="8190" y="558"/>
                    <a:pt x="8190" y="499"/>
                  </a:cubicBezTo>
                  <a:cubicBezTo>
                    <a:pt x="8190" y="446"/>
                    <a:pt x="8175" y="400"/>
                    <a:pt x="8144" y="363"/>
                  </a:cubicBezTo>
                  <a:cubicBezTo>
                    <a:pt x="8118" y="331"/>
                    <a:pt x="8065" y="299"/>
                    <a:pt x="7985" y="267"/>
                  </a:cubicBezTo>
                  <a:cubicBezTo>
                    <a:pt x="7918" y="239"/>
                    <a:pt x="7878" y="220"/>
                    <a:pt x="7865" y="208"/>
                  </a:cubicBezTo>
                  <a:cubicBezTo>
                    <a:pt x="7845" y="189"/>
                    <a:pt x="7835" y="167"/>
                    <a:pt x="7835" y="141"/>
                  </a:cubicBezTo>
                  <a:cubicBezTo>
                    <a:pt x="7835" y="113"/>
                    <a:pt x="7847" y="89"/>
                    <a:pt x="7869" y="68"/>
                  </a:cubicBezTo>
                  <a:cubicBezTo>
                    <a:pt x="7892" y="48"/>
                    <a:pt x="7918" y="38"/>
                    <a:pt x="7949" y="38"/>
                  </a:cubicBezTo>
                  <a:cubicBezTo>
                    <a:pt x="7993" y="38"/>
                    <a:pt x="8035" y="55"/>
                    <a:pt x="8074" y="89"/>
                  </a:cubicBezTo>
                  <a:cubicBezTo>
                    <a:pt x="8114" y="123"/>
                    <a:pt x="8138" y="164"/>
                    <a:pt x="8148" y="211"/>
                  </a:cubicBezTo>
                  <a:cubicBezTo>
                    <a:pt x="8151" y="224"/>
                    <a:pt x="8155" y="230"/>
                    <a:pt x="8161" y="230"/>
                  </a:cubicBezTo>
                  <a:cubicBezTo>
                    <a:pt x="8170" y="230"/>
                    <a:pt x="8174" y="223"/>
                    <a:pt x="8174" y="208"/>
                  </a:cubicBezTo>
                  <a:cubicBezTo>
                    <a:pt x="8174" y="206"/>
                    <a:pt x="8173" y="202"/>
                    <a:pt x="8173" y="198"/>
                  </a:cubicBezTo>
                  <a:cubicBezTo>
                    <a:pt x="8168" y="152"/>
                    <a:pt x="8168" y="152"/>
                    <a:pt x="8168" y="152"/>
                  </a:cubicBezTo>
                  <a:cubicBezTo>
                    <a:pt x="8161" y="103"/>
                    <a:pt x="8161" y="103"/>
                    <a:pt x="8161" y="103"/>
                  </a:cubicBezTo>
                  <a:cubicBezTo>
                    <a:pt x="8160" y="97"/>
                    <a:pt x="8160" y="91"/>
                    <a:pt x="8160" y="85"/>
                  </a:cubicBezTo>
                  <a:cubicBezTo>
                    <a:pt x="8161" y="44"/>
                    <a:pt x="8161" y="44"/>
                    <a:pt x="8161" y="44"/>
                  </a:cubicBezTo>
                  <a:cubicBezTo>
                    <a:pt x="8161" y="33"/>
                    <a:pt x="8158" y="27"/>
                    <a:pt x="8150" y="27"/>
                  </a:cubicBezTo>
                  <a:cubicBezTo>
                    <a:pt x="8148" y="27"/>
                    <a:pt x="8145" y="28"/>
                    <a:pt x="8142" y="29"/>
                  </a:cubicBezTo>
                  <a:cubicBezTo>
                    <a:pt x="8123" y="39"/>
                    <a:pt x="8123" y="39"/>
                    <a:pt x="8123" y="39"/>
                  </a:cubicBezTo>
                  <a:cubicBezTo>
                    <a:pt x="8118" y="41"/>
                    <a:pt x="8113" y="42"/>
                    <a:pt x="8109" y="42"/>
                  </a:cubicBezTo>
                  <a:cubicBezTo>
                    <a:pt x="8102" y="42"/>
                    <a:pt x="8091" y="39"/>
                    <a:pt x="8076" y="33"/>
                  </a:cubicBezTo>
                  <a:cubicBezTo>
                    <a:pt x="8042" y="19"/>
                    <a:pt x="8042" y="19"/>
                    <a:pt x="8042" y="19"/>
                  </a:cubicBezTo>
                  <a:cubicBezTo>
                    <a:pt x="8012" y="7"/>
                    <a:pt x="7981" y="1"/>
                    <a:pt x="7950" y="1"/>
                  </a:cubicBezTo>
                  <a:cubicBezTo>
                    <a:pt x="7896" y="1"/>
                    <a:pt x="7851" y="20"/>
                    <a:pt x="7815" y="57"/>
                  </a:cubicBezTo>
                  <a:close/>
                  <a:moveTo>
                    <a:pt x="8588" y="117"/>
                  </a:moveTo>
                  <a:cubicBezTo>
                    <a:pt x="8588" y="88"/>
                    <a:pt x="8592" y="69"/>
                    <a:pt x="8599" y="60"/>
                  </a:cubicBezTo>
                  <a:cubicBezTo>
                    <a:pt x="8606" y="50"/>
                    <a:pt x="8621" y="44"/>
                    <a:pt x="8645" y="40"/>
                  </a:cubicBezTo>
                  <a:cubicBezTo>
                    <a:pt x="8652" y="39"/>
                    <a:pt x="8656" y="37"/>
                    <a:pt x="8658" y="35"/>
                  </a:cubicBezTo>
                  <a:cubicBezTo>
                    <a:pt x="8660" y="33"/>
                    <a:pt x="8660" y="29"/>
                    <a:pt x="8660" y="23"/>
                  </a:cubicBezTo>
                  <a:cubicBezTo>
                    <a:pt x="8660" y="15"/>
                    <a:pt x="8655" y="10"/>
                    <a:pt x="8644" y="10"/>
                  </a:cubicBezTo>
                  <a:cubicBezTo>
                    <a:pt x="8625" y="10"/>
                    <a:pt x="8599" y="12"/>
                    <a:pt x="8564" y="14"/>
                  </a:cubicBezTo>
                  <a:cubicBezTo>
                    <a:pt x="8527" y="17"/>
                    <a:pt x="8527" y="17"/>
                    <a:pt x="8527" y="17"/>
                  </a:cubicBezTo>
                  <a:cubicBezTo>
                    <a:pt x="8499" y="19"/>
                    <a:pt x="8476" y="21"/>
                    <a:pt x="8457" y="21"/>
                  </a:cubicBezTo>
                  <a:cubicBezTo>
                    <a:pt x="8428" y="21"/>
                    <a:pt x="8408" y="19"/>
                    <a:pt x="8396" y="17"/>
                  </a:cubicBezTo>
                  <a:cubicBezTo>
                    <a:pt x="8384" y="14"/>
                    <a:pt x="8375" y="13"/>
                    <a:pt x="8369" y="12"/>
                  </a:cubicBezTo>
                  <a:cubicBezTo>
                    <a:pt x="8361" y="12"/>
                    <a:pt x="8357" y="17"/>
                    <a:pt x="8357" y="26"/>
                  </a:cubicBezTo>
                  <a:cubicBezTo>
                    <a:pt x="8357" y="32"/>
                    <a:pt x="8359" y="37"/>
                    <a:pt x="8364" y="39"/>
                  </a:cubicBezTo>
                  <a:cubicBezTo>
                    <a:pt x="8369" y="42"/>
                    <a:pt x="8380" y="45"/>
                    <a:pt x="8397" y="47"/>
                  </a:cubicBezTo>
                  <a:cubicBezTo>
                    <a:pt x="8426" y="52"/>
                    <a:pt x="8445" y="60"/>
                    <a:pt x="8456" y="74"/>
                  </a:cubicBezTo>
                  <a:cubicBezTo>
                    <a:pt x="8467" y="87"/>
                    <a:pt x="8472" y="109"/>
                    <a:pt x="8472" y="140"/>
                  </a:cubicBezTo>
                  <a:cubicBezTo>
                    <a:pt x="8472" y="541"/>
                    <a:pt x="8472" y="541"/>
                    <a:pt x="8472" y="541"/>
                  </a:cubicBezTo>
                  <a:cubicBezTo>
                    <a:pt x="8472" y="586"/>
                    <a:pt x="8472" y="586"/>
                    <a:pt x="8472" y="586"/>
                  </a:cubicBezTo>
                  <a:cubicBezTo>
                    <a:pt x="8472" y="615"/>
                    <a:pt x="8468" y="636"/>
                    <a:pt x="8460" y="649"/>
                  </a:cubicBezTo>
                  <a:cubicBezTo>
                    <a:pt x="8452" y="661"/>
                    <a:pt x="8436" y="672"/>
                    <a:pt x="8412" y="681"/>
                  </a:cubicBezTo>
                  <a:cubicBezTo>
                    <a:pt x="8397" y="693"/>
                    <a:pt x="8397" y="693"/>
                    <a:pt x="8397" y="693"/>
                  </a:cubicBezTo>
                  <a:cubicBezTo>
                    <a:pt x="8398" y="697"/>
                    <a:pt x="8398" y="697"/>
                    <a:pt x="8398" y="697"/>
                  </a:cubicBezTo>
                  <a:cubicBezTo>
                    <a:pt x="8400" y="704"/>
                    <a:pt x="8405" y="708"/>
                    <a:pt x="8412" y="708"/>
                  </a:cubicBezTo>
                  <a:cubicBezTo>
                    <a:pt x="8420" y="708"/>
                    <a:pt x="8432" y="706"/>
                    <a:pt x="8448" y="703"/>
                  </a:cubicBezTo>
                  <a:cubicBezTo>
                    <a:pt x="8468" y="699"/>
                    <a:pt x="8495" y="698"/>
                    <a:pt x="8528" y="698"/>
                  </a:cubicBezTo>
                  <a:cubicBezTo>
                    <a:pt x="8556" y="698"/>
                    <a:pt x="8591" y="700"/>
                    <a:pt x="8635" y="705"/>
                  </a:cubicBezTo>
                  <a:cubicBezTo>
                    <a:pt x="8652" y="707"/>
                    <a:pt x="8666" y="708"/>
                    <a:pt x="8675" y="708"/>
                  </a:cubicBezTo>
                  <a:cubicBezTo>
                    <a:pt x="8697" y="708"/>
                    <a:pt x="8708" y="703"/>
                    <a:pt x="8708" y="693"/>
                  </a:cubicBezTo>
                  <a:cubicBezTo>
                    <a:pt x="8708" y="682"/>
                    <a:pt x="8700" y="677"/>
                    <a:pt x="8683" y="677"/>
                  </a:cubicBezTo>
                  <a:cubicBezTo>
                    <a:pt x="8658" y="677"/>
                    <a:pt x="8638" y="670"/>
                    <a:pt x="8622" y="657"/>
                  </a:cubicBezTo>
                  <a:cubicBezTo>
                    <a:pt x="8606" y="643"/>
                    <a:pt x="8596" y="623"/>
                    <a:pt x="8592" y="597"/>
                  </a:cubicBezTo>
                  <a:cubicBezTo>
                    <a:pt x="8588" y="547"/>
                    <a:pt x="8588" y="547"/>
                    <a:pt x="8588" y="547"/>
                  </a:cubicBezTo>
                  <a:cubicBezTo>
                    <a:pt x="8588" y="117"/>
                    <a:pt x="8588" y="117"/>
                    <a:pt x="8588" y="117"/>
                  </a:cubicBezTo>
                  <a:close/>
                  <a:moveTo>
                    <a:pt x="9248" y="76"/>
                  </a:moveTo>
                  <a:cubicBezTo>
                    <a:pt x="9261" y="68"/>
                    <a:pt x="9292" y="64"/>
                    <a:pt x="9344" y="64"/>
                  </a:cubicBezTo>
                  <a:cubicBezTo>
                    <a:pt x="9382" y="64"/>
                    <a:pt x="9411" y="71"/>
                    <a:pt x="9431" y="85"/>
                  </a:cubicBezTo>
                  <a:cubicBezTo>
                    <a:pt x="9451" y="99"/>
                    <a:pt x="9464" y="122"/>
                    <a:pt x="9471" y="153"/>
                  </a:cubicBezTo>
                  <a:cubicBezTo>
                    <a:pt x="9474" y="166"/>
                    <a:pt x="9480" y="173"/>
                    <a:pt x="9487" y="173"/>
                  </a:cubicBezTo>
                  <a:cubicBezTo>
                    <a:pt x="9497" y="173"/>
                    <a:pt x="9501" y="167"/>
                    <a:pt x="9501" y="156"/>
                  </a:cubicBezTo>
                  <a:cubicBezTo>
                    <a:pt x="9501" y="145"/>
                    <a:pt x="9500" y="131"/>
                    <a:pt x="9498" y="113"/>
                  </a:cubicBezTo>
                  <a:cubicBezTo>
                    <a:pt x="9495" y="91"/>
                    <a:pt x="9493" y="78"/>
                    <a:pt x="9493" y="72"/>
                  </a:cubicBezTo>
                  <a:cubicBezTo>
                    <a:pt x="9490" y="36"/>
                    <a:pt x="9490" y="36"/>
                    <a:pt x="9490" y="36"/>
                  </a:cubicBezTo>
                  <a:cubicBezTo>
                    <a:pt x="9489" y="20"/>
                    <a:pt x="9479" y="12"/>
                    <a:pt x="9461" y="12"/>
                  </a:cubicBezTo>
                  <a:cubicBezTo>
                    <a:pt x="9456" y="12"/>
                    <a:pt x="9444" y="13"/>
                    <a:pt x="9427" y="13"/>
                  </a:cubicBezTo>
                  <a:cubicBezTo>
                    <a:pt x="9338" y="18"/>
                    <a:pt x="9255" y="20"/>
                    <a:pt x="9175" y="20"/>
                  </a:cubicBezTo>
                  <a:cubicBezTo>
                    <a:pt x="9053" y="19"/>
                    <a:pt x="9053" y="19"/>
                    <a:pt x="9053" y="19"/>
                  </a:cubicBezTo>
                  <a:cubicBezTo>
                    <a:pt x="8950" y="18"/>
                    <a:pt x="8950" y="18"/>
                    <a:pt x="8950" y="18"/>
                  </a:cubicBezTo>
                  <a:cubicBezTo>
                    <a:pt x="8926" y="18"/>
                    <a:pt x="8907" y="17"/>
                    <a:pt x="8894" y="16"/>
                  </a:cubicBezTo>
                  <a:cubicBezTo>
                    <a:pt x="8886" y="15"/>
                    <a:pt x="8880" y="15"/>
                    <a:pt x="8877" y="15"/>
                  </a:cubicBezTo>
                  <a:cubicBezTo>
                    <a:pt x="8864" y="15"/>
                    <a:pt x="8857" y="22"/>
                    <a:pt x="8855" y="35"/>
                  </a:cubicBezTo>
                  <a:cubicBezTo>
                    <a:pt x="8852" y="65"/>
                    <a:pt x="8852" y="65"/>
                    <a:pt x="8852" y="65"/>
                  </a:cubicBezTo>
                  <a:cubicBezTo>
                    <a:pt x="8846" y="110"/>
                    <a:pt x="8846" y="110"/>
                    <a:pt x="8846" y="110"/>
                  </a:cubicBezTo>
                  <a:cubicBezTo>
                    <a:pt x="8841" y="154"/>
                    <a:pt x="8841" y="154"/>
                    <a:pt x="8841" y="154"/>
                  </a:cubicBezTo>
                  <a:cubicBezTo>
                    <a:pt x="8838" y="171"/>
                    <a:pt x="8836" y="184"/>
                    <a:pt x="8836" y="194"/>
                  </a:cubicBezTo>
                  <a:cubicBezTo>
                    <a:pt x="8835" y="204"/>
                    <a:pt x="8840" y="209"/>
                    <a:pt x="8851" y="209"/>
                  </a:cubicBezTo>
                  <a:cubicBezTo>
                    <a:pt x="8859" y="209"/>
                    <a:pt x="8865" y="202"/>
                    <a:pt x="8869" y="189"/>
                  </a:cubicBezTo>
                  <a:cubicBezTo>
                    <a:pt x="8873" y="174"/>
                    <a:pt x="8873" y="174"/>
                    <a:pt x="8873" y="174"/>
                  </a:cubicBezTo>
                  <a:cubicBezTo>
                    <a:pt x="8883" y="138"/>
                    <a:pt x="8891" y="115"/>
                    <a:pt x="8897" y="105"/>
                  </a:cubicBezTo>
                  <a:cubicBezTo>
                    <a:pt x="8902" y="96"/>
                    <a:pt x="8914" y="88"/>
                    <a:pt x="8932" y="80"/>
                  </a:cubicBezTo>
                  <a:cubicBezTo>
                    <a:pt x="8957" y="70"/>
                    <a:pt x="9003" y="65"/>
                    <a:pt x="9070" y="65"/>
                  </a:cubicBezTo>
                  <a:cubicBezTo>
                    <a:pt x="9099" y="65"/>
                    <a:pt x="9113" y="79"/>
                    <a:pt x="9113" y="105"/>
                  </a:cubicBezTo>
                  <a:cubicBezTo>
                    <a:pt x="9113" y="554"/>
                    <a:pt x="9113" y="554"/>
                    <a:pt x="9113" y="554"/>
                  </a:cubicBezTo>
                  <a:cubicBezTo>
                    <a:pt x="9113" y="577"/>
                    <a:pt x="9113" y="577"/>
                    <a:pt x="9113" y="577"/>
                  </a:cubicBezTo>
                  <a:cubicBezTo>
                    <a:pt x="9113" y="607"/>
                    <a:pt x="9106" y="631"/>
                    <a:pt x="9092" y="648"/>
                  </a:cubicBezTo>
                  <a:cubicBezTo>
                    <a:pt x="9078" y="666"/>
                    <a:pt x="9057" y="675"/>
                    <a:pt x="9031" y="677"/>
                  </a:cubicBezTo>
                  <a:cubicBezTo>
                    <a:pt x="9021" y="678"/>
                    <a:pt x="9014" y="679"/>
                    <a:pt x="9011" y="681"/>
                  </a:cubicBezTo>
                  <a:cubicBezTo>
                    <a:pt x="9008" y="683"/>
                    <a:pt x="9007" y="688"/>
                    <a:pt x="9006" y="696"/>
                  </a:cubicBezTo>
                  <a:cubicBezTo>
                    <a:pt x="9006" y="705"/>
                    <a:pt x="9011" y="709"/>
                    <a:pt x="9022" y="709"/>
                  </a:cubicBezTo>
                  <a:cubicBezTo>
                    <a:pt x="9026" y="709"/>
                    <a:pt x="9034" y="708"/>
                    <a:pt x="9046" y="707"/>
                  </a:cubicBezTo>
                  <a:cubicBezTo>
                    <a:pt x="9157" y="701"/>
                    <a:pt x="9157" y="701"/>
                    <a:pt x="9157" y="701"/>
                  </a:cubicBezTo>
                  <a:cubicBezTo>
                    <a:pt x="9173" y="700"/>
                    <a:pt x="9190" y="699"/>
                    <a:pt x="9210" y="699"/>
                  </a:cubicBezTo>
                  <a:cubicBezTo>
                    <a:pt x="9218" y="699"/>
                    <a:pt x="9225" y="699"/>
                    <a:pt x="9230" y="700"/>
                  </a:cubicBezTo>
                  <a:cubicBezTo>
                    <a:pt x="9293" y="704"/>
                    <a:pt x="9293" y="704"/>
                    <a:pt x="9293" y="704"/>
                  </a:cubicBezTo>
                  <a:cubicBezTo>
                    <a:pt x="9331" y="705"/>
                    <a:pt x="9331" y="705"/>
                    <a:pt x="9331" y="705"/>
                  </a:cubicBezTo>
                  <a:cubicBezTo>
                    <a:pt x="9337" y="705"/>
                    <a:pt x="9341" y="706"/>
                    <a:pt x="9344" y="706"/>
                  </a:cubicBezTo>
                  <a:cubicBezTo>
                    <a:pt x="9354" y="706"/>
                    <a:pt x="9359" y="702"/>
                    <a:pt x="9359" y="694"/>
                  </a:cubicBezTo>
                  <a:cubicBezTo>
                    <a:pt x="9359" y="683"/>
                    <a:pt x="9353" y="677"/>
                    <a:pt x="9341" y="676"/>
                  </a:cubicBezTo>
                  <a:cubicBezTo>
                    <a:pt x="9299" y="673"/>
                    <a:pt x="9270" y="660"/>
                    <a:pt x="9254" y="636"/>
                  </a:cubicBezTo>
                  <a:cubicBezTo>
                    <a:pt x="9237" y="612"/>
                    <a:pt x="9229" y="572"/>
                    <a:pt x="9229" y="515"/>
                  </a:cubicBezTo>
                  <a:cubicBezTo>
                    <a:pt x="9229" y="135"/>
                    <a:pt x="9229" y="135"/>
                    <a:pt x="9229" y="135"/>
                  </a:cubicBezTo>
                  <a:cubicBezTo>
                    <a:pt x="9229" y="104"/>
                    <a:pt x="9235" y="84"/>
                    <a:pt x="9248" y="76"/>
                  </a:cubicBezTo>
                  <a:close/>
                  <a:moveTo>
                    <a:pt x="10043" y="399"/>
                  </a:moveTo>
                  <a:cubicBezTo>
                    <a:pt x="10045" y="393"/>
                    <a:pt x="10049" y="384"/>
                    <a:pt x="10056" y="374"/>
                  </a:cubicBezTo>
                  <a:cubicBezTo>
                    <a:pt x="10092" y="318"/>
                    <a:pt x="10131" y="248"/>
                    <a:pt x="10174" y="166"/>
                  </a:cubicBezTo>
                  <a:cubicBezTo>
                    <a:pt x="10198" y="120"/>
                    <a:pt x="10218" y="88"/>
                    <a:pt x="10233" y="72"/>
                  </a:cubicBezTo>
                  <a:cubicBezTo>
                    <a:pt x="10249" y="56"/>
                    <a:pt x="10269" y="44"/>
                    <a:pt x="10295" y="38"/>
                  </a:cubicBezTo>
                  <a:cubicBezTo>
                    <a:pt x="10307" y="35"/>
                    <a:pt x="10313" y="31"/>
                    <a:pt x="10313" y="23"/>
                  </a:cubicBezTo>
                  <a:cubicBezTo>
                    <a:pt x="10313" y="15"/>
                    <a:pt x="10308" y="11"/>
                    <a:pt x="10299" y="11"/>
                  </a:cubicBezTo>
                  <a:cubicBezTo>
                    <a:pt x="10283" y="11"/>
                    <a:pt x="10270" y="12"/>
                    <a:pt x="10259" y="12"/>
                  </a:cubicBezTo>
                  <a:cubicBezTo>
                    <a:pt x="10217" y="15"/>
                    <a:pt x="10217" y="15"/>
                    <a:pt x="10217" y="15"/>
                  </a:cubicBezTo>
                  <a:cubicBezTo>
                    <a:pt x="10203" y="16"/>
                    <a:pt x="10191" y="17"/>
                    <a:pt x="10180" y="17"/>
                  </a:cubicBezTo>
                  <a:cubicBezTo>
                    <a:pt x="10159" y="17"/>
                    <a:pt x="10142" y="16"/>
                    <a:pt x="10129" y="14"/>
                  </a:cubicBezTo>
                  <a:cubicBezTo>
                    <a:pt x="10096" y="9"/>
                    <a:pt x="10096" y="9"/>
                    <a:pt x="10096" y="9"/>
                  </a:cubicBezTo>
                  <a:cubicBezTo>
                    <a:pt x="10088" y="8"/>
                    <a:pt x="10079" y="8"/>
                    <a:pt x="10070" y="8"/>
                  </a:cubicBezTo>
                  <a:cubicBezTo>
                    <a:pt x="10061" y="8"/>
                    <a:pt x="10057" y="13"/>
                    <a:pt x="10057" y="24"/>
                  </a:cubicBezTo>
                  <a:cubicBezTo>
                    <a:pt x="10057" y="31"/>
                    <a:pt x="10062" y="35"/>
                    <a:pt x="10073" y="36"/>
                  </a:cubicBezTo>
                  <a:cubicBezTo>
                    <a:pt x="10094" y="38"/>
                    <a:pt x="10113" y="45"/>
                    <a:pt x="10129" y="58"/>
                  </a:cubicBezTo>
                  <a:cubicBezTo>
                    <a:pt x="10146" y="70"/>
                    <a:pt x="10154" y="84"/>
                    <a:pt x="10154" y="98"/>
                  </a:cubicBezTo>
                  <a:cubicBezTo>
                    <a:pt x="10154" y="114"/>
                    <a:pt x="10136" y="156"/>
                    <a:pt x="10099" y="223"/>
                  </a:cubicBezTo>
                  <a:cubicBezTo>
                    <a:pt x="10081" y="255"/>
                    <a:pt x="10070" y="275"/>
                    <a:pt x="10065" y="284"/>
                  </a:cubicBezTo>
                  <a:cubicBezTo>
                    <a:pt x="10048" y="318"/>
                    <a:pt x="10034" y="336"/>
                    <a:pt x="10023" y="336"/>
                  </a:cubicBezTo>
                  <a:cubicBezTo>
                    <a:pt x="10012" y="336"/>
                    <a:pt x="10001" y="324"/>
                    <a:pt x="9990" y="300"/>
                  </a:cubicBezTo>
                  <a:cubicBezTo>
                    <a:pt x="9986" y="292"/>
                    <a:pt x="9976" y="273"/>
                    <a:pt x="9960" y="242"/>
                  </a:cubicBezTo>
                  <a:cubicBezTo>
                    <a:pt x="9921" y="165"/>
                    <a:pt x="9921" y="165"/>
                    <a:pt x="9921" y="165"/>
                  </a:cubicBezTo>
                  <a:cubicBezTo>
                    <a:pt x="9896" y="118"/>
                    <a:pt x="9884" y="87"/>
                    <a:pt x="9884" y="72"/>
                  </a:cubicBezTo>
                  <a:cubicBezTo>
                    <a:pt x="9884" y="55"/>
                    <a:pt x="9897" y="44"/>
                    <a:pt x="9922" y="39"/>
                  </a:cubicBezTo>
                  <a:cubicBezTo>
                    <a:pt x="9934" y="36"/>
                    <a:pt x="9940" y="32"/>
                    <a:pt x="9940" y="24"/>
                  </a:cubicBezTo>
                  <a:cubicBezTo>
                    <a:pt x="9940" y="16"/>
                    <a:pt x="9933" y="11"/>
                    <a:pt x="9918" y="11"/>
                  </a:cubicBezTo>
                  <a:cubicBezTo>
                    <a:pt x="9911" y="11"/>
                    <a:pt x="9898" y="12"/>
                    <a:pt x="9877" y="14"/>
                  </a:cubicBezTo>
                  <a:cubicBezTo>
                    <a:pt x="9848" y="18"/>
                    <a:pt x="9821" y="19"/>
                    <a:pt x="9793" y="19"/>
                  </a:cubicBezTo>
                  <a:cubicBezTo>
                    <a:pt x="9764" y="19"/>
                    <a:pt x="9731" y="17"/>
                    <a:pt x="9695" y="13"/>
                  </a:cubicBezTo>
                  <a:cubicBezTo>
                    <a:pt x="9677" y="11"/>
                    <a:pt x="9664" y="10"/>
                    <a:pt x="9655" y="10"/>
                  </a:cubicBezTo>
                  <a:cubicBezTo>
                    <a:pt x="9646" y="10"/>
                    <a:pt x="9641" y="15"/>
                    <a:pt x="9641" y="26"/>
                  </a:cubicBezTo>
                  <a:cubicBezTo>
                    <a:pt x="9641" y="34"/>
                    <a:pt x="9648" y="39"/>
                    <a:pt x="9660" y="40"/>
                  </a:cubicBezTo>
                  <a:cubicBezTo>
                    <a:pt x="9701" y="44"/>
                    <a:pt x="9737" y="75"/>
                    <a:pt x="9768" y="133"/>
                  </a:cubicBezTo>
                  <a:cubicBezTo>
                    <a:pt x="9844" y="277"/>
                    <a:pt x="9844" y="277"/>
                    <a:pt x="9844" y="277"/>
                  </a:cubicBezTo>
                  <a:cubicBezTo>
                    <a:pt x="9865" y="317"/>
                    <a:pt x="9885" y="352"/>
                    <a:pt x="9902" y="381"/>
                  </a:cubicBezTo>
                  <a:cubicBezTo>
                    <a:pt x="9917" y="405"/>
                    <a:pt x="9925" y="429"/>
                    <a:pt x="9925" y="451"/>
                  </a:cubicBezTo>
                  <a:cubicBezTo>
                    <a:pt x="9925" y="547"/>
                    <a:pt x="9925" y="547"/>
                    <a:pt x="9925" y="547"/>
                  </a:cubicBezTo>
                  <a:cubicBezTo>
                    <a:pt x="9925" y="592"/>
                    <a:pt x="9918" y="624"/>
                    <a:pt x="9905" y="642"/>
                  </a:cubicBezTo>
                  <a:cubicBezTo>
                    <a:pt x="9891" y="660"/>
                    <a:pt x="9866" y="672"/>
                    <a:pt x="9828" y="678"/>
                  </a:cubicBezTo>
                  <a:cubicBezTo>
                    <a:pt x="9819" y="680"/>
                    <a:pt x="9814" y="683"/>
                    <a:pt x="9814" y="690"/>
                  </a:cubicBezTo>
                  <a:cubicBezTo>
                    <a:pt x="9814" y="701"/>
                    <a:pt x="9818" y="707"/>
                    <a:pt x="9826" y="707"/>
                  </a:cubicBezTo>
                  <a:cubicBezTo>
                    <a:pt x="9832" y="707"/>
                    <a:pt x="9842" y="705"/>
                    <a:pt x="9856" y="703"/>
                  </a:cubicBezTo>
                  <a:cubicBezTo>
                    <a:pt x="9877" y="699"/>
                    <a:pt x="9918" y="698"/>
                    <a:pt x="9981" y="698"/>
                  </a:cubicBezTo>
                  <a:cubicBezTo>
                    <a:pt x="10008" y="698"/>
                    <a:pt x="10027" y="698"/>
                    <a:pt x="10040" y="700"/>
                  </a:cubicBezTo>
                  <a:cubicBezTo>
                    <a:pt x="10112" y="706"/>
                    <a:pt x="10112" y="706"/>
                    <a:pt x="10112" y="706"/>
                  </a:cubicBezTo>
                  <a:cubicBezTo>
                    <a:pt x="10121" y="707"/>
                    <a:pt x="10130" y="708"/>
                    <a:pt x="10138" y="708"/>
                  </a:cubicBezTo>
                  <a:cubicBezTo>
                    <a:pt x="10153" y="708"/>
                    <a:pt x="10161" y="703"/>
                    <a:pt x="10161" y="693"/>
                  </a:cubicBezTo>
                  <a:cubicBezTo>
                    <a:pt x="10161" y="684"/>
                    <a:pt x="10155" y="679"/>
                    <a:pt x="10145" y="678"/>
                  </a:cubicBezTo>
                  <a:cubicBezTo>
                    <a:pt x="10083" y="675"/>
                    <a:pt x="10049" y="654"/>
                    <a:pt x="10044" y="616"/>
                  </a:cubicBezTo>
                  <a:cubicBezTo>
                    <a:pt x="10041" y="582"/>
                    <a:pt x="10041" y="582"/>
                    <a:pt x="10041" y="582"/>
                  </a:cubicBezTo>
                  <a:cubicBezTo>
                    <a:pt x="10041" y="433"/>
                    <a:pt x="10041" y="433"/>
                    <a:pt x="10041" y="433"/>
                  </a:cubicBezTo>
                  <a:cubicBezTo>
                    <a:pt x="10041" y="417"/>
                    <a:pt x="10042" y="405"/>
                    <a:pt x="10043" y="399"/>
                  </a:cubicBezTo>
                  <a:close/>
                  <a:moveTo>
                    <a:pt x="11058" y="30"/>
                  </a:moveTo>
                  <a:cubicBezTo>
                    <a:pt x="11008" y="51"/>
                    <a:pt x="10966" y="79"/>
                    <a:pt x="10933" y="115"/>
                  </a:cubicBezTo>
                  <a:cubicBezTo>
                    <a:pt x="10905" y="146"/>
                    <a:pt x="10883" y="184"/>
                    <a:pt x="10866" y="229"/>
                  </a:cubicBezTo>
                  <a:cubicBezTo>
                    <a:pt x="10850" y="274"/>
                    <a:pt x="10842" y="320"/>
                    <a:pt x="10842" y="366"/>
                  </a:cubicBezTo>
                  <a:cubicBezTo>
                    <a:pt x="10842" y="472"/>
                    <a:pt x="10874" y="558"/>
                    <a:pt x="10940" y="621"/>
                  </a:cubicBezTo>
                  <a:cubicBezTo>
                    <a:pt x="11005" y="685"/>
                    <a:pt x="11092" y="717"/>
                    <a:pt x="11201" y="717"/>
                  </a:cubicBezTo>
                  <a:cubicBezTo>
                    <a:pt x="11315" y="717"/>
                    <a:pt x="11405" y="681"/>
                    <a:pt x="11470" y="607"/>
                  </a:cubicBezTo>
                  <a:cubicBezTo>
                    <a:pt x="11536" y="532"/>
                    <a:pt x="11570" y="440"/>
                    <a:pt x="11570" y="332"/>
                  </a:cubicBezTo>
                  <a:cubicBezTo>
                    <a:pt x="11570" y="233"/>
                    <a:pt x="11537" y="153"/>
                    <a:pt x="11473" y="92"/>
                  </a:cubicBezTo>
                  <a:cubicBezTo>
                    <a:pt x="11408" y="30"/>
                    <a:pt x="11323" y="0"/>
                    <a:pt x="11218" y="0"/>
                  </a:cubicBezTo>
                  <a:cubicBezTo>
                    <a:pt x="11162" y="0"/>
                    <a:pt x="11108" y="10"/>
                    <a:pt x="11058" y="30"/>
                  </a:cubicBezTo>
                  <a:close/>
                  <a:moveTo>
                    <a:pt x="11346" y="103"/>
                  </a:moveTo>
                  <a:cubicBezTo>
                    <a:pt x="11378" y="133"/>
                    <a:pt x="11404" y="173"/>
                    <a:pt x="11423" y="223"/>
                  </a:cubicBezTo>
                  <a:cubicBezTo>
                    <a:pt x="11442" y="274"/>
                    <a:pt x="11452" y="325"/>
                    <a:pt x="11452" y="378"/>
                  </a:cubicBezTo>
                  <a:cubicBezTo>
                    <a:pt x="11452" y="470"/>
                    <a:pt x="11431" y="543"/>
                    <a:pt x="11390" y="597"/>
                  </a:cubicBezTo>
                  <a:cubicBezTo>
                    <a:pt x="11348" y="652"/>
                    <a:pt x="11293" y="679"/>
                    <a:pt x="11224" y="679"/>
                  </a:cubicBezTo>
                  <a:cubicBezTo>
                    <a:pt x="11148" y="679"/>
                    <a:pt x="11086" y="646"/>
                    <a:pt x="11038" y="580"/>
                  </a:cubicBezTo>
                  <a:cubicBezTo>
                    <a:pt x="10990" y="514"/>
                    <a:pt x="10966" y="428"/>
                    <a:pt x="10966" y="322"/>
                  </a:cubicBezTo>
                  <a:cubicBezTo>
                    <a:pt x="10966" y="233"/>
                    <a:pt x="10985" y="163"/>
                    <a:pt x="11023" y="113"/>
                  </a:cubicBezTo>
                  <a:cubicBezTo>
                    <a:pt x="11061" y="63"/>
                    <a:pt x="11114" y="38"/>
                    <a:pt x="11182" y="38"/>
                  </a:cubicBezTo>
                  <a:cubicBezTo>
                    <a:pt x="11245" y="38"/>
                    <a:pt x="11300" y="60"/>
                    <a:pt x="11346" y="103"/>
                  </a:cubicBezTo>
                  <a:cubicBezTo>
                    <a:pt x="11346" y="103"/>
                    <a:pt x="11346" y="103"/>
                    <a:pt x="11346" y="103"/>
                  </a:cubicBezTo>
                  <a:close/>
                  <a:moveTo>
                    <a:pt x="11944" y="105"/>
                  </a:moveTo>
                  <a:cubicBezTo>
                    <a:pt x="11944" y="87"/>
                    <a:pt x="11948" y="74"/>
                    <a:pt x="11956" y="67"/>
                  </a:cubicBezTo>
                  <a:cubicBezTo>
                    <a:pt x="11963" y="60"/>
                    <a:pt x="11977" y="56"/>
                    <a:pt x="11996" y="56"/>
                  </a:cubicBezTo>
                  <a:cubicBezTo>
                    <a:pt x="12017" y="55"/>
                    <a:pt x="12017" y="55"/>
                    <a:pt x="12017" y="55"/>
                  </a:cubicBezTo>
                  <a:cubicBezTo>
                    <a:pt x="12082" y="56"/>
                    <a:pt x="12082" y="56"/>
                    <a:pt x="12082" y="56"/>
                  </a:cubicBezTo>
                  <a:cubicBezTo>
                    <a:pt x="12157" y="56"/>
                    <a:pt x="12202" y="78"/>
                    <a:pt x="12215" y="122"/>
                  </a:cubicBezTo>
                  <a:cubicBezTo>
                    <a:pt x="12217" y="127"/>
                    <a:pt x="12218" y="133"/>
                    <a:pt x="12218" y="140"/>
                  </a:cubicBezTo>
                  <a:cubicBezTo>
                    <a:pt x="12218" y="157"/>
                    <a:pt x="12218" y="157"/>
                    <a:pt x="12218" y="157"/>
                  </a:cubicBezTo>
                  <a:cubicBezTo>
                    <a:pt x="12218" y="166"/>
                    <a:pt x="12221" y="171"/>
                    <a:pt x="12229" y="171"/>
                  </a:cubicBezTo>
                  <a:cubicBezTo>
                    <a:pt x="12241" y="171"/>
                    <a:pt x="12248" y="157"/>
                    <a:pt x="12248" y="129"/>
                  </a:cubicBezTo>
                  <a:cubicBezTo>
                    <a:pt x="12248" y="124"/>
                    <a:pt x="12247" y="117"/>
                    <a:pt x="12246" y="110"/>
                  </a:cubicBezTo>
                  <a:cubicBezTo>
                    <a:pt x="12241" y="71"/>
                    <a:pt x="12241" y="71"/>
                    <a:pt x="12241" y="71"/>
                  </a:cubicBezTo>
                  <a:cubicBezTo>
                    <a:pt x="12241" y="68"/>
                    <a:pt x="12240" y="56"/>
                    <a:pt x="12238" y="34"/>
                  </a:cubicBezTo>
                  <a:cubicBezTo>
                    <a:pt x="12237" y="17"/>
                    <a:pt x="12233" y="8"/>
                    <a:pt x="12225" y="8"/>
                  </a:cubicBezTo>
                  <a:cubicBezTo>
                    <a:pt x="12216" y="8"/>
                    <a:pt x="12203" y="9"/>
                    <a:pt x="12186" y="10"/>
                  </a:cubicBezTo>
                  <a:cubicBezTo>
                    <a:pt x="12138" y="14"/>
                    <a:pt x="12092" y="16"/>
                    <a:pt x="12046" y="16"/>
                  </a:cubicBezTo>
                  <a:cubicBezTo>
                    <a:pt x="11914" y="16"/>
                    <a:pt x="11914" y="16"/>
                    <a:pt x="11914" y="16"/>
                  </a:cubicBezTo>
                  <a:cubicBezTo>
                    <a:pt x="11827" y="18"/>
                    <a:pt x="11827" y="18"/>
                    <a:pt x="11827" y="18"/>
                  </a:cubicBezTo>
                  <a:cubicBezTo>
                    <a:pt x="11804" y="18"/>
                    <a:pt x="11783" y="17"/>
                    <a:pt x="11763" y="16"/>
                  </a:cubicBezTo>
                  <a:cubicBezTo>
                    <a:pt x="11749" y="14"/>
                    <a:pt x="11740" y="14"/>
                    <a:pt x="11736" y="14"/>
                  </a:cubicBezTo>
                  <a:cubicBezTo>
                    <a:pt x="11725" y="14"/>
                    <a:pt x="11719" y="19"/>
                    <a:pt x="11719" y="29"/>
                  </a:cubicBezTo>
                  <a:cubicBezTo>
                    <a:pt x="11719" y="36"/>
                    <a:pt x="11724" y="41"/>
                    <a:pt x="11732" y="41"/>
                  </a:cubicBezTo>
                  <a:cubicBezTo>
                    <a:pt x="11765" y="43"/>
                    <a:pt x="11789" y="51"/>
                    <a:pt x="11806" y="66"/>
                  </a:cubicBezTo>
                  <a:cubicBezTo>
                    <a:pt x="11821" y="79"/>
                    <a:pt x="11828" y="106"/>
                    <a:pt x="11828" y="149"/>
                  </a:cubicBezTo>
                  <a:cubicBezTo>
                    <a:pt x="11828" y="563"/>
                    <a:pt x="11828" y="563"/>
                    <a:pt x="11828" y="563"/>
                  </a:cubicBezTo>
                  <a:cubicBezTo>
                    <a:pt x="11828" y="604"/>
                    <a:pt x="11825" y="632"/>
                    <a:pt x="11818" y="649"/>
                  </a:cubicBezTo>
                  <a:cubicBezTo>
                    <a:pt x="11811" y="665"/>
                    <a:pt x="11797" y="677"/>
                    <a:pt x="11777" y="683"/>
                  </a:cubicBezTo>
                  <a:cubicBezTo>
                    <a:pt x="11767" y="686"/>
                    <a:pt x="11763" y="691"/>
                    <a:pt x="11763" y="698"/>
                  </a:cubicBezTo>
                  <a:cubicBezTo>
                    <a:pt x="11763" y="707"/>
                    <a:pt x="11768" y="711"/>
                    <a:pt x="11779" y="711"/>
                  </a:cubicBezTo>
                  <a:cubicBezTo>
                    <a:pt x="11788" y="711"/>
                    <a:pt x="11804" y="709"/>
                    <a:pt x="11829" y="706"/>
                  </a:cubicBezTo>
                  <a:cubicBezTo>
                    <a:pt x="11847" y="704"/>
                    <a:pt x="11869" y="703"/>
                    <a:pt x="11894" y="703"/>
                  </a:cubicBezTo>
                  <a:cubicBezTo>
                    <a:pt x="11950" y="703"/>
                    <a:pt x="11950" y="703"/>
                    <a:pt x="11950" y="703"/>
                  </a:cubicBezTo>
                  <a:cubicBezTo>
                    <a:pt x="11987" y="703"/>
                    <a:pt x="12011" y="703"/>
                    <a:pt x="12023" y="705"/>
                  </a:cubicBezTo>
                  <a:cubicBezTo>
                    <a:pt x="12036" y="706"/>
                    <a:pt x="12046" y="707"/>
                    <a:pt x="12052" y="707"/>
                  </a:cubicBezTo>
                  <a:cubicBezTo>
                    <a:pt x="12060" y="707"/>
                    <a:pt x="12063" y="703"/>
                    <a:pt x="12063" y="693"/>
                  </a:cubicBezTo>
                  <a:cubicBezTo>
                    <a:pt x="12063" y="685"/>
                    <a:pt x="12058" y="680"/>
                    <a:pt x="12047" y="679"/>
                  </a:cubicBezTo>
                  <a:cubicBezTo>
                    <a:pt x="12009" y="676"/>
                    <a:pt x="11983" y="666"/>
                    <a:pt x="11971" y="650"/>
                  </a:cubicBezTo>
                  <a:cubicBezTo>
                    <a:pt x="11953" y="627"/>
                    <a:pt x="11944" y="590"/>
                    <a:pt x="11944" y="540"/>
                  </a:cubicBezTo>
                  <a:cubicBezTo>
                    <a:pt x="11944" y="480"/>
                    <a:pt x="11944" y="480"/>
                    <a:pt x="11944" y="480"/>
                  </a:cubicBezTo>
                  <a:cubicBezTo>
                    <a:pt x="11944" y="440"/>
                    <a:pt x="11944" y="440"/>
                    <a:pt x="11944" y="440"/>
                  </a:cubicBezTo>
                  <a:cubicBezTo>
                    <a:pt x="11944" y="398"/>
                    <a:pt x="11948" y="374"/>
                    <a:pt x="11955" y="367"/>
                  </a:cubicBezTo>
                  <a:cubicBezTo>
                    <a:pt x="11963" y="361"/>
                    <a:pt x="11992" y="358"/>
                    <a:pt x="12043" y="358"/>
                  </a:cubicBezTo>
                  <a:cubicBezTo>
                    <a:pt x="12082" y="358"/>
                    <a:pt x="12110" y="364"/>
                    <a:pt x="12126" y="376"/>
                  </a:cubicBezTo>
                  <a:cubicBezTo>
                    <a:pt x="12141" y="388"/>
                    <a:pt x="12153" y="412"/>
                    <a:pt x="12159" y="447"/>
                  </a:cubicBezTo>
                  <a:cubicBezTo>
                    <a:pt x="12161" y="457"/>
                    <a:pt x="12165" y="461"/>
                    <a:pt x="12171" y="461"/>
                  </a:cubicBezTo>
                  <a:cubicBezTo>
                    <a:pt x="12181" y="460"/>
                    <a:pt x="12185" y="456"/>
                    <a:pt x="12185" y="449"/>
                  </a:cubicBezTo>
                  <a:cubicBezTo>
                    <a:pt x="12185" y="445"/>
                    <a:pt x="12185" y="438"/>
                    <a:pt x="12184" y="428"/>
                  </a:cubicBezTo>
                  <a:cubicBezTo>
                    <a:pt x="12177" y="332"/>
                    <a:pt x="12177" y="332"/>
                    <a:pt x="12177" y="332"/>
                  </a:cubicBezTo>
                  <a:cubicBezTo>
                    <a:pt x="12175" y="306"/>
                    <a:pt x="12174" y="283"/>
                    <a:pt x="12174" y="264"/>
                  </a:cubicBezTo>
                  <a:cubicBezTo>
                    <a:pt x="12174" y="258"/>
                    <a:pt x="12174" y="253"/>
                    <a:pt x="12174" y="248"/>
                  </a:cubicBezTo>
                  <a:cubicBezTo>
                    <a:pt x="12175" y="242"/>
                    <a:pt x="12175" y="237"/>
                    <a:pt x="12175" y="235"/>
                  </a:cubicBezTo>
                  <a:cubicBezTo>
                    <a:pt x="12175" y="226"/>
                    <a:pt x="12170" y="222"/>
                    <a:pt x="12160" y="222"/>
                  </a:cubicBezTo>
                  <a:cubicBezTo>
                    <a:pt x="12155" y="222"/>
                    <a:pt x="12152" y="226"/>
                    <a:pt x="12149" y="234"/>
                  </a:cubicBezTo>
                  <a:cubicBezTo>
                    <a:pt x="12136" y="265"/>
                    <a:pt x="12124" y="286"/>
                    <a:pt x="12111" y="297"/>
                  </a:cubicBezTo>
                  <a:cubicBezTo>
                    <a:pt x="12098" y="307"/>
                    <a:pt x="12079" y="313"/>
                    <a:pt x="12054" y="313"/>
                  </a:cubicBezTo>
                  <a:cubicBezTo>
                    <a:pt x="11999" y="313"/>
                    <a:pt x="11999" y="313"/>
                    <a:pt x="11999" y="313"/>
                  </a:cubicBezTo>
                  <a:cubicBezTo>
                    <a:pt x="11980" y="314"/>
                    <a:pt x="11980" y="314"/>
                    <a:pt x="11980" y="314"/>
                  </a:cubicBezTo>
                  <a:cubicBezTo>
                    <a:pt x="11966" y="314"/>
                    <a:pt x="11957" y="311"/>
                    <a:pt x="11952" y="304"/>
                  </a:cubicBezTo>
                  <a:cubicBezTo>
                    <a:pt x="11947" y="298"/>
                    <a:pt x="11944" y="285"/>
                    <a:pt x="11944" y="266"/>
                  </a:cubicBezTo>
                  <a:cubicBezTo>
                    <a:pt x="11944" y="105"/>
                    <a:pt x="11944" y="105"/>
                    <a:pt x="11944" y="105"/>
                  </a:cubicBezTo>
                  <a:close/>
                  <a:moveTo>
                    <a:pt x="5755" y="3115"/>
                  </a:moveTo>
                  <a:cubicBezTo>
                    <a:pt x="5755" y="3076"/>
                    <a:pt x="5759" y="3051"/>
                    <a:pt x="5766" y="3039"/>
                  </a:cubicBezTo>
                  <a:cubicBezTo>
                    <a:pt x="5773" y="3028"/>
                    <a:pt x="5791" y="3018"/>
                    <a:pt x="5820" y="3010"/>
                  </a:cubicBezTo>
                  <a:cubicBezTo>
                    <a:pt x="5828" y="3008"/>
                    <a:pt x="5832" y="3004"/>
                    <a:pt x="5832" y="2998"/>
                  </a:cubicBezTo>
                  <a:cubicBezTo>
                    <a:pt x="5832" y="2989"/>
                    <a:pt x="5828" y="2984"/>
                    <a:pt x="5818" y="2984"/>
                  </a:cubicBezTo>
                  <a:cubicBezTo>
                    <a:pt x="5812" y="2985"/>
                    <a:pt x="5804" y="2985"/>
                    <a:pt x="5796" y="2986"/>
                  </a:cubicBezTo>
                  <a:cubicBezTo>
                    <a:pt x="5764" y="2990"/>
                    <a:pt x="5728" y="2991"/>
                    <a:pt x="5689" y="2991"/>
                  </a:cubicBezTo>
                  <a:cubicBezTo>
                    <a:pt x="5643" y="2991"/>
                    <a:pt x="5602" y="2990"/>
                    <a:pt x="5567" y="2986"/>
                  </a:cubicBezTo>
                  <a:cubicBezTo>
                    <a:pt x="5559" y="2985"/>
                    <a:pt x="5551" y="2984"/>
                    <a:pt x="5542" y="2984"/>
                  </a:cubicBezTo>
                  <a:cubicBezTo>
                    <a:pt x="5533" y="2984"/>
                    <a:pt x="5528" y="2988"/>
                    <a:pt x="5528" y="2996"/>
                  </a:cubicBezTo>
                  <a:cubicBezTo>
                    <a:pt x="5528" y="3004"/>
                    <a:pt x="5529" y="3009"/>
                    <a:pt x="5531" y="3011"/>
                  </a:cubicBezTo>
                  <a:cubicBezTo>
                    <a:pt x="5533" y="3013"/>
                    <a:pt x="5538" y="3015"/>
                    <a:pt x="5546" y="3016"/>
                  </a:cubicBezTo>
                  <a:cubicBezTo>
                    <a:pt x="5572" y="3018"/>
                    <a:pt x="5592" y="3024"/>
                    <a:pt x="5606" y="3034"/>
                  </a:cubicBezTo>
                  <a:cubicBezTo>
                    <a:pt x="5620" y="3043"/>
                    <a:pt x="5630" y="3057"/>
                    <a:pt x="5635" y="3075"/>
                  </a:cubicBezTo>
                  <a:cubicBezTo>
                    <a:pt x="5639" y="3104"/>
                    <a:pt x="5639" y="3104"/>
                    <a:pt x="5639" y="3104"/>
                  </a:cubicBezTo>
                  <a:cubicBezTo>
                    <a:pt x="5639" y="3124"/>
                    <a:pt x="5639" y="3124"/>
                    <a:pt x="5639" y="3124"/>
                  </a:cubicBezTo>
                  <a:cubicBezTo>
                    <a:pt x="5639" y="3528"/>
                    <a:pt x="5639" y="3528"/>
                    <a:pt x="5639" y="3528"/>
                  </a:cubicBezTo>
                  <a:cubicBezTo>
                    <a:pt x="5639" y="3571"/>
                    <a:pt x="5634" y="3601"/>
                    <a:pt x="5625" y="3619"/>
                  </a:cubicBezTo>
                  <a:cubicBezTo>
                    <a:pt x="5615" y="3636"/>
                    <a:pt x="5599" y="3647"/>
                    <a:pt x="5575" y="3651"/>
                  </a:cubicBezTo>
                  <a:cubicBezTo>
                    <a:pt x="5566" y="3653"/>
                    <a:pt x="5561" y="3657"/>
                    <a:pt x="5561" y="3663"/>
                  </a:cubicBezTo>
                  <a:cubicBezTo>
                    <a:pt x="5561" y="3673"/>
                    <a:pt x="5568" y="3678"/>
                    <a:pt x="5581" y="3678"/>
                  </a:cubicBezTo>
                  <a:cubicBezTo>
                    <a:pt x="5594" y="3678"/>
                    <a:pt x="5612" y="3677"/>
                    <a:pt x="5633" y="3675"/>
                  </a:cubicBezTo>
                  <a:cubicBezTo>
                    <a:pt x="5667" y="3672"/>
                    <a:pt x="5702" y="3670"/>
                    <a:pt x="5740" y="3670"/>
                  </a:cubicBezTo>
                  <a:cubicBezTo>
                    <a:pt x="5768" y="3670"/>
                    <a:pt x="5792" y="3671"/>
                    <a:pt x="5810" y="3675"/>
                  </a:cubicBezTo>
                  <a:cubicBezTo>
                    <a:pt x="5825" y="3677"/>
                    <a:pt x="5835" y="3679"/>
                    <a:pt x="5842" y="3679"/>
                  </a:cubicBezTo>
                  <a:cubicBezTo>
                    <a:pt x="5853" y="3679"/>
                    <a:pt x="5858" y="3673"/>
                    <a:pt x="5858" y="3663"/>
                  </a:cubicBezTo>
                  <a:cubicBezTo>
                    <a:pt x="5858" y="3654"/>
                    <a:pt x="5849" y="3649"/>
                    <a:pt x="5830" y="3648"/>
                  </a:cubicBezTo>
                  <a:cubicBezTo>
                    <a:pt x="5803" y="3646"/>
                    <a:pt x="5783" y="3633"/>
                    <a:pt x="5772" y="3610"/>
                  </a:cubicBezTo>
                  <a:cubicBezTo>
                    <a:pt x="5760" y="3587"/>
                    <a:pt x="5755" y="3549"/>
                    <a:pt x="5755" y="3494"/>
                  </a:cubicBezTo>
                  <a:cubicBezTo>
                    <a:pt x="5755" y="3472"/>
                    <a:pt x="5755" y="3472"/>
                    <a:pt x="5755" y="3472"/>
                  </a:cubicBezTo>
                  <a:cubicBezTo>
                    <a:pt x="5755" y="3443"/>
                    <a:pt x="5756" y="3424"/>
                    <a:pt x="5758" y="3415"/>
                  </a:cubicBezTo>
                  <a:cubicBezTo>
                    <a:pt x="5760" y="3406"/>
                    <a:pt x="5766" y="3396"/>
                    <a:pt x="5774" y="3388"/>
                  </a:cubicBezTo>
                  <a:cubicBezTo>
                    <a:pt x="5796" y="3367"/>
                    <a:pt x="5796" y="3367"/>
                    <a:pt x="5796" y="3367"/>
                  </a:cubicBezTo>
                  <a:cubicBezTo>
                    <a:pt x="5811" y="3352"/>
                    <a:pt x="5811" y="3352"/>
                    <a:pt x="5811" y="3352"/>
                  </a:cubicBezTo>
                  <a:cubicBezTo>
                    <a:pt x="5817" y="3346"/>
                    <a:pt x="5822" y="3343"/>
                    <a:pt x="5826" y="3343"/>
                  </a:cubicBezTo>
                  <a:cubicBezTo>
                    <a:pt x="5832" y="3343"/>
                    <a:pt x="5840" y="3351"/>
                    <a:pt x="5850" y="3366"/>
                  </a:cubicBezTo>
                  <a:cubicBezTo>
                    <a:pt x="5860" y="3385"/>
                    <a:pt x="5889" y="3424"/>
                    <a:pt x="5934" y="3485"/>
                  </a:cubicBezTo>
                  <a:cubicBezTo>
                    <a:pt x="5980" y="3546"/>
                    <a:pt x="6018" y="3593"/>
                    <a:pt x="6047" y="3628"/>
                  </a:cubicBezTo>
                  <a:cubicBezTo>
                    <a:pt x="6058" y="3642"/>
                    <a:pt x="6064" y="3650"/>
                    <a:pt x="6066" y="3652"/>
                  </a:cubicBezTo>
                  <a:cubicBezTo>
                    <a:pt x="6080" y="3669"/>
                    <a:pt x="6096" y="3678"/>
                    <a:pt x="6113" y="3678"/>
                  </a:cubicBezTo>
                  <a:cubicBezTo>
                    <a:pt x="6118" y="3678"/>
                    <a:pt x="6132" y="3677"/>
                    <a:pt x="6153" y="3674"/>
                  </a:cubicBezTo>
                  <a:cubicBezTo>
                    <a:pt x="6165" y="3673"/>
                    <a:pt x="6176" y="3672"/>
                    <a:pt x="6187" y="3672"/>
                  </a:cubicBezTo>
                  <a:cubicBezTo>
                    <a:pt x="6210" y="3672"/>
                    <a:pt x="6238" y="3674"/>
                    <a:pt x="6271" y="3677"/>
                  </a:cubicBezTo>
                  <a:cubicBezTo>
                    <a:pt x="6277" y="3678"/>
                    <a:pt x="6282" y="3678"/>
                    <a:pt x="6285" y="3678"/>
                  </a:cubicBezTo>
                  <a:cubicBezTo>
                    <a:pt x="6295" y="3678"/>
                    <a:pt x="6301" y="3674"/>
                    <a:pt x="6301" y="3666"/>
                  </a:cubicBezTo>
                  <a:cubicBezTo>
                    <a:pt x="6301" y="3657"/>
                    <a:pt x="6297" y="3652"/>
                    <a:pt x="6289" y="3649"/>
                  </a:cubicBezTo>
                  <a:cubicBezTo>
                    <a:pt x="6278" y="3646"/>
                    <a:pt x="6278" y="3646"/>
                    <a:pt x="6278" y="3646"/>
                  </a:cubicBezTo>
                  <a:cubicBezTo>
                    <a:pt x="6230" y="3633"/>
                    <a:pt x="6192" y="3613"/>
                    <a:pt x="6166" y="3586"/>
                  </a:cubicBezTo>
                  <a:cubicBezTo>
                    <a:pt x="6128" y="3547"/>
                    <a:pt x="6067" y="3471"/>
                    <a:pt x="5983" y="3355"/>
                  </a:cubicBezTo>
                  <a:cubicBezTo>
                    <a:pt x="5946" y="3306"/>
                    <a:pt x="5946" y="3306"/>
                    <a:pt x="5946" y="3306"/>
                  </a:cubicBezTo>
                  <a:cubicBezTo>
                    <a:pt x="5931" y="3284"/>
                    <a:pt x="5923" y="3270"/>
                    <a:pt x="5923" y="3262"/>
                  </a:cubicBezTo>
                  <a:cubicBezTo>
                    <a:pt x="5923" y="3250"/>
                    <a:pt x="5938" y="3233"/>
                    <a:pt x="5966" y="3209"/>
                  </a:cubicBezTo>
                  <a:cubicBezTo>
                    <a:pt x="5975" y="3201"/>
                    <a:pt x="5993" y="3185"/>
                    <a:pt x="6019" y="3160"/>
                  </a:cubicBezTo>
                  <a:cubicBezTo>
                    <a:pt x="6074" y="3108"/>
                    <a:pt x="6117" y="3072"/>
                    <a:pt x="6146" y="3051"/>
                  </a:cubicBezTo>
                  <a:cubicBezTo>
                    <a:pt x="6176" y="3029"/>
                    <a:pt x="6203" y="3017"/>
                    <a:pt x="6227" y="3013"/>
                  </a:cubicBezTo>
                  <a:cubicBezTo>
                    <a:pt x="6242" y="3011"/>
                    <a:pt x="6249" y="3006"/>
                    <a:pt x="6249" y="2998"/>
                  </a:cubicBezTo>
                  <a:cubicBezTo>
                    <a:pt x="6249" y="2988"/>
                    <a:pt x="6243" y="2983"/>
                    <a:pt x="6231" y="2983"/>
                  </a:cubicBezTo>
                  <a:cubicBezTo>
                    <a:pt x="6218" y="2983"/>
                    <a:pt x="6194" y="2985"/>
                    <a:pt x="6159" y="2989"/>
                  </a:cubicBezTo>
                  <a:cubicBezTo>
                    <a:pt x="6144" y="2991"/>
                    <a:pt x="6130" y="2992"/>
                    <a:pt x="6119" y="2992"/>
                  </a:cubicBezTo>
                  <a:cubicBezTo>
                    <a:pt x="6105" y="2992"/>
                    <a:pt x="6080" y="2990"/>
                    <a:pt x="6044" y="2986"/>
                  </a:cubicBezTo>
                  <a:cubicBezTo>
                    <a:pt x="6029" y="2984"/>
                    <a:pt x="6015" y="2983"/>
                    <a:pt x="6001" y="2983"/>
                  </a:cubicBezTo>
                  <a:cubicBezTo>
                    <a:pt x="5989" y="2983"/>
                    <a:pt x="5982" y="2988"/>
                    <a:pt x="5982" y="2996"/>
                  </a:cubicBezTo>
                  <a:cubicBezTo>
                    <a:pt x="5982" y="3006"/>
                    <a:pt x="5988" y="3010"/>
                    <a:pt x="5999" y="3010"/>
                  </a:cubicBezTo>
                  <a:cubicBezTo>
                    <a:pt x="6013" y="3010"/>
                    <a:pt x="6025" y="3013"/>
                    <a:pt x="6033" y="3019"/>
                  </a:cubicBezTo>
                  <a:cubicBezTo>
                    <a:pt x="6042" y="3025"/>
                    <a:pt x="6047" y="3033"/>
                    <a:pt x="6047" y="3043"/>
                  </a:cubicBezTo>
                  <a:cubicBezTo>
                    <a:pt x="6047" y="3074"/>
                    <a:pt x="6000" y="3130"/>
                    <a:pt x="5907" y="3214"/>
                  </a:cubicBezTo>
                  <a:cubicBezTo>
                    <a:pt x="5837" y="3276"/>
                    <a:pt x="5837" y="3276"/>
                    <a:pt x="5837" y="3276"/>
                  </a:cubicBezTo>
                  <a:cubicBezTo>
                    <a:pt x="5788" y="3321"/>
                    <a:pt x="5788" y="3321"/>
                    <a:pt x="5788" y="3321"/>
                  </a:cubicBezTo>
                  <a:cubicBezTo>
                    <a:pt x="5774" y="3331"/>
                    <a:pt x="5766" y="3336"/>
                    <a:pt x="5763" y="3336"/>
                  </a:cubicBezTo>
                  <a:cubicBezTo>
                    <a:pt x="5758" y="3335"/>
                    <a:pt x="5755" y="3329"/>
                    <a:pt x="5755" y="3317"/>
                  </a:cubicBezTo>
                  <a:cubicBezTo>
                    <a:pt x="5755" y="3133"/>
                    <a:pt x="5755" y="3133"/>
                    <a:pt x="5755" y="3133"/>
                  </a:cubicBezTo>
                  <a:cubicBezTo>
                    <a:pt x="5755" y="3115"/>
                    <a:pt x="5755" y="3115"/>
                    <a:pt x="5755" y="3115"/>
                  </a:cubicBezTo>
                  <a:close/>
                  <a:moveTo>
                    <a:pt x="6663" y="3071"/>
                  </a:moveTo>
                  <a:cubicBezTo>
                    <a:pt x="6628" y="3030"/>
                    <a:pt x="6628" y="3030"/>
                    <a:pt x="6628" y="3030"/>
                  </a:cubicBezTo>
                  <a:cubicBezTo>
                    <a:pt x="6609" y="3007"/>
                    <a:pt x="6596" y="2993"/>
                    <a:pt x="6590" y="2988"/>
                  </a:cubicBezTo>
                  <a:cubicBezTo>
                    <a:pt x="6584" y="2984"/>
                    <a:pt x="6575" y="2981"/>
                    <a:pt x="6565" y="2981"/>
                  </a:cubicBezTo>
                  <a:cubicBezTo>
                    <a:pt x="6558" y="2981"/>
                    <a:pt x="6548" y="2982"/>
                    <a:pt x="6537" y="2983"/>
                  </a:cubicBezTo>
                  <a:cubicBezTo>
                    <a:pt x="6507" y="2986"/>
                    <a:pt x="6479" y="2987"/>
                    <a:pt x="6453" y="2987"/>
                  </a:cubicBezTo>
                  <a:cubicBezTo>
                    <a:pt x="6431" y="2988"/>
                    <a:pt x="6431" y="2988"/>
                    <a:pt x="6431" y="2988"/>
                  </a:cubicBezTo>
                  <a:cubicBezTo>
                    <a:pt x="6396" y="2986"/>
                    <a:pt x="6396" y="2986"/>
                    <a:pt x="6396" y="2986"/>
                  </a:cubicBezTo>
                  <a:cubicBezTo>
                    <a:pt x="6385" y="2986"/>
                    <a:pt x="6379" y="2991"/>
                    <a:pt x="6379" y="3001"/>
                  </a:cubicBezTo>
                  <a:cubicBezTo>
                    <a:pt x="6379" y="3009"/>
                    <a:pt x="6384" y="3013"/>
                    <a:pt x="6395" y="3014"/>
                  </a:cubicBezTo>
                  <a:cubicBezTo>
                    <a:pt x="6471" y="3019"/>
                    <a:pt x="6510" y="3073"/>
                    <a:pt x="6510" y="3177"/>
                  </a:cubicBezTo>
                  <a:cubicBezTo>
                    <a:pt x="6510" y="3395"/>
                    <a:pt x="6510" y="3395"/>
                    <a:pt x="6510" y="3395"/>
                  </a:cubicBezTo>
                  <a:cubicBezTo>
                    <a:pt x="6506" y="3515"/>
                    <a:pt x="6506" y="3515"/>
                    <a:pt x="6506" y="3515"/>
                  </a:cubicBezTo>
                  <a:cubicBezTo>
                    <a:pt x="6506" y="3557"/>
                    <a:pt x="6500" y="3588"/>
                    <a:pt x="6489" y="3610"/>
                  </a:cubicBezTo>
                  <a:cubicBezTo>
                    <a:pt x="6478" y="3632"/>
                    <a:pt x="6460" y="3647"/>
                    <a:pt x="6435" y="3654"/>
                  </a:cubicBezTo>
                  <a:cubicBezTo>
                    <a:pt x="6426" y="3657"/>
                    <a:pt x="6421" y="3661"/>
                    <a:pt x="6421" y="3668"/>
                  </a:cubicBezTo>
                  <a:cubicBezTo>
                    <a:pt x="6421" y="3676"/>
                    <a:pt x="6425" y="3681"/>
                    <a:pt x="6434" y="3681"/>
                  </a:cubicBezTo>
                  <a:cubicBezTo>
                    <a:pt x="6440" y="3681"/>
                    <a:pt x="6448" y="3680"/>
                    <a:pt x="6460" y="3678"/>
                  </a:cubicBezTo>
                  <a:cubicBezTo>
                    <a:pt x="6487" y="3673"/>
                    <a:pt x="6517" y="3670"/>
                    <a:pt x="6551" y="3670"/>
                  </a:cubicBezTo>
                  <a:cubicBezTo>
                    <a:pt x="6586" y="3670"/>
                    <a:pt x="6617" y="3673"/>
                    <a:pt x="6645" y="3678"/>
                  </a:cubicBezTo>
                  <a:cubicBezTo>
                    <a:pt x="6654" y="3679"/>
                    <a:pt x="6661" y="3680"/>
                    <a:pt x="6665" y="3680"/>
                  </a:cubicBezTo>
                  <a:cubicBezTo>
                    <a:pt x="6675" y="3680"/>
                    <a:pt x="6681" y="3674"/>
                    <a:pt x="6681" y="3664"/>
                  </a:cubicBezTo>
                  <a:cubicBezTo>
                    <a:pt x="6681" y="3657"/>
                    <a:pt x="6676" y="3652"/>
                    <a:pt x="6665" y="3651"/>
                  </a:cubicBezTo>
                  <a:cubicBezTo>
                    <a:pt x="6611" y="3646"/>
                    <a:pt x="6578" y="3625"/>
                    <a:pt x="6567" y="3587"/>
                  </a:cubicBezTo>
                  <a:cubicBezTo>
                    <a:pt x="6557" y="3552"/>
                    <a:pt x="6551" y="3482"/>
                    <a:pt x="6551" y="3377"/>
                  </a:cubicBezTo>
                  <a:cubicBezTo>
                    <a:pt x="6551" y="3182"/>
                    <a:pt x="6551" y="3182"/>
                    <a:pt x="6551" y="3182"/>
                  </a:cubicBezTo>
                  <a:cubicBezTo>
                    <a:pt x="6552" y="3167"/>
                    <a:pt x="6552" y="3167"/>
                    <a:pt x="6552" y="3167"/>
                  </a:cubicBezTo>
                  <a:cubicBezTo>
                    <a:pt x="6552" y="3152"/>
                    <a:pt x="6556" y="3144"/>
                    <a:pt x="6564" y="3144"/>
                  </a:cubicBezTo>
                  <a:cubicBezTo>
                    <a:pt x="6567" y="3144"/>
                    <a:pt x="6573" y="3149"/>
                    <a:pt x="6581" y="3158"/>
                  </a:cubicBezTo>
                  <a:cubicBezTo>
                    <a:pt x="7040" y="3668"/>
                    <a:pt x="7040" y="3668"/>
                    <a:pt x="7040" y="3668"/>
                  </a:cubicBezTo>
                  <a:cubicBezTo>
                    <a:pt x="7046" y="3675"/>
                    <a:pt x="7053" y="3679"/>
                    <a:pt x="7059" y="3679"/>
                  </a:cubicBezTo>
                  <a:cubicBezTo>
                    <a:pt x="7065" y="3679"/>
                    <a:pt x="7069" y="3675"/>
                    <a:pt x="7069" y="3665"/>
                  </a:cubicBezTo>
                  <a:cubicBezTo>
                    <a:pt x="7067" y="3602"/>
                    <a:pt x="7067" y="3602"/>
                    <a:pt x="7067" y="3602"/>
                  </a:cubicBezTo>
                  <a:cubicBezTo>
                    <a:pt x="7066" y="3564"/>
                    <a:pt x="7066" y="3564"/>
                    <a:pt x="7066" y="3564"/>
                  </a:cubicBezTo>
                  <a:cubicBezTo>
                    <a:pt x="7067" y="3508"/>
                    <a:pt x="7067" y="3508"/>
                    <a:pt x="7067" y="3508"/>
                  </a:cubicBezTo>
                  <a:cubicBezTo>
                    <a:pt x="7069" y="3465"/>
                    <a:pt x="7069" y="3465"/>
                    <a:pt x="7069" y="3465"/>
                  </a:cubicBezTo>
                  <a:cubicBezTo>
                    <a:pt x="7076" y="3149"/>
                    <a:pt x="7076" y="3149"/>
                    <a:pt x="7076" y="3149"/>
                  </a:cubicBezTo>
                  <a:cubicBezTo>
                    <a:pt x="7076" y="3125"/>
                    <a:pt x="7076" y="3125"/>
                    <a:pt x="7076" y="3125"/>
                  </a:cubicBezTo>
                  <a:cubicBezTo>
                    <a:pt x="7076" y="3056"/>
                    <a:pt x="7098" y="3017"/>
                    <a:pt x="7141" y="3009"/>
                  </a:cubicBezTo>
                  <a:cubicBezTo>
                    <a:pt x="7152" y="3007"/>
                    <a:pt x="7157" y="3002"/>
                    <a:pt x="7157" y="2994"/>
                  </a:cubicBezTo>
                  <a:cubicBezTo>
                    <a:pt x="7157" y="2984"/>
                    <a:pt x="7152" y="2979"/>
                    <a:pt x="7141" y="2979"/>
                  </a:cubicBezTo>
                  <a:cubicBezTo>
                    <a:pt x="7138" y="2979"/>
                    <a:pt x="7133" y="2980"/>
                    <a:pt x="7126" y="2980"/>
                  </a:cubicBezTo>
                  <a:cubicBezTo>
                    <a:pt x="7076" y="2987"/>
                    <a:pt x="7039" y="2990"/>
                    <a:pt x="7016" y="2990"/>
                  </a:cubicBezTo>
                  <a:cubicBezTo>
                    <a:pt x="7004" y="2990"/>
                    <a:pt x="6990" y="2989"/>
                    <a:pt x="6972" y="2987"/>
                  </a:cubicBezTo>
                  <a:cubicBezTo>
                    <a:pt x="6945" y="2984"/>
                    <a:pt x="6926" y="2982"/>
                    <a:pt x="6913" y="2982"/>
                  </a:cubicBezTo>
                  <a:cubicBezTo>
                    <a:pt x="6904" y="2982"/>
                    <a:pt x="6899" y="2986"/>
                    <a:pt x="6899" y="2995"/>
                  </a:cubicBezTo>
                  <a:cubicBezTo>
                    <a:pt x="6899" y="3002"/>
                    <a:pt x="6904" y="3006"/>
                    <a:pt x="6915" y="3007"/>
                  </a:cubicBezTo>
                  <a:cubicBezTo>
                    <a:pt x="6962" y="3010"/>
                    <a:pt x="6994" y="3026"/>
                    <a:pt x="7010" y="3054"/>
                  </a:cubicBezTo>
                  <a:cubicBezTo>
                    <a:pt x="7026" y="3082"/>
                    <a:pt x="7034" y="3135"/>
                    <a:pt x="7034" y="3214"/>
                  </a:cubicBezTo>
                  <a:cubicBezTo>
                    <a:pt x="7034" y="3282"/>
                    <a:pt x="7032" y="3352"/>
                    <a:pt x="7029" y="3427"/>
                  </a:cubicBezTo>
                  <a:cubicBezTo>
                    <a:pt x="7028" y="3447"/>
                    <a:pt x="7024" y="3457"/>
                    <a:pt x="7017" y="3457"/>
                  </a:cubicBezTo>
                  <a:cubicBezTo>
                    <a:pt x="7010" y="3457"/>
                    <a:pt x="6994" y="3445"/>
                    <a:pt x="6972" y="3419"/>
                  </a:cubicBezTo>
                  <a:cubicBezTo>
                    <a:pt x="6954" y="3400"/>
                    <a:pt x="6954" y="3400"/>
                    <a:pt x="6954" y="3400"/>
                  </a:cubicBezTo>
                  <a:cubicBezTo>
                    <a:pt x="6687" y="3100"/>
                    <a:pt x="6687" y="3100"/>
                    <a:pt x="6687" y="3100"/>
                  </a:cubicBezTo>
                  <a:cubicBezTo>
                    <a:pt x="6685" y="3097"/>
                    <a:pt x="6677" y="3087"/>
                    <a:pt x="6663" y="3071"/>
                  </a:cubicBezTo>
                  <a:cubicBezTo>
                    <a:pt x="6663" y="3071"/>
                    <a:pt x="6663" y="3071"/>
                    <a:pt x="6663" y="3071"/>
                  </a:cubicBezTo>
                  <a:close/>
                  <a:moveTo>
                    <a:pt x="7493" y="3002"/>
                  </a:moveTo>
                  <a:cubicBezTo>
                    <a:pt x="7443" y="3023"/>
                    <a:pt x="7401" y="3051"/>
                    <a:pt x="7368" y="3087"/>
                  </a:cubicBezTo>
                  <a:cubicBezTo>
                    <a:pt x="7340" y="3118"/>
                    <a:pt x="7318" y="3156"/>
                    <a:pt x="7301" y="3201"/>
                  </a:cubicBezTo>
                  <a:cubicBezTo>
                    <a:pt x="7285" y="3246"/>
                    <a:pt x="7277" y="3292"/>
                    <a:pt x="7277" y="3338"/>
                  </a:cubicBezTo>
                  <a:cubicBezTo>
                    <a:pt x="7277" y="3444"/>
                    <a:pt x="7309" y="3530"/>
                    <a:pt x="7374" y="3593"/>
                  </a:cubicBezTo>
                  <a:cubicBezTo>
                    <a:pt x="7440" y="3657"/>
                    <a:pt x="7527" y="3689"/>
                    <a:pt x="7636" y="3689"/>
                  </a:cubicBezTo>
                  <a:cubicBezTo>
                    <a:pt x="7750" y="3689"/>
                    <a:pt x="7840" y="3652"/>
                    <a:pt x="7905" y="3579"/>
                  </a:cubicBezTo>
                  <a:cubicBezTo>
                    <a:pt x="7971" y="3504"/>
                    <a:pt x="8005" y="3412"/>
                    <a:pt x="8005" y="3304"/>
                  </a:cubicBezTo>
                  <a:cubicBezTo>
                    <a:pt x="8005" y="3205"/>
                    <a:pt x="7972" y="3125"/>
                    <a:pt x="7908" y="3063"/>
                  </a:cubicBezTo>
                  <a:cubicBezTo>
                    <a:pt x="7843" y="3002"/>
                    <a:pt x="7758" y="2972"/>
                    <a:pt x="7653" y="2972"/>
                  </a:cubicBezTo>
                  <a:cubicBezTo>
                    <a:pt x="7597" y="2972"/>
                    <a:pt x="7543" y="2982"/>
                    <a:pt x="7493" y="3002"/>
                  </a:cubicBezTo>
                  <a:close/>
                  <a:moveTo>
                    <a:pt x="7781" y="3075"/>
                  </a:moveTo>
                  <a:cubicBezTo>
                    <a:pt x="7813" y="3105"/>
                    <a:pt x="7839" y="3145"/>
                    <a:pt x="7858" y="3195"/>
                  </a:cubicBezTo>
                  <a:cubicBezTo>
                    <a:pt x="7877" y="3245"/>
                    <a:pt x="7887" y="3297"/>
                    <a:pt x="7887" y="3350"/>
                  </a:cubicBezTo>
                  <a:cubicBezTo>
                    <a:pt x="7887" y="3441"/>
                    <a:pt x="7866" y="3515"/>
                    <a:pt x="7825" y="3569"/>
                  </a:cubicBezTo>
                  <a:cubicBezTo>
                    <a:pt x="7783" y="3624"/>
                    <a:pt x="7728" y="3651"/>
                    <a:pt x="7659" y="3651"/>
                  </a:cubicBezTo>
                  <a:cubicBezTo>
                    <a:pt x="7583" y="3651"/>
                    <a:pt x="7521" y="3618"/>
                    <a:pt x="7473" y="3552"/>
                  </a:cubicBezTo>
                  <a:cubicBezTo>
                    <a:pt x="7425" y="3486"/>
                    <a:pt x="7401" y="3400"/>
                    <a:pt x="7401" y="3294"/>
                  </a:cubicBezTo>
                  <a:cubicBezTo>
                    <a:pt x="7401" y="3205"/>
                    <a:pt x="7420" y="3135"/>
                    <a:pt x="7458" y="3085"/>
                  </a:cubicBezTo>
                  <a:cubicBezTo>
                    <a:pt x="7496" y="3035"/>
                    <a:pt x="7549" y="3010"/>
                    <a:pt x="7617" y="3010"/>
                  </a:cubicBezTo>
                  <a:cubicBezTo>
                    <a:pt x="7680" y="3010"/>
                    <a:pt x="7735" y="3032"/>
                    <a:pt x="7781" y="3075"/>
                  </a:cubicBezTo>
                  <a:cubicBezTo>
                    <a:pt x="7781" y="3075"/>
                    <a:pt x="7781" y="3075"/>
                    <a:pt x="7781" y="3075"/>
                  </a:cubicBezTo>
                  <a:close/>
                  <a:moveTo>
                    <a:pt x="8538" y="2997"/>
                  </a:moveTo>
                  <a:cubicBezTo>
                    <a:pt x="8537" y="3006"/>
                    <a:pt x="8543" y="3011"/>
                    <a:pt x="8555" y="3013"/>
                  </a:cubicBezTo>
                  <a:cubicBezTo>
                    <a:pt x="8578" y="3016"/>
                    <a:pt x="8578" y="3016"/>
                    <a:pt x="8578" y="3016"/>
                  </a:cubicBezTo>
                  <a:cubicBezTo>
                    <a:pt x="8606" y="3020"/>
                    <a:pt x="8620" y="3033"/>
                    <a:pt x="8620" y="3055"/>
                  </a:cubicBezTo>
                  <a:cubicBezTo>
                    <a:pt x="8620" y="3067"/>
                    <a:pt x="8616" y="3078"/>
                    <a:pt x="8609" y="3089"/>
                  </a:cubicBezTo>
                  <a:cubicBezTo>
                    <a:pt x="8602" y="3100"/>
                    <a:pt x="8585" y="3122"/>
                    <a:pt x="8557" y="3154"/>
                  </a:cubicBezTo>
                  <a:cubicBezTo>
                    <a:pt x="8505" y="3216"/>
                    <a:pt x="8505" y="3216"/>
                    <a:pt x="8505" y="3216"/>
                  </a:cubicBezTo>
                  <a:cubicBezTo>
                    <a:pt x="8481" y="3244"/>
                    <a:pt x="8481" y="3244"/>
                    <a:pt x="8481" y="3244"/>
                  </a:cubicBezTo>
                  <a:cubicBezTo>
                    <a:pt x="8476" y="3250"/>
                    <a:pt x="8472" y="3253"/>
                    <a:pt x="8468" y="3253"/>
                  </a:cubicBezTo>
                  <a:cubicBezTo>
                    <a:pt x="8462" y="3253"/>
                    <a:pt x="8454" y="3246"/>
                    <a:pt x="8444" y="3231"/>
                  </a:cubicBezTo>
                  <a:cubicBezTo>
                    <a:pt x="8407" y="3178"/>
                    <a:pt x="8407" y="3178"/>
                    <a:pt x="8407" y="3178"/>
                  </a:cubicBezTo>
                  <a:cubicBezTo>
                    <a:pt x="8372" y="3130"/>
                    <a:pt x="8372" y="3130"/>
                    <a:pt x="8372" y="3130"/>
                  </a:cubicBezTo>
                  <a:cubicBezTo>
                    <a:pt x="8349" y="3094"/>
                    <a:pt x="8337" y="3066"/>
                    <a:pt x="8335" y="3046"/>
                  </a:cubicBezTo>
                  <a:cubicBezTo>
                    <a:pt x="8335" y="3038"/>
                    <a:pt x="8338" y="3030"/>
                    <a:pt x="8346" y="3023"/>
                  </a:cubicBezTo>
                  <a:cubicBezTo>
                    <a:pt x="8355" y="3015"/>
                    <a:pt x="8364" y="3011"/>
                    <a:pt x="8376" y="3009"/>
                  </a:cubicBezTo>
                  <a:cubicBezTo>
                    <a:pt x="8388" y="3008"/>
                    <a:pt x="8394" y="3002"/>
                    <a:pt x="8394" y="2993"/>
                  </a:cubicBezTo>
                  <a:cubicBezTo>
                    <a:pt x="8394" y="2984"/>
                    <a:pt x="8389" y="2980"/>
                    <a:pt x="8379" y="2980"/>
                  </a:cubicBezTo>
                  <a:cubicBezTo>
                    <a:pt x="8371" y="2980"/>
                    <a:pt x="8361" y="2981"/>
                    <a:pt x="8347" y="2982"/>
                  </a:cubicBezTo>
                  <a:cubicBezTo>
                    <a:pt x="8300" y="2987"/>
                    <a:pt x="8300" y="2987"/>
                    <a:pt x="8300" y="2987"/>
                  </a:cubicBezTo>
                  <a:cubicBezTo>
                    <a:pt x="8281" y="2989"/>
                    <a:pt x="8259" y="2990"/>
                    <a:pt x="8234" y="2990"/>
                  </a:cubicBezTo>
                  <a:cubicBezTo>
                    <a:pt x="8208" y="2990"/>
                    <a:pt x="8167" y="2988"/>
                    <a:pt x="8112" y="2984"/>
                  </a:cubicBezTo>
                  <a:cubicBezTo>
                    <a:pt x="8099" y="2983"/>
                    <a:pt x="8089" y="2982"/>
                    <a:pt x="8083" y="2982"/>
                  </a:cubicBezTo>
                  <a:cubicBezTo>
                    <a:pt x="8073" y="2982"/>
                    <a:pt x="8067" y="2987"/>
                    <a:pt x="8067" y="2997"/>
                  </a:cubicBezTo>
                  <a:cubicBezTo>
                    <a:pt x="8067" y="3006"/>
                    <a:pt x="8074" y="3012"/>
                    <a:pt x="8086" y="3014"/>
                  </a:cubicBezTo>
                  <a:cubicBezTo>
                    <a:pt x="8118" y="3020"/>
                    <a:pt x="8144" y="3033"/>
                    <a:pt x="8163" y="3052"/>
                  </a:cubicBezTo>
                  <a:cubicBezTo>
                    <a:pt x="8183" y="3071"/>
                    <a:pt x="8224" y="3125"/>
                    <a:pt x="8287" y="3212"/>
                  </a:cubicBezTo>
                  <a:cubicBezTo>
                    <a:pt x="8309" y="3244"/>
                    <a:pt x="8328" y="3270"/>
                    <a:pt x="8345" y="3291"/>
                  </a:cubicBezTo>
                  <a:cubicBezTo>
                    <a:pt x="8370" y="3324"/>
                    <a:pt x="8383" y="3344"/>
                    <a:pt x="8383" y="3351"/>
                  </a:cubicBezTo>
                  <a:cubicBezTo>
                    <a:pt x="8383" y="3358"/>
                    <a:pt x="8370" y="3375"/>
                    <a:pt x="8345" y="3402"/>
                  </a:cubicBezTo>
                  <a:cubicBezTo>
                    <a:pt x="8329" y="3420"/>
                    <a:pt x="8301" y="3452"/>
                    <a:pt x="8263" y="3498"/>
                  </a:cubicBezTo>
                  <a:cubicBezTo>
                    <a:pt x="8218" y="3552"/>
                    <a:pt x="8183" y="3589"/>
                    <a:pt x="8157" y="3611"/>
                  </a:cubicBezTo>
                  <a:cubicBezTo>
                    <a:pt x="8131" y="3632"/>
                    <a:pt x="8105" y="3645"/>
                    <a:pt x="8079" y="3651"/>
                  </a:cubicBezTo>
                  <a:cubicBezTo>
                    <a:pt x="8070" y="3653"/>
                    <a:pt x="8065" y="3657"/>
                    <a:pt x="8066" y="3664"/>
                  </a:cubicBezTo>
                  <a:cubicBezTo>
                    <a:pt x="8066" y="3669"/>
                    <a:pt x="8068" y="3672"/>
                    <a:pt x="8070" y="3673"/>
                  </a:cubicBezTo>
                  <a:cubicBezTo>
                    <a:pt x="8084" y="3676"/>
                    <a:pt x="8084" y="3676"/>
                    <a:pt x="8084" y="3676"/>
                  </a:cubicBezTo>
                  <a:cubicBezTo>
                    <a:pt x="8107" y="3675"/>
                    <a:pt x="8107" y="3675"/>
                    <a:pt x="8107" y="3675"/>
                  </a:cubicBezTo>
                  <a:cubicBezTo>
                    <a:pt x="8152" y="3673"/>
                    <a:pt x="8152" y="3673"/>
                    <a:pt x="8152" y="3673"/>
                  </a:cubicBezTo>
                  <a:cubicBezTo>
                    <a:pt x="8171" y="3672"/>
                    <a:pt x="8186" y="3671"/>
                    <a:pt x="8198" y="3671"/>
                  </a:cubicBezTo>
                  <a:cubicBezTo>
                    <a:pt x="8239" y="3671"/>
                    <a:pt x="8280" y="3673"/>
                    <a:pt x="8321" y="3678"/>
                  </a:cubicBezTo>
                  <a:cubicBezTo>
                    <a:pt x="8330" y="3679"/>
                    <a:pt x="8336" y="3679"/>
                    <a:pt x="8340" y="3679"/>
                  </a:cubicBezTo>
                  <a:cubicBezTo>
                    <a:pt x="8347" y="3679"/>
                    <a:pt x="8351" y="3675"/>
                    <a:pt x="8351" y="3666"/>
                  </a:cubicBezTo>
                  <a:cubicBezTo>
                    <a:pt x="8351" y="3658"/>
                    <a:pt x="8345" y="3653"/>
                    <a:pt x="8334" y="3652"/>
                  </a:cubicBezTo>
                  <a:cubicBezTo>
                    <a:pt x="8281" y="3648"/>
                    <a:pt x="8255" y="3632"/>
                    <a:pt x="8255" y="3605"/>
                  </a:cubicBezTo>
                  <a:cubicBezTo>
                    <a:pt x="8255" y="3579"/>
                    <a:pt x="8293" y="3523"/>
                    <a:pt x="8370" y="3436"/>
                  </a:cubicBezTo>
                  <a:cubicBezTo>
                    <a:pt x="8382" y="3422"/>
                    <a:pt x="8393" y="3410"/>
                    <a:pt x="8401" y="3400"/>
                  </a:cubicBezTo>
                  <a:cubicBezTo>
                    <a:pt x="8407" y="3394"/>
                    <a:pt x="8411" y="3391"/>
                    <a:pt x="8413" y="3391"/>
                  </a:cubicBezTo>
                  <a:cubicBezTo>
                    <a:pt x="8416" y="3391"/>
                    <a:pt x="8419" y="3394"/>
                    <a:pt x="8424" y="3400"/>
                  </a:cubicBezTo>
                  <a:cubicBezTo>
                    <a:pt x="8449" y="3433"/>
                    <a:pt x="8449" y="3433"/>
                    <a:pt x="8449" y="3433"/>
                  </a:cubicBezTo>
                  <a:cubicBezTo>
                    <a:pt x="8492" y="3489"/>
                    <a:pt x="8522" y="3529"/>
                    <a:pt x="8538" y="3555"/>
                  </a:cubicBezTo>
                  <a:cubicBezTo>
                    <a:pt x="8555" y="3581"/>
                    <a:pt x="8563" y="3600"/>
                    <a:pt x="8563" y="3612"/>
                  </a:cubicBezTo>
                  <a:cubicBezTo>
                    <a:pt x="8563" y="3635"/>
                    <a:pt x="8549" y="3648"/>
                    <a:pt x="8522" y="3650"/>
                  </a:cubicBezTo>
                  <a:cubicBezTo>
                    <a:pt x="8510" y="3651"/>
                    <a:pt x="8503" y="3656"/>
                    <a:pt x="8503" y="3666"/>
                  </a:cubicBezTo>
                  <a:cubicBezTo>
                    <a:pt x="8503" y="3674"/>
                    <a:pt x="8509" y="3678"/>
                    <a:pt x="8521" y="3678"/>
                  </a:cubicBezTo>
                  <a:cubicBezTo>
                    <a:pt x="8529" y="3678"/>
                    <a:pt x="8543" y="3678"/>
                    <a:pt x="8561" y="3677"/>
                  </a:cubicBezTo>
                  <a:cubicBezTo>
                    <a:pt x="8617" y="3673"/>
                    <a:pt x="8617" y="3673"/>
                    <a:pt x="8617" y="3673"/>
                  </a:cubicBezTo>
                  <a:cubicBezTo>
                    <a:pt x="8631" y="3672"/>
                    <a:pt x="8646" y="3671"/>
                    <a:pt x="8661" y="3671"/>
                  </a:cubicBezTo>
                  <a:cubicBezTo>
                    <a:pt x="8684" y="3671"/>
                    <a:pt x="8710" y="3673"/>
                    <a:pt x="8741" y="3675"/>
                  </a:cubicBezTo>
                  <a:cubicBezTo>
                    <a:pt x="8804" y="3680"/>
                    <a:pt x="8804" y="3680"/>
                    <a:pt x="8804" y="3680"/>
                  </a:cubicBezTo>
                  <a:cubicBezTo>
                    <a:pt x="8814" y="3681"/>
                    <a:pt x="8821" y="3681"/>
                    <a:pt x="8827" y="3681"/>
                  </a:cubicBezTo>
                  <a:cubicBezTo>
                    <a:pt x="8839" y="3681"/>
                    <a:pt x="8845" y="3676"/>
                    <a:pt x="8845" y="3667"/>
                  </a:cubicBezTo>
                  <a:cubicBezTo>
                    <a:pt x="8845" y="3657"/>
                    <a:pt x="8839" y="3651"/>
                    <a:pt x="8827" y="3650"/>
                  </a:cubicBezTo>
                  <a:cubicBezTo>
                    <a:pt x="8790" y="3648"/>
                    <a:pt x="8759" y="3634"/>
                    <a:pt x="8735" y="3610"/>
                  </a:cubicBezTo>
                  <a:cubicBezTo>
                    <a:pt x="8696" y="3571"/>
                    <a:pt x="8648" y="3512"/>
                    <a:pt x="8593" y="3433"/>
                  </a:cubicBezTo>
                  <a:cubicBezTo>
                    <a:pt x="8558" y="3383"/>
                    <a:pt x="8536" y="3352"/>
                    <a:pt x="8527" y="3340"/>
                  </a:cubicBezTo>
                  <a:cubicBezTo>
                    <a:pt x="8507" y="3315"/>
                    <a:pt x="8498" y="3300"/>
                    <a:pt x="8498" y="3294"/>
                  </a:cubicBezTo>
                  <a:cubicBezTo>
                    <a:pt x="8498" y="3288"/>
                    <a:pt x="8505" y="3277"/>
                    <a:pt x="8520" y="3261"/>
                  </a:cubicBezTo>
                  <a:cubicBezTo>
                    <a:pt x="8524" y="3257"/>
                    <a:pt x="8546" y="3231"/>
                    <a:pt x="8586" y="3183"/>
                  </a:cubicBezTo>
                  <a:cubicBezTo>
                    <a:pt x="8641" y="3117"/>
                    <a:pt x="8690" y="3068"/>
                    <a:pt x="8733" y="3034"/>
                  </a:cubicBezTo>
                  <a:cubicBezTo>
                    <a:pt x="8747" y="3022"/>
                    <a:pt x="8770" y="3014"/>
                    <a:pt x="8800" y="3009"/>
                  </a:cubicBezTo>
                  <a:cubicBezTo>
                    <a:pt x="8811" y="3007"/>
                    <a:pt x="8816" y="3002"/>
                    <a:pt x="8816" y="2993"/>
                  </a:cubicBezTo>
                  <a:cubicBezTo>
                    <a:pt x="8816" y="2984"/>
                    <a:pt x="8812" y="2980"/>
                    <a:pt x="8802" y="2980"/>
                  </a:cubicBezTo>
                  <a:cubicBezTo>
                    <a:pt x="8794" y="2980"/>
                    <a:pt x="8783" y="2980"/>
                    <a:pt x="8771" y="2981"/>
                  </a:cubicBezTo>
                  <a:cubicBezTo>
                    <a:pt x="8709" y="2986"/>
                    <a:pt x="8709" y="2986"/>
                    <a:pt x="8709" y="2986"/>
                  </a:cubicBezTo>
                  <a:cubicBezTo>
                    <a:pt x="8692" y="2987"/>
                    <a:pt x="8677" y="2987"/>
                    <a:pt x="8663" y="2987"/>
                  </a:cubicBezTo>
                  <a:cubicBezTo>
                    <a:pt x="8635" y="2987"/>
                    <a:pt x="8605" y="2986"/>
                    <a:pt x="8574" y="2984"/>
                  </a:cubicBezTo>
                  <a:cubicBezTo>
                    <a:pt x="8565" y="2983"/>
                    <a:pt x="8559" y="2983"/>
                    <a:pt x="8555" y="2983"/>
                  </a:cubicBezTo>
                  <a:cubicBezTo>
                    <a:pt x="8545" y="2983"/>
                    <a:pt x="8539" y="2988"/>
                    <a:pt x="8538" y="2997"/>
                  </a:cubicBezTo>
                  <a:cubicBezTo>
                    <a:pt x="8538" y="2997"/>
                    <a:pt x="8538" y="2997"/>
                    <a:pt x="8538" y="2997"/>
                  </a:cubicBezTo>
                  <a:close/>
                  <a:moveTo>
                    <a:pt x="9169" y="3055"/>
                  </a:moveTo>
                  <a:cubicBezTo>
                    <a:pt x="9169" y="3030"/>
                    <a:pt x="9182" y="3016"/>
                    <a:pt x="9207" y="3011"/>
                  </a:cubicBezTo>
                  <a:cubicBezTo>
                    <a:pt x="9221" y="3008"/>
                    <a:pt x="9228" y="3003"/>
                    <a:pt x="9228" y="2995"/>
                  </a:cubicBezTo>
                  <a:cubicBezTo>
                    <a:pt x="9228" y="2986"/>
                    <a:pt x="9223" y="2981"/>
                    <a:pt x="9214" y="2981"/>
                  </a:cubicBezTo>
                  <a:cubicBezTo>
                    <a:pt x="9207" y="2981"/>
                    <a:pt x="9192" y="2982"/>
                    <a:pt x="9170" y="2983"/>
                  </a:cubicBezTo>
                  <a:cubicBezTo>
                    <a:pt x="9117" y="2986"/>
                    <a:pt x="9117" y="2986"/>
                    <a:pt x="9117" y="2986"/>
                  </a:cubicBezTo>
                  <a:cubicBezTo>
                    <a:pt x="9032" y="2983"/>
                    <a:pt x="9032" y="2983"/>
                    <a:pt x="9032" y="2983"/>
                  </a:cubicBezTo>
                  <a:cubicBezTo>
                    <a:pt x="9009" y="2983"/>
                    <a:pt x="8989" y="2982"/>
                    <a:pt x="8972" y="2980"/>
                  </a:cubicBezTo>
                  <a:cubicBezTo>
                    <a:pt x="8965" y="2980"/>
                    <a:pt x="8960" y="2979"/>
                    <a:pt x="8957" y="2979"/>
                  </a:cubicBezTo>
                  <a:cubicBezTo>
                    <a:pt x="8948" y="2979"/>
                    <a:pt x="8943" y="2984"/>
                    <a:pt x="8943" y="2993"/>
                  </a:cubicBezTo>
                  <a:cubicBezTo>
                    <a:pt x="8943" y="3002"/>
                    <a:pt x="8950" y="3007"/>
                    <a:pt x="8963" y="3010"/>
                  </a:cubicBezTo>
                  <a:cubicBezTo>
                    <a:pt x="8987" y="3015"/>
                    <a:pt x="9005" y="3028"/>
                    <a:pt x="9019" y="3047"/>
                  </a:cubicBezTo>
                  <a:cubicBezTo>
                    <a:pt x="9033" y="3067"/>
                    <a:pt x="9051" y="3108"/>
                    <a:pt x="9074" y="3170"/>
                  </a:cubicBezTo>
                  <a:cubicBezTo>
                    <a:pt x="9094" y="3223"/>
                    <a:pt x="9118" y="3283"/>
                    <a:pt x="9148" y="3349"/>
                  </a:cubicBezTo>
                  <a:cubicBezTo>
                    <a:pt x="9267" y="3621"/>
                    <a:pt x="9267" y="3621"/>
                    <a:pt x="9267" y="3621"/>
                  </a:cubicBezTo>
                  <a:cubicBezTo>
                    <a:pt x="9280" y="3651"/>
                    <a:pt x="9280" y="3651"/>
                    <a:pt x="9280" y="3651"/>
                  </a:cubicBezTo>
                  <a:cubicBezTo>
                    <a:pt x="9291" y="3677"/>
                    <a:pt x="9291" y="3677"/>
                    <a:pt x="9291" y="3677"/>
                  </a:cubicBezTo>
                  <a:cubicBezTo>
                    <a:pt x="9295" y="3685"/>
                    <a:pt x="9300" y="3689"/>
                    <a:pt x="9307" y="3689"/>
                  </a:cubicBezTo>
                  <a:cubicBezTo>
                    <a:pt x="9316" y="3689"/>
                    <a:pt x="9324" y="3682"/>
                    <a:pt x="9331" y="3666"/>
                  </a:cubicBezTo>
                  <a:cubicBezTo>
                    <a:pt x="9333" y="3661"/>
                    <a:pt x="9343" y="3639"/>
                    <a:pt x="9362" y="3602"/>
                  </a:cubicBezTo>
                  <a:cubicBezTo>
                    <a:pt x="9364" y="3598"/>
                    <a:pt x="9379" y="3564"/>
                    <a:pt x="9407" y="3502"/>
                  </a:cubicBezTo>
                  <a:cubicBezTo>
                    <a:pt x="9493" y="3312"/>
                    <a:pt x="9493" y="3312"/>
                    <a:pt x="9493" y="3312"/>
                  </a:cubicBezTo>
                  <a:cubicBezTo>
                    <a:pt x="9569" y="3138"/>
                    <a:pt x="9569" y="3138"/>
                    <a:pt x="9569" y="3138"/>
                  </a:cubicBezTo>
                  <a:cubicBezTo>
                    <a:pt x="9591" y="3086"/>
                    <a:pt x="9609" y="3052"/>
                    <a:pt x="9621" y="3036"/>
                  </a:cubicBezTo>
                  <a:cubicBezTo>
                    <a:pt x="9634" y="3020"/>
                    <a:pt x="9650" y="3010"/>
                    <a:pt x="9669" y="3006"/>
                  </a:cubicBezTo>
                  <a:cubicBezTo>
                    <a:pt x="9679" y="3004"/>
                    <a:pt x="9684" y="2999"/>
                    <a:pt x="9684" y="2991"/>
                  </a:cubicBezTo>
                  <a:cubicBezTo>
                    <a:pt x="9684" y="2983"/>
                    <a:pt x="9681" y="2978"/>
                    <a:pt x="9675" y="2978"/>
                  </a:cubicBezTo>
                  <a:cubicBezTo>
                    <a:pt x="9670" y="2978"/>
                    <a:pt x="9664" y="2979"/>
                    <a:pt x="9655" y="2980"/>
                  </a:cubicBezTo>
                  <a:cubicBezTo>
                    <a:pt x="9632" y="2984"/>
                    <a:pt x="9606" y="2986"/>
                    <a:pt x="9575" y="2986"/>
                  </a:cubicBezTo>
                  <a:cubicBezTo>
                    <a:pt x="9565" y="2986"/>
                    <a:pt x="9548" y="2986"/>
                    <a:pt x="9524" y="2984"/>
                  </a:cubicBezTo>
                  <a:cubicBezTo>
                    <a:pt x="9472" y="2981"/>
                    <a:pt x="9472" y="2981"/>
                    <a:pt x="9472" y="2981"/>
                  </a:cubicBezTo>
                  <a:cubicBezTo>
                    <a:pt x="9457" y="2981"/>
                    <a:pt x="9448" y="2980"/>
                    <a:pt x="9443" y="2980"/>
                  </a:cubicBezTo>
                  <a:cubicBezTo>
                    <a:pt x="9435" y="2980"/>
                    <a:pt x="9431" y="2984"/>
                    <a:pt x="9431" y="2992"/>
                  </a:cubicBezTo>
                  <a:cubicBezTo>
                    <a:pt x="9431" y="3000"/>
                    <a:pt x="9437" y="3005"/>
                    <a:pt x="9448" y="3006"/>
                  </a:cubicBezTo>
                  <a:cubicBezTo>
                    <a:pt x="9476" y="3010"/>
                    <a:pt x="9497" y="3019"/>
                    <a:pt x="9511" y="3032"/>
                  </a:cubicBezTo>
                  <a:cubicBezTo>
                    <a:pt x="9526" y="3045"/>
                    <a:pt x="9533" y="3062"/>
                    <a:pt x="9533" y="3083"/>
                  </a:cubicBezTo>
                  <a:cubicBezTo>
                    <a:pt x="9533" y="3120"/>
                    <a:pt x="9514" y="3180"/>
                    <a:pt x="9477" y="3262"/>
                  </a:cubicBezTo>
                  <a:cubicBezTo>
                    <a:pt x="9363" y="3514"/>
                    <a:pt x="9363" y="3514"/>
                    <a:pt x="9363" y="3514"/>
                  </a:cubicBezTo>
                  <a:cubicBezTo>
                    <a:pt x="9359" y="3524"/>
                    <a:pt x="9355" y="3529"/>
                    <a:pt x="9351" y="3529"/>
                  </a:cubicBezTo>
                  <a:cubicBezTo>
                    <a:pt x="9347" y="3528"/>
                    <a:pt x="9342" y="3522"/>
                    <a:pt x="9337" y="3510"/>
                  </a:cubicBezTo>
                  <a:cubicBezTo>
                    <a:pt x="9225" y="3234"/>
                    <a:pt x="9225" y="3234"/>
                    <a:pt x="9225" y="3234"/>
                  </a:cubicBezTo>
                  <a:cubicBezTo>
                    <a:pt x="9188" y="3145"/>
                    <a:pt x="9169" y="3085"/>
                    <a:pt x="9169" y="3055"/>
                  </a:cubicBezTo>
                  <a:cubicBezTo>
                    <a:pt x="9169" y="3055"/>
                    <a:pt x="9169" y="3055"/>
                    <a:pt x="9169" y="3055"/>
                  </a:cubicBezTo>
                  <a:close/>
                  <a:moveTo>
                    <a:pt x="10030" y="3089"/>
                  </a:moveTo>
                  <a:cubicBezTo>
                    <a:pt x="10030" y="3060"/>
                    <a:pt x="10034" y="3041"/>
                    <a:pt x="10040" y="3032"/>
                  </a:cubicBezTo>
                  <a:cubicBezTo>
                    <a:pt x="10047" y="3022"/>
                    <a:pt x="10063" y="3016"/>
                    <a:pt x="10087" y="3012"/>
                  </a:cubicBezTo>
                  <a:cubicBezTo>
                    <a:pt x="10094" y="3011"/>
                    <a:pt x="10098" y="3009"/>
                    <a:pt x="10100" y="3007"/>
                  </a:cubicBezTo>
                  <a:cubicBezTo>
                    <a:pt x="10101" y="3005"/>
                    <a:pt x="10102" y="3001"/>
                    <a:pt x="10102" y="2995"/>
                  </a:cubicBezTo>
                  <a:cubicBezTo>
                    <a:pt x="10102" y="2986"/>
                    <a:pt x="10097" y="2982"/>
                    <a:pt x="10086" y="2982"/>
                  </a:cubicBezTo>
                  <a:cubicBezTo>
                    <a:pt x="10067" y="2982"/>
                    <a:pt x="10041" y="2984"/>
                    <a:pt x="10006" y="2986"/>
                  </a:cubicBezTo>
                  <a:cubicBezTo>
                    <a:pt x="9969" y="2989"/>
                    <a:pt x="9969" y="2989"/>
                    <a:pt x="9969" y="2989"/>
                  </a:cubicBezTo>
                  <a:cubicBezTo>
                    <a:pt x="9941" y="2991"/>
                    <a:pt x="9918" y="2992"/>
                    <a:pt x="9899" y="2992"/>
                  </a:cubicBezTo>
                  <a:cubicBezTo>
                    <a:pt x="9870" y="2992"/>
                    <a:pt x="9850" y="2991"/>
                    <a:pt x="9838" y="2988"/>
                  </a:cubicBezTo>
                  <a:cubicBezTo>
                    <a:pt x="9826" y="2986"/>
                    <a:pt x="9817" y="2985"/>
                    <a:pt x="9810" y="2984"/>
                  </a:cubicBezTo>
                  <a:cubicBezTo>
                    <a:pt x="9802" y="2984"/>
                    <a:pt x="9798" y="2989"/>
                    <a:pt x="9798" y="2998"/>
                  </a:cubicBezTo>
                  <a:cubicBezTo>
                    <a:pt x="9798" y="3004"/>
                    <a:pt x="9801" y="3009"/>
                    <a:pt x="9806" y="3011"/>
                  </a:cubicBezTo>
                  <a:cubicBezTo>
                    <a:pt x="9811" y="3014"/>
                    <a:pt x="9822" y="3017"/>
                    <a:pt x="9839" y="3019"/>
                  </a:cubicBezTo>
                  <a:cubicBezTo>
                    <a:pt x="9867" y="3024"/>
                    <a:pt x="9887" y="3032"/>
                    <a:pt x="9898" y="3045"/>
                  </a:cubicBezTo>
                  <a:cubicBezTo>
                    <a:pt x="9909" y="3059"/>
                    <a:pt x="9914" y="3081"/>
                    <a:pt x="9914" y="3111"/>
                  </a:cubicBezTo>
                  <a:cubicBezTo>
                    <a:pt x="9914" y="3513"/>
                    <a:pt x="9914" y="3513"/>
                    <a:pt x="9914" y="3513"/>
                  </a:cubicBezTo>
                  <a:cubicBezTo>
                    <a:pt x="9913" y="3558"/>
                    <a:pt x="9913" y="3558"/>
                    <a:pt x="9913" y="3558"/>
                  </a:cubicBezTo>
                  <a:cubicBezTo>
                    <a:pt x="9913" y="3587"/>
                    <a:pt x="9910" y="3608"/>
                    <a:pt x="9902" y="3621"/>
                  </a:cubicBezTo>
                  <a:cubicBezTo>
                    <a:pt x="9894" y="3633"/>
                    <a:pt x="9878" y="3644"/>
                    <a:pt x="9853" y="3653"/>
                  </a:cubicBezTo>
                  <a:cubicBezTo>
                    <a:pt x="9839" y="3665"/>
                    <a:pt x="9839" y="3665"/>
                    <a:pt x="9839" y="3665"/>
                  </a:cubicBezTo>
                  <a:cubicBezTo>
                    <a:pt x="9840" y="3669"/>
                    <a:pt x="9840" y="3669"/>
                    <a:pt x="9840" y="3669"/>
                  </a:cubicBezTo>
                  <a:cubicBezTo>
                    <a:pt x="9842" y="3676"/>
                    <a:pt x="9846" y="3680"/>
                    <a:pt x="9854" y="3680"/>
                  </a:cubicBezTo>
                  <a:cubicBezTo>
                    <a:pt x="9861" y="3680"/>
                    <a:pt x="9873" y="3678"/>
                    <a:pt x="9890" y="3675"/>
                  </a:cubicBezTo>
                  <a:cubicBezTo>
                    <a:pt x="9910" y="3671"/>
                    <a:pt x="9936" y="3669"/>
                    <a:pt x="9970" y="3669"/>
                  </a:cubicBezTo>
                  <a:cubicBezTo>
                    <a:pt x="9997" y="3669"/>
                    <a:pt x="10033" y="3672"/>
                    <a:pt x="10077" y="3677"/>
                  </a:cubicBezTo>
                  <a:cubicBezTo>
                    <a:pt x="10094" y="3679"/>
                    <a:pt x="10107" y="3680"/>
                    <a:pt x="10117" y="3680"/>
                  </a:cubicBezTo>
                  <a:cubicBezTo>
                    <a:pt x="10139" y="3680"/>
                    <a:pt x="10150" y="3675"/>
                    <a:pt x="10150" y="3665"/>
                  </a:cubicBezTo>
                  <a:cubicBezTo>
                    <a:pt x="10150" y="3654"/>
                    <a:pt x="10142" y="3649"/>
                    <a:pt x="10125" y="3649"/>
                  </a:cubicBezTo>
                  <a:cubicBezTo>
                    <a:pt x="10100" y="3649"/>
                    <a:pt x="10079" y="3642"/>
                    <a:pt x="10064" y="3629"/>
                  </a:cubicBezTo>
                  <a:cubicBezTo>
                    <a:pt x="10048" y="3615"/>
                    <a:pt x="10038" y="3595"/>
                    <a:pt x="10034" y="3569"/>
                  </a:cubicBezTo>
                  <a:cubicBezTo>
                    <a:pt x="10030" y="3519"/>
                    <a:pt x="10030" y="3519"/>
                    <a:pt x="10030" y="3519"/>
                  </a:cubicBezTo>
                  <a:cubicBezTo>
                    <a:pt x="10030" y="3089"/>
                    <a:pt x="10030" y="3089"/>
                    <a:pt x="10030" y="3089"/>
                  </a:cubicBezTo>
                  <a:close/>
                  <a:moveTo>
                    <a:pt x="10524" y="3080"/>
                  </a:moveTo>
                  <a:cubicBezTo>
                    <a:pt x="10524" y="3036"/>
                    <a:pt x="10541" y="3013"/>
                    <a:pt x="10575" y="3010"/>
                  </a:cubicBezTo>
                  <a:cubicBezTo>
                    <a:pt x="10589" y="3009"/>
                    <a:pt x="10596" y="3005"/>
                    <a:pt x="10596" y="2997"/>
                  </a:cubicBezTo>
                  <a:cubicBezTo>
                    <a:pt x="10596" y="2987"/>
                    <a:pt x="10586" y="2982"/>
                    <a:pt x="10566" y="2982"/>
                  </a:cubicBezTo>
                  <a:cubicBezTo>
                    <a:pt x="10539" y="2982"/>
                    <a:pt x="10512" y="2984"/>
                    <a:pt x="10486" y="2986"/>
                  </a:cubicBezTo>
                  <a:cubicBezTo>
                    <a:pt x="10450" y="2990"/>
                    <a:pt x="10424" y="2992"/>
                    <a:pt x="10408" y="2992"/>
                  </a:cubicBezTo>
                  <a:cubicBezTo>
                    <a:pt x="10398" y="2992"/>
                    <a:pt x="10383" y="2991"/>
                    <a:pt x="10362" y="2989"/>
                  </a:cubicBezTo>
                  <a:cubicBezTo>
                    <a:pt x="10340" y="2988"/>
                    <a:pt x="10340" y="2988"/>
                    <a:pt x="10340" y="2988"/>
                  </a:cubicBezTo>
                  <a:cubicBezTo>
                    <a:pt x="10332" y="2987"/>
                    <a:pt x="10325" y="2986"/>
                    <a:pt x="10321" y="2986"/>
                  </a:cubicBezTo>
                  <a:cubicBezTo>
                    <a:pt x="10314" y="2985"/>
                    <a:pt x="10309" y="2984"/>
                    <a:pt x="10306" y="2984"/>
                  </a:cubicBezTo>
                  <a:cubicBezTo>
                    <a:pt x="10296" y="2984"/>
                    <a:pt x="10291" y="2990"/>
                    <a:pt x="10291" y="3000"/>
                  </a:cubicBezTo>
                  <a:cubicBezTo>
                    <a:pt x="10291" y="3008"/>
                    <a:pt x="10297" y="3013"/>
                    <a:pt x="10310" y="3015"/>
                  </a:cubicBezTo>
                  <a:cubicBezTo>
                    <a:pt x="10340" y="3020"/>
                    <a:pt x="10340" y="3020"/>
                    <a:pt x="10340" y="3020"/>
                  </a:cubicBezTo>
                  <a:cubicBezTo>
                    <a:pt x="10385" y="3027"/>
                    <a:pt x="10407" y="3058"/>
                    <a:pt x="10407" y="3111"/>
                  </a:cubicBezTo>
                  <a:cubicBezTo>
                    <a:pt x="10407" y="3532"/>
                    <a:pt x="10407" y="3532"/>
                    <a:pt x="10407" y="3532"/>
                  </a:cubicBezTo>
                  <a:cubicBezTo>
                    <a:pt x="10407" y="3572"/>
                    <a:pt x="10403" y="3600"/>
                    <a:pt x="10395" y="3617"/>
                  </a:cubicBezTo>
                  <a:cubicBezTo>
                    <a:pt x="10387" y="3635"/>
                    <a:pt x="10372" y="3646"/>
                    <a:pt x="10350" y="3652"/>
                  </a:cubicBezTo>
                  <a:cubicBezTo>
                    <a:pt x="10342" y="3655"/>
                    <a:pt x="10337" y="3659"/>
                    <a:pt x="10337" y="3665"/>
                  </a:cubicBezTo>
                  <a:cubicBezTo>
                    <a:pt x="10337" y="3674"/>
                    <a:pt x="10342" y="3679"/>
                    <a:pt x="10352" y="3679"/>
                  </a:cubicBezTo>
                  <a:cubicBezTo>
                    <a:pt x="10357" y="3679"/>
                    <a:pt x="10366" y="3678"/>
                    <a:pt x="10380" y="3676"/>
                  </a:cubicBezTo>
                  <a:cubicBezTo>
                    <a:pt x="10425" y="3671"/>
                    <a:pt x="10467" y="3668"/>
                    <a:pt x="10506" y="3668"/>
                  </a:cubicBezTo>
                  <a:cubicBezTo>
                    <a:pt x="10529" y="3668"/>
                    <a:pt x="10551" y="3669"/>
                    <a:pt x="10569" y="3670"/>
                  </a:cubicBezTo>
                  <a:cubicBezTo>
                    <a:pt x="10624" y="3672"/>
                    <a:pt x="10624" y="3672"/>
                    <a:pt x="10624" y="3672"/>
                  </a:cubicBezTo>
                  <a:cubicBezTo>
                    <a:pt x="10658" y="3675"/>
                    <a:pt x="10679" y="3676"/>
                    <a:pt x="10685" y="3676"/>
                  </a:cubicBezTo>
                  <a:cubicBezTo>
                    <a:pt x="10708" y="3678"/>
                    <a:pt x="10724" y="3679"/>
                    <a:pt x="10733" y="3679"/>
                  </a:cubicBezTo>
                  <a:cubicBezTo>
                    <a:pt x="10775" y="3679"/>
                    <a:pt x="10809" y="3664"/>
                    <a:pt x="10833" y="3634"/>
                  </a:cubicBezTo>
                  <a:cubicBezTo>
                    <a:pt x="10861" y="3600"/>
                    <a:pt x="10875" y="3562"/>
                    <a:pt x="10875" y="3520"/>
                  </a:cubicBezTo>
                  <a:cubicBezTo>
                    <a:pt x="10875" y="3506"/>
                    <a:pt x="10872" y="3499"/>
                    <a:pt x="10866" y="3499"/>
                  </a:cubicBezTo>
                  <a:cubicBezTo>
                    <a:pt x="10862" y="3499"/>
                    <a:pt x="10853" y="3509"/>
                    <a:pt x="10838" y="3530"/>
                  </a:cubicBezTo>
                  <a:cubicBezTo>
                    <a:pt x="10790" y="3597"/>
                    <a:pt x="10710" y="3630"/>
                    <a:pt x="10596" y="3630"/>
                  </a:cubicBezTo>
                  <a:cubicBezTo>
                    <a:pt x="10571" y="3630"/>
                    <a:pt x="10555" y="3628"/>
                    <a:pt x="10546" y="3624"/>
                  </a:cubicBezTo>
                  <a:cubicBezTo>
                    <a:pt x="10531" y="3616"/>
                    <a:pt x="10524" y="3581"/>
                    <a:pt x="10524" y="3518"/>
                  </a:cubicBezTo>
                  <a:cubicBezTo>
                    <a:pt x="10524" y="3080"/>
                    <a:pt x="10524" y="3080"/>
                    <a:pt x="10524" y="3080"/>
                  </a:cubicBezTo>
                  <a:close/>
                  <a:moveTo>
                    <a:pt x="11218" y="3080"/>
                  </a:moveTo>
                  <a:cubicBezTo>
                    <a:pt x="11218" y="3036"/>
                    <a:pt x="11235" y="3013"/>
                    <a:pt x="11269" y="3010"/>
                  </a:cubicBezTo>
                  <a:cubicBezTo>
                    <a:pt x="11284" y="3009"/>
                    <a:pt x="11291" y="3005"/>
                    <a:pt x="11291" y="2997"/>
                  </a:cubicBezTo>
                  <a:cubicBezTo>
                    <a:pt x="11291" y="2987"/>
                    <a:pt x="11281" y="2982"/>
                    <a:pt x="11261" y="2982"/>
                  </a:cubicBezTo>
                  <a:cubicBezTo>
                    <a:pt x="11233" y="2982"/>
                    <a:pt x="11207" y="2984"/>
                    <a:pt x="11180" y="2986"/>
                  </a:cubicBezTo>
                  <a:cubicBezTo>
                    <a:pt x="11145" y="2990"/>
                    <a:pt x="11119" y="2992"/>
                    <a:pt x="11103" y="2992"/>
                  </a:cubicBezTo>
                  <a:cubicBezTo>
                    <a:pt x="11093" y="2992"/>
                    <a:pt x="11077" y="2991"/>
                    <a:pt x="11057" y="2989"/>
                  </a:cubicBezTo>
                  <a:cubicBezTo>
                    <a:pt x="11035" y="2988"/>
                    <a:pt x="11035" y="2988"/>
                    <a:pt x="11035" y="2988"/>
                  </a:cubicBezTo>
                  <a:cubicBezTo>
                    <a:pt x="11027" y="2987"/>
                    <a:pt x="11020" y="2986"/>
                    <a:pt x="11015" y="2986"/>
                  </a:cubicBezTo>
                  <a:cubicBezTo>
                    <a:pt x="11009" y="2985"/>
                    <a:pt x="11004" y="2984"/>
                    <a:pt x="11001" y="2984"/>
                  </a:cubicBezTo>
                  <a:cubicBezTo>
                    <a:pt x="10991" y="2984"/>
                    <a:pt x="10986" y="2990"/>
                    <a:pt x="10986" y="3000"/>
                  </a:cubicBezTo>
                  <a:cubicBezTo>
                    <a:pt x="10986" y="3008"/>
                    <a:pt x="10992" y="3013"/>
                    <a:pt x="11005" y="3015"/>
                  </a:cubicBezTo>
                  <a:cubicBezTo>
                    <a:pt x="11035" y="3020"/>
                    <a:pt x="11035" y="3020"/>
                    <a:pt x="11035" y="3020"/>
                  </a:cubicBezTo>
                  <a:cubicBezTo>
                    <a:pt x="11080" y="3027"/>
                    <a:pt x="11102" y="3058"/>
                    <a:pt x="11102" y="3111"/>
                  </a:cubicBezTo>
                  <a:cubicBezTo>
                    <a:pt x="11102" y="3532"/>
                    <a:pt x="11102" y="3532"/>
                    <a:pt x="11102" y="3532"/>
                  </a:cubicBezTo>
                  <a:cubicBezTo>
                    <a:pt x="11102" y="3572"/>
                    <a:pt x="11098" y="3600"/>
                    <a:pt x="11090" y="3617"/>
                  </a:cubicBezTo>
                  <a:cubicBezTo>
                    <a:pt x="11082" y="3635"/>
                    <a:pt x="11067" y="3646"/>
                    <a:pt x="11045" y="3652"/>
                  </a:cubicBezTo>
                  <a:cubicBezTo>
                    <a:pt x="11036" y="3655"/>
                    <a:pt x="11032" y="3659"/>
                    <a:pt x="11032" y="3665"/>
                  </a:cubicBezTo>
                  <a:cubicBezTo>
                    <a:pt x="11032" y="3674"/>
                    <a:pt x="11037" y="3679"/>
                    <a:pt x="11047" y="3679"/>
                  </a:cubicBezTo>
                  <a:cubicBezTo>
                    <a:pt x="11051" y="3679"/>
                    <a:pt x="11061" y="3678"/>
                    <a:pt x="11074" y="3676"/>
                  </a:cubicBezTo>
                  <a:cubicBezTo>
                    <a:pt x="11119" y="3671"/>
                    <a:pt x="11162" y="3668"/>
                    <a:pt x="11201" y="3668"/>
                  </a:cubicBezTo>
                  <a:cubicBezTo>
                    <a:pt x="11224" y="3668"/>
                    <a:pt x="11245" y="3669"/>
                    <a:pt x="11264" y="3670"/>
                  </a:cubicBezTo>
                  <a:cubicBezTo>
                    <a:pt x="11319" y="3672"/>
                    <a:pt x="11319" y="3672"/>
                    <a:pt x="11319" y="3672"/>
                  </a:cubicBezTo>
                  <a:cubicBezTo>
                    <a:pt x="11353" y="3675"/>
                    <a:pt x="11373" y="3676"/>
                    <a:pt x="11379" y="3676"/>
                  </a:cubicBezTo>
                  <a:cubicBezTo>
                    <a:pt x="11402" y="3678"/>
                    <a:pt x="11418" y="3679"/>
                    <a:pt x="11427" y="3679"/>
                  </a:cubicBezTo>
                  <a:cubicBezTo>
                    <a:pt x="11470" y="3679"/>
                    <a:pt x="11503" y="3664"/>
                    <a:pt x="11528" y="3634"/>
                  </a:cubicBezTo>
                  <a:cubicBezTo>
                    <a:pt x="11556" y="3600"/>
                    <a:pt x="11570" y="3562"/>
                    <a:pt x="11570" y="3520"/>
                  </a:cubicBezTo>
                  <a:cubicBezTo>
                    <a:pt x="11570" y="3506"/>
                    <a:pt x="11567" y="3499"/>
                    <a:pt x="11560" y="3499"/>
                  </a:cubicBezTo>
                  <a:cubicBezTo>
                    <a:pt x="11557" y="3499"/>
                    <a:pt x="11547" y="3509"/>
                    <a:pt x="11533" y="3530"/>
                  </a:cubicBezTo>
                  <a:cubicBezTo>
                    <a:pt x="11485" y="3597"/>
                    <a:pt x="11404" y="3630"/>
                    <a:pt x="11290" y="3630"/>
                  </a:cubicBezTo>
                  <a:cubicBezTo>
                    <a:pt x="11266" y="3630"/>
                    <a:pt x="11249" y="3628"/>
                    <a:pt x="11241" y="3624"/>
                  </a:cubicBezTo>
                  <a:cubicBezTo>
                    <a:pt x="11226" y="3616"/>
                    <a:pt x="11218" y="3581"/>
                    <a:pt x="11218" y="3518"/>
                  </a:cubicBezTo>
                  <a:cubicBezTo>
                    <a:pt x="11218" y="3080"/>
                    <a:pt x="11218" y="3080"/>
                    <a:pt x="11218" y="3080"/>
                  </a:cubicBezTo>
                  <a:close/>
                  <a:moveTo>
                    <a:pt x="11913" y="3081"/>
                  </a:moveTo>
                  <a:cubicBezTo>
                    <a:pt x="11913" y="3052"/>
                    <a:pt x="11921" y="3035"/>
                    <a:pt x="11939" y="3030"/>
                  </a:cubicBezTo>
                  <a:cubicBezTo>
                    <a:pt x="11973" y="3026"/>
                    <a:pt x="11973" y="3026"/>
                    <a:pt x="11973" y="3026"/>
                  </a:cubicBezTo>
                  <a:cubicBezTo>
                    <a:pt x="12035" y="3026"/>
                    <a:pt x="12035" y="3026"/>
                    <a:pt x="12035" y="3026"/>
                  </a:cubicBezTo>
                  <a:cubicBezTo>
                    <a:pt x="12089" y="3026"/>
                    <a:pt x="12128" y="3033"/>
                    <a:pt x="12153" y="3048"/>
                  </a:cubicBezTo>
                  <a:cubicBezTo>
                    <a:pt x="12177" y="3063"/>
                    <a:pt x="12190" y="3088"/>
                    <a:pt x="12190" y="3121"/>
                  </a:cubicBezTo>
                  <a:cubicBezTo>
                    <a:pt x="12190" y="3136"/>
                    <a:pt x="12193" y="3144"/>
                    <a:pt x="12199" y="3143"/>
                  </a:cubicBezTo>
                  <a:cubicBezTo>
                    <a:pt x="12212" y="3143"/>
                    <a:pt x="12219" y="3130"/>
                    <a:pt x="12219" y="3104"/>
                  </a:cubicBezTo>
                  <a:cubicBezTo>
                    <a:pt x="12219" y="3091"/>
                    <a:pt x="12217" y="3070"/>
                    <a:pt x="12215" y="3041"/>
                  </a:cubicBezTo>
                  <a:cubicBezTo>
                    <a:pt x="12213" y="3021"/>
                    <a:pt x="12212" y="3007"/>
                    <a:pt x="12212" y="3000"/>
                  </a:cubicBezTo>
                  <a:cubicBezTo>
                    <a:pt x="12212" y="2988"/>
                    <a:pt x="12207" y="2983"/>
                    <a:pt x="12197" y="2983"/>
                  </a:cubicBezTo>
                  <a:cubicBezTo>
                    <a:pt x="12195" y="2983"/>
                    <a:pt x="12193" y="2983"/>
                    <a:pt x="12190" y="2983"/>
                  </a:cubicBezTo>
                  <a:cubicBezTo>
                    <a:pt x="12164" y="2986"/>
                    <a:pt x="12097" y="2988"/>
                    <a:pt x="11987" y="2988"/>
                  </a:cubicBezTo>
                  <a:cubicBezTo>
                    <a:pt x="11795" y="2986"/>
                    <a:pt x="11795" y="2986"/>
                    <a:pt x="11795" y="2986"/>
                  </a:cubicBezTo>
                  <a:cubicBezTo>
                    <a:pt x="11744" y="2984"/>
                    <a:pt x="11744" y="2984"/>
                    <a:pt x="11744" y="2984"/>
                  </a:cubicBezTo>
                  <a:cubicBezTo>
                    <a:pt x="11734" y="2984"/>
                    <a:pt x="11726" y="2984"/>
                    <a:pt x="11720" y="2983"/>
                  </a:cubicBezTo>
                  <a:cubicBezTo>
                    <a:pt x="11712" y="2983"/>
                    <a:pt x="11707" y="2982"/>
                    <a:pt x="11704" y="2982"/>
                  </a:cubicBezTo>
                  <a:cubicBezTo>
                    <a:pt x="11693" y="2982"/>
                    <a:pt x="11688" y="2986"/>
                    <a:pt x="11688" y="2994"/>
                  </a:cubicBezTo>
                  <a:cubicBezTo>
                    <a:pt x="11688" y="3003"/>
                    <a:pt x="11692" y="3008"/>
                    <a:pt x="11701" y="3009"/>
                  </a:cubicBezTo>
                  <a:cubicBezTo>
                    <a:pt x="11740" y="3015"/>
                    <a:pt x="11766" y="3024"/>
                    <a:pt x="11778" y="3037"/>
                  </a:cubicBezTo>
                  <a:cubicBezTo>
                    <a:pt x="11790" y="3051"/>
                    <a:pt x="11796" y="3076"/>
                    <a:pt x="11796" y="3114"/>
                  </a:cubicBezTo>
                  <a:cubicBezTo>
                    <a:pt x="11796" y="3514"/>
                    <a:pt x="11796" y="3514"/>
                    <a:pt x="11796" y="3514"/>
                  </a:cubicBezTo>
                  <a:cubicBezTo>
                    <a:pt x="11796" y="3544"/>
                    <a:pt x="11794" y="3568"/>
                    <a:pt x="11791" y="3586"/>
                  </a:cubicBezTo>
                  <a:cubicBezTo>
                    <a:pt x="11787" y="3607"/>
                    <a:pt x="11781" y="3622"/>
                    <a:pt x="11774" y="3630"/>
                  </a:cubicBezTo>
                  <a:cubicBezTo>
                    <a:pt x="11767" y="3639"/>
                    <a:pt x="11754" y="3646"/>
                    <a:pt x="11735" y="3654"/>
                  </a:cubicBezTo>
                  <a:cubicBezTo>
                    <a:pt x="11727" y="3657"/>
                    <a:pt x="11724" y="3662"/>
                    <a:pt x="11724" y="3668"/>
                  </a:cubicBezTo>
                  <a:cubicBezTo>
                    <a:pt x="11725" y="3675"/>
                    <a:pt x="11729" y="3679"/>
                    <a:pt x="11737" y="3679"/>
                  </a:cubicBezTo>
                  <a:cubicBezTo>
                    <a:pt x="11743" y="3679"/>
                    <a:pt x="11753" y="3679"/>
                    <a:pt x="11767" y="3678"/>
                  </a:cubicBezTo>
                  <a:cubicBezTo>
                    <a:pt x="11817" y="3675"/>
                    <a:pt x="11854" y="3673"/>
                    <a:pt x="11879" y="3673"/>
                  </a:cubicBezTo>
                  <a:cubicBezTo>
                    <a:pt x="11916" y="3673"/>
                    <a:pt x="11945" y="3674"/>
                    <a:pt x="11966" y="3676"/>
                  </a:cubicBezTo>
                  <a:cubicBezTo>
                    <a:pt x="12025" y="3682"/>
                    <a:pt x="12025" y="3682"/>
                    <a:pt x="12025" y="3682"/>
                  </a:cubicBezTo>
                  <a:cubicBezTo>
                    <a:pt x="12051" y="3684"/>
                    <a:pt x="12075" y="3686"/>
                    <a:pt x="12097" y="3686"/>
                  </a:cubicBezTo>
                  <a:cubicBezTo>
                    <a:pt x="12133" y="3686"/>
                    <a:pt x="12163" y="3680"/>
                    <a:pt x="12185" y="3669"/>
                  </a:cubicBezTo>
                  <a:cubicBezTo>
                    <a:pt x="12207" y="3657"/>
                    <a:pt x="12226" y="3639"/>
                    <a:pt x="12241" y="3612"/>
                  </a:cubicBezTo>
                  <a:cubicBezTo>
                    <a:pt x="12258" y="3581"/>
                    <a:pt x="12267" y="3549"/>
                    <a:pt x="12267" y="3516"/>
                  </a:cubicBezTo>
                  <a:cubicBezTo>
                    <a:pt x="12267" y="3512"/>
                    <a:pt x="12266" y="3508"/>
                    <a:pt x="12263" y="3505"/>
                  </a:cubicBezTo>
                  <a:cubicBezTo>
                    <a:pt x="12260" y="3502"/>
                    <a:pt x="12257" y="3501"/>
                    <a:pt x="12254" y="3502"/>
                  </a:cubicBezTo>
                  <a:cubicBezTo>
                    <a:pt x="12252" y="3502"/>
                    <a:pt x="12250" y="3504"/>
                    <a:pt x="12248" y="3508"/>
                  </a:cubicBezTo>
                  <a:cubicBezTo>
                    <a:pt x="12205" y="3592"/>
                    <a:pt x="12116" y="3633"/>
                    <a:pt x="11980" y="3633"/>
                  </a:cubicBezTo>
                  <a:cubicBezTo>
                    <a:pt x="11963" y="3633"/>
                    <a:pt x="11951" y="3630"/>
                    <a:pt x="11944" y="3625"/>
                  </a:cubicBezTo>
                  <a:cubicBezTo>
                    <a:pt x="11936" y="3620"/>
                    <a:pt x="11929" y="3609"/>
                    <a:pt x="11923" y="3594"/>
                  </a:cubicBezTo>
                  <a:cubicBezTo>
                    <a:pt x="11916" y="3573"/>
                    <a:pt x="11912" y="3539"/>
                    <a:pt x="11912" y="3492"/>
                  </a:cubicBezTo>
                  <a:cubicBezTo>
                    <a:pt x="11912" y="3447"/>
                    <a:pt x="11912" y="3447"/>
                    <a:pt x="11912" y="3447"/>
                  </a:cubicBezTo>
                  <a:cubicBezTo>
                    <a:pt x="11912" y="3410"/>
                    <a:pt x="11913" y="3384"/>
                    <a:pt x="11915" y="3367"/>
                  </a:cubicBezTo>
                  <a:cubicBezTo>
                    <a:pt x="11917" y="3352"/>
                    <a:pt x="11921" y="3342"/>
                    <a:pt x="11927" y="3338"/>
                  </a:cubicBezTo>
                  <a:cubicBezTo>
                    <a:pt x="11933" y="3333"/>
                    <a:pt x="11944" y="3330"/>
                    <a:pt x="11960" y="3330"/>
                  </a:cubicBezTo>
                  <a:cubicBezTo>
                    <a:pt x="11995" y="3330"/>
                    <a:pt x="11995" y="3330"/>
                    <a:pt x="11995" y="3330"/>
                  </a:cubicBezTo>
                  <a:cubicBezTo>
                    <a:pt x="12029" y="3330"/>
                    <a:pt x="12053" y="3331"/>
                    <a:pt x="12066" y="3334"/>
                  </a:cubicBezTo>
                  <a:cubicBezTo>
                    <a:pt x="12078" y="3336"/>
                    <a:pt x="12089" y="3341"/>
                    <a:pt x="12098" y="3349"/>
                  </a:cubicBezTo>
                  <a:cubicBezTo>
                    <a:pt x="12113" y="3364"/>
                    <a:pt x="12124" y="3386"/>
                    <a:pt x="12128" y="3415"/>
                  </a:cubicBezTo>
                  <a:cubicBezTo>
                    <a:pt x="12130" y="3428"/>
                    <a:pt x="12135" y="3434"/>
                    <a:pt x="12144" y="3434"/>
                  </a:cubicBezTo>
                  <a:cubicBezTo>
                    <a:pt x="12148" y="3433"/>
                    <a:pt x="12150" y="3432"/>
                    <a:pt x="12152" y="3430"/>
                  </a:cubicBezTo>
                  <a:cubicBezTo>
                    <a:pt x="12153" y="3428"/>
                    <a:pt x="12153" y="3425"/>
                    <a:pt x="12153" y="3421"/>
                  </a:cubicBezTo>
                  <a:cubicBezTo>
                    <a:pt x="12153" y="3395"/>
                    <a:pt x="12153" y="3395"/>
                    <a:pt x="12153" y="3395"/>
                  </a:cubicBezTo>
                  <a:cubicBezTo>
                    <a:pt x="12153" y="3376"/>
                    <a:pt x="12152" y="3353"/>
                    <a:pt x="12150" y="3327"/>
                  </a:cubicBezTo>
                  <a:cubicBezTo>
                    <a:pt x="12147" y="3287"/>
                    <a:pt x="12145" y="3262"/>
                    <a:pt x="12145" y="3251"/>
                  </a:cubicBezTo>
                  <a:cubicBezTo>
                    <a:pt x="12145" y="3245"/>
                    <a:pt x="12145" y="3238"/>
                    <a:pt x="12146" y="3229"/>
                  </a:cubicBezTo>
                  <a:cubicBezTo>
                    <a:pt x="12147" y="3217"/>
                    <a:pt x="12148" y="3209"/>
                    <a:pt x="12148" y="3207"/>
                  </a:cubicBezTo>
                  <a:cubicBezTo>
                    <a:pt x="12148" y="3197"/>
                    <a:pt x="12144" y="3193"/>
                    <a:pt x="12136" y="3193"/>
                  </a:cubicBezTo>
                  <a:cubicBezTo>
                    <a:pt x="12129" y="3193"/>
                    <a:pt x="12124" y="3196"/>
                    <a:pt x="12121" y="3202"/>
                  </a:cubicBezTo>
                  <a:cubicBezTo>
                    <a:pt x="12110" y="3227"/>
                    <a:pt x="12110" y="3227"/>
                    <a:pt x="12110" y="3227"/>
                  </a:cubicBezTo>
                  <a:cubicBezTo>
                    <a:pt x="12092" y="3264"/>
                    <a:pt x="12066" y="3282"/>
                    <a:pt x="12033" y="3282"/>
                  </a:cubicBezTo>
                  <a:cubicBezTo>
                    <a:pt x="11990" y="3282"/>
                    <a:pt x="11990" y="3282"/>
                    <a:pt x="11990" y="3282"/>
                  </a:cubicBezTo>
                  <a:cubicBezTo>
                    <a:pt x="11967" y="3283"/>
                    <a:pt x="11967" y="3283"/>
                    <a:pt x="11967" y="3283"/>
                  </a:cubicBezTo>
                  <a:cubicBezTo>
                    <a:pt x="11952" y="3283"/>
                    <a:pt x="11952" y="3283"/>
                    <a:pt x="11952" y="3283"/>
                  </a:cubicBezTo>
                  <a:cubicBezTo>
                    <a:pt x="11935" y="3283"/>
                    <a:pt x="11924" y="3279"/>
                    <a:pt x="11919" y="3271"/>
                  </a:cubicBezTo>
                  <a:cubicBezTo>
                    <a:pt x="11915" y="3262"/>
                    <a:pt x="11912" y="3242"/>
                    <a:pt x="11912" y="3211"/>
                  </a:cubicBezTo>
                  <a:cubicBezTo>
                    <a:pt x="11912" y="3102"/>
                    <a:pt x="11912" y="3102"/>
                    <a:pt x="11912" y="3102"/>
                  </a:cubicBezTo>
                  <a:cubicBezTo>
                    <a:pt x="11913" y="3081"/>
                    <a:pt x="11913" y="3081"/>
                    <a:pt x="11913" y="3081"/>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997"/>
            </a:p>
          </p:txBody>
        </p:sp>
        <p:sp>
          <p:nvSpPr>
            <p:cNvPr id="16" name="Power T">
              <a:extLst>
                <a:ext uri="{FF2B5EF4-FFF2-40B4-BE49-F238E27FC236}">
                  <a16:creationId xmlns:a16="http://schemas.microsoft.com/office/drawing/2014/main" id="{AAD58157-21BD-47AE-AAF1-B78985DB9858}"/>
                </a:ext>
              </a:extLst>
            </p:cNvPr>
            <p:cNvSpPr>
              <a:spLocks noEditPoints="1"/>
            </p:cNvSpPr>
            <p:nvPr userDrawn="1"/>
          </p:nvSpPr>
          <p:spPr bwMode="auto">
            <a:xfrm>
              <a:off x="5979" y="1299"/>
              <a:ext cx="1701" cy="1714"/>
            </a:xfrm>
            <a:custGeom>
              <a:avLst/>
              <a:gdLst>
                <a:gd name="T0" fmla="*/ 0 w 3678"/>
                <a:gd name="T1" fmla="*/ 0 h 3678"/>
                <a:gd name="T2" fmla="*/ 0 w 3678"/>
                <a:gd name="T3" fmla="*/ 3678 h 3678"/>
                <a:gd name="T4" fmla="*/ 3678 w 3678"/>
                <a:gd name="T5" fmla="*/ 3678 h 3678"/>
                <a:gd name="T6" fmla="*/ 3678 w 3678"/>
                <a:gd name="T7" fmla="*/ 0 h 3678"/>
                <a:gd name="T8" fmla="*/ 0 w 3678"/>
                <a:gd name="T9" fmla="*/ 0 h 3678"/>
                <a:gd name="T10" fmla="*/ 3214 w 3678"/>
                <a:gd name="T11" fmla="*/ 1392 h 3678"/>
                <a:gd name="T12" fmla="*/ 2870 w 3678"/>
                <a:gd name="T13" fmla="*/ 1392 h 3678"/>
                <a:gd name="T14" fmla="*/ 2492 w 3678"/>
                <a:gd name="T15" fmla="*/ 1083 h 3678"/>
                <a:gd name="T16" fmla="*/ 2149 w 3678"/>
                <a:gd name="T17" fmla="*/ 1263 h 3678"/>
                <a:gd name="T18" fmla="*/ 2149 w 3678"/>
                <a:gd name="T19" fmla="*/ 2423 h 3678"/>
                <a:gd name="T20" fmla="*/ 2577 w 3678"/>
                <a:gd name="T21" fmla="*/ 2870 h 3678"/>
                <a:gd name="T22" fmla="*/ 2578 w 3678"/>
                <a:gd name="T23" fmla="*/ 2870 h 3678"/>
                <a:gd name="T24" fmla="*/ 2578 w 3678"/>
                <a:gd name="T25" fmla="*/ 3213 h 3678"/>
                <a:gd name="T26" fmla="*/ 1100 w 3678"/>
                <a:gd name="T27" fmla="*/ 3213 h 3678"/>
                <a:gd name="T28" fmla="*/ 1100 w 3678"/>
                <a:gd name="T29" fmla="*/ 2870 h 3678"/>
                <a:gd name="T30" fmla="*/ 1101 w 3678"/>
                <a:gd name="T31" fmla="*/ 2870 h 3678"/>
                <a:gd name="T32" fmla="*/ 1530 w 3678"/>
                <a:gd name="T33" fmla="*/ 2423 h 3678"/>
                <a:gd name="T34" fmla="*/ 1530 w 3678"/>
                <a:gd name="T35" fmla="*/ 1263 h 3678"/>
                <a:gd name="T36" fmla="*/ 1186 w 3678"/>
                <a:gd name="T37" fmla="*/ 1083 h 3678"/>
                <a:gd name="T38" fmla="*/ 808 w 3678"/>
                <a:gd name="T39" fmla="*/ 1392 h 3678"/>
                <a:gd name="T40" fmla="*/ 465 w 3678"/>
                <a:gd name="T41" fmla="*/ 1392 h 3678"/>
                <a:gd name="T42" fmla="*/ 465 w 3678"/>
                <a:gd name="T43" fmla="*/ 464 h 3678"/>
                <a:gd name="T44" fmla="*/ 3214 w 3678"/>
                <a:gd name="T45" fmla="*/ 464 h 3678"/>
                <a:gd name="T46" fmla="*/ 3214 w 3678"/>
                <a:gd name="T47" fmla="*/ 1392 h 3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78" h="3678">
                  <a:moveTo>
                    <a:pt x="0" y="0"/>
                  </a:moveTo>
                  <a:cubicBezTo>
                    <a:pt x="0" y="3678"/>
                    <a:pt x="0" y="3678"/>
                    <a:pt x="0" y="3678"/>
                  </a:cubicBezTo>
                  <a:cubicBezTo>
                    <a:pt x="3678" y="3678"/>
                    <a:pt x="3678" y="3678"/>
                    <a:pt x="3678" y="3678"/>
                  </a:cubicBezTo>
                  <a:cubicBezTo>
                    <a:pt x="3678" y="0"/>
                    <a:pt x="3678" y="0"/>
                    <a:pt x="3678" y="0"/>
                  </a:cubicBezTo>
                  <a:lnTo>
                    <a:pt x="0" y="0"/>
                  </a:lnTo>
                  <a:close/>
                  <a:moveTo>
                    <a:pt x="3214" y="1392"/>
                  </a:moveTo>
                  <a:cubicBezTo>
                    <a:pt x="2870" y="1392"/>
                    <a:pt x="2870" y="1392"/>
                    <a:pt x="2870" y="1392"/>
                  </a:cubicBezTo>
                  <a:cubicBezTo>
                    <a:pt x="2870" y="1221"/>
                    <a:pt x="2701" y="1083"/>
                    <a:pt x="2492" y="1083"/>
                  </a:cubicBezTo>
                  <a:cubicBezTo>
                    <a:pt x="2340" y="1083"/>
                    <a:pt x="2208" y="1157"/>
                    <a:pt x="2149" y="1263"/>
                  </a:cubicBezTo>
                  <a:cubicBezTo>
                    <a:pt x="2149" y="2423"/>
                    <a:pt x="2149" y="2423"/>
                    <a:pt x="2149" y="2423"/>
                  </a:cubicBezTo>
                  <a:cubicBezTo>
                    <a:pt x="2149" y="2669"/>
                    <a:pt x="2340" y="2869"/>
                    <a:pt x="2577" y="2870"/>
                  </a:cubicBezTo>
                  <a:cubicBezTo>
                    <a:pt x="2578" y="2870"/>
                    <a:pt x="2578" y="2870"/>
                    <a:pt x="2578" y="2870"/>
                  </a:cubicBezTo>
                  <a:cubicBezTo>
                    <a:pt x="2578" y="3213"/>
                    <a:pt x="2578" y="3213"/>
                    <a:pt x="2578" y="3213"/>
                  </a:cubicBezTo>
                  <a:cubicBezTo>
                    <a:pt x="1100" y="3213"/>
                    <a:pt x="1100" y="3213"/>
                    <a:pt x="1100" y="3213"/>
                  </a:cubicBezTo>
                  <a:cubicBezTo>
                    <a:pt x="1100" y="2870"/>
                    <a:pt x="1100" y="2870"/>
                    <a:pt x="1100" y="2870"/>
                  </a:cubicBezTo>
                  <a:cubicBezTo>
                    <a:pt x="1101" y="2870"/>
                    <a:pt x="1101" y="2870"/>
                    <a:pt x="1101" y="2870"/>
                  </a:cubicBezTo>
                  <a:cubicBezTo>
                    <a:pt x="1338" y="2869"/>
                    <a:pt x="1530" y="2669"/>
                    <a:pt x="1530" y="2423"/>
                  </a:cubicBezTo>
                  <a:cubicBezTo>
                    <a:pt x="1530" y="1263"/>
                    <a:pt x="1530" y="1263"/>
                    <a:pt x="1530" y="1263"/>
                  </a:cubicBezTo>
                  <a:cubicBezTo>
                    <a:pt x="1470" y="1157"/>
                    <a:pt x="1339" y="1083"/>
                    <a:pt x="1186" y="1083"/>
                  </a:cubicBezTo>
                  <a:cubicBezTo>
                    <a:pt x="978" y="1083"/>
                    <a:pt x="808" y="1221"/>
                    <a:pt x="808" y="1392"/>
                  </a:cubicBezTo>
                  <a:cubicBezTo>
                    <a:pt x="465" y="1392"/>
                    <a:pt x="465" y="1392"/>
                    <a:pt x="465" y="1392"/>
                  </a:cubicBezTo>
                  <a:cubicBezTo>
                    <a:pt x="465" y="464"/>
                    <a:pt x="465" y="464"/>
                    <a:pt x="465" y="464"/>
                  </a:cubicBezTo>
                  <a:cubicBezTo>
                    <a:pt x="3214" y="464"/>
                    <a:pt x="3214" y="464"/>
                    <a:pt x="3214" y="464"/>
                  </a:cubicBezTo>
                  <a:lnTo>
                    <a:pt x="3214" y="1392"/>
                  </a:lnTo>
                  <a:close/>
                </a:path>
              </a:pathLst>
            </a:custGeom>
            <a:solidFill>
              <a:srgbClr val="FF8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997"/>
            </a:p>
          </p:txBody>
        </p:sp>
      </p:grpSp>
      <p:sp>
        <p:nvSpPr>
          <p:cNvPr id="17" name="Title 16">
            <a:extLst>
              <a:ext uri="{FF2B5EF4-FFF2-40B4-BE49-F238E27FC236}">
                <a16:creationId xmlns:a16="http://schemas.microsoft.com/office/drawing/2014/main" id="{0D271676-1150-4616-93E4-C506F224F9DE}"/>
              </a:ext>
            </a:extLst>
          </p:cNvPr>
          <p:cNvSpPr>
            <a:spLocks noGrp="1"/>
          </p:cNvSpPr>
          <p:nvPr>
            <p:ph type="title" hasCustomPrompt="1"/>
          </p:nvPr>
        </p:nvSpPr>
        <p:spPr>
          <a:xfrm>
            <a:off x="1234439" y="298406"/>
            <a:ext cx="24556014" cy="2038150"/>
          </a:xfrm>
        </p:spPr>
        <p:txBody>
          <a:bodyPr anchor="t">
            <a:noAutofit/>
          </a:bodyPr>
          <a:lstStyle>
            <a:lvl1pPr algn="l">
              <a:defRPr sz="9600">
                <a:solidFill>
                  <a:schemeClr val="accent1"/>
                </a:solidFill>
              </a:defRPr>
            </a:lvl1pPr>
          </a:lstStyle>
          <a:p>
            <a:r>
              <a:rPr lang="en-US" dirty="0"/>
              <a:t>Title</a:t>
            </a:r>
          </a:p>
        </p:txBody>
      </p:sp>
      <p:sp>
        <p:nvSpPr>
          <p:cNvPr id="5" name="Text Placeholder 4">
            <a:extLst>
              <a:ext uri="{FF2B5EF4-FFF2-40B4-BE49-F238E27FC236}">
                <a16:creationId xmlns:a16="http://schemas.microsoft.com/office/drawing/2014/main" id="{CA33E4FA-870C-3DAD-C05C-B2F9EA2A08B8}"/>
              </a:ext>
            </a:extLst>
          </p:cNvPr>
          <p:cNvSpPr>
            <a:spLocks noGrp="1"/>
          </p:cNvSpPr>
          <p:nvPr>
            <p:ph type="body" sz="quarter" idx="10" hasCustomPrompt="1"/>
          </p:nvPr>
        </p:nvSpPr>
        <p:spPr>
          <a:xfrm>
            <a:off x="1234439" y="2598507"/>
            <a:ext cx="24556014" cy="729718"/>
          </a:xfrm>
        </p:spPr>
        <p:txBody>
          <a:bodyPr>
            <a:noAutofit/>
          </a:bodyPr>
          <a:lstStyle>
            <a:lvl1pPr marL="0" indent="0">
              <a:buNone/>
              <a:defRPr sz="6000"/>
            </a:lvl1pPr>
          </a:lstStyle>
          <a:p>
            <a:pPr marL="0" marR="0" lvl="0" indent="0" algn="l" defTabSz="2468880" rtl="0" eaLnBrk="1" fontAlgn="auto" latinLnBrk="0" hangingPunct="1">
              <a:lnSpc>
                <a:spcPct val="90000"/>
              </a:lnSpc>
              <a:spcBef>
                <a:spcPts val="2700"/>
              </a:spcBef>
              <a:spcAft>
                <a:spcPts val="0"/>
              </a:spcAft>
              <a:buClr>
                <a:schemeClr val="tx1">
                  <a:lumMod val="60000"/>
                  <a:lumOff val="40000"/>
                </a:schemeClr>
              </a:buClr>
              <a:buSzTx/>
              <a:buFont typeface="Arial" panose="020B0604020202020204" pitchFamily="34" charset="0"/>
              <a:buNone/>
              <a:tabLst/>
              <a:defRPr/>
            </a:pPr>
            <a:r>
              <a:rPr lang="en-US" dirty="0">
                <a:solidFill>
                  <a:schemeClr val="bg1"/>
                </a:solidFill>
              </a:rPr>
              <a:t>Team 00: Author Names and Last Names</a:t>
            </a:r>
          </a:p>
        </p:txBody>
      </p:sp>
    </p:spTree>
    <p:extLst>
      <p:ext uri="{BB962C8B-B14F-4D97-AF65-F5344CB8AC3E}">
        <p14:creationId xmlns:p14="http://schemas.microsoft.com/office/powerpoint/2010/main" val="1858123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64340-01A7-48D1-B7C3-2A29226491A1}"/>
              </a:ext>
            </a:extLst>
          </p:cNvPr>
          <p:cNvSpPr>
            <a:spLocks noGrp="1"/>
          </p:cNvSpPr>
          <p:nvPr>
            <p:ph type="title"/>
          </p:nvPr>
        </p:nvSpPr>
        <p:spPr>
          <a:xfrm>
            <a:off x="1234440" y="731525"/>
            <a:ext cx="30449520" cy="3596035"/>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38151C87-2A75-429B-B1EB-F92F8C97FE64}"/>
              </a:ext>
            </a:extLst>
          </p:cNvPr>
          <p:cNvSpPr>
            <a:spLocks noGrp="1"/>
          </p:cNvSpPr>
          <p:nvPr>
            <p:ph type="body" idx="1"/>
          </p:nvPr>
        </p:nvSpPr>
        <p:spPr>
          <a:xfrm>
            <a:off x="1234440" y="5842001"/>
            <a:ext cx="30449520" cy="1298388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19624E3-1070-4E05-B22B-4D89456A021E}"/>
              </a:ext>
            </a:extLst>
          </p:cNvPr>
          <p:cNvSpPr>
            <a:spLocks noGrp="1"/>
          </p:cNvSpPr>
          <p:nvPr>
            <p:ph type="dt" sz="half" idx="2"/>
          </p:nvPr>
        </p:nvSpPr>
        <p:spPr>
          <a:xfrm>
            <a:off x="2263140" y="31284987"/>
            <a:ext cx="1165860" cy="1168400"/>
          </a:xfrm>
          <a:prstGeom prst="rect">
            <a:avLst/>
          </a:prstGeom>
        </p:spPr>
        <p:txBody>
          <a:bodyPr vert="horz" lIns="91440" tIns="45720" rIns="91440" bIns="45720" rtlCol="0" anchor="ctr"/>
          <a:lstStyle>
            <a:lvl1pPr algn="l">
              <a:defRPr sz="3240">
                <a:solidFill>
                  <a:schemeClr val="tx1">
                    <a:tint val="75000"/>
                    <a:alpha val="0"/>
                  </a:schemeClr>
                </a:solidFill>
              </a:defRPr>
            </a:lvl1pPr>
          </a:lstStyle>
          <a:p>
            <a:fld id="{AE726307-B9FA-44BB-9F13-9F53D863018F}" type="datetimeFigureOut">
              <a:rPr lang="en-US" smtClean="0"/>
              <a:pPr/>
              <a:t>11/27/24</a:t>
            </a:fld>
            <a:endParaRPr lang="en-US" dirty="0"/>
          </a:p>
        </p:txBody>
      </p:sp>
      <p:sp>
        <p:nvSpPr>
          <p:cNvPr id="5" name="Footer Placeholder 4">
            <a:extLst>
              <a:ext uri="{FF2B5EF4-FFF2-40B4-BE49-F238E27FC236}">
                <a16:creationId xmlns:a16="http://schemas.microsoft.com/office/drawing/2014/main" id="{F1E9C6B0-F4DF-4321-B00E-B9E935F18598}"/>
              </a:ext>
            </a:extLst>
          </p:cNvPr>
          <p:cNvSpPr>
            <a:spLocks noGrp="1"/>
          </p:cNvSpPr>
          <p:nvPr>
            <p:ph type="ftr" sz="quarter" idx="3"/>
          </p:nvPr>
        </p:nvSpPr>
        <p:spPr>
          <a:xfrm>
            <a:off x="2263140" y="20340323"/>
            <a:ext cx="23145750" cy="873760"/>
          </a:xfrm>
          <a:prstGeom prst="rect">
            <a:avLst/>
          </a:prstGeom>
        </p:spPr>
        <p:txBody>
          <a:bodyPr vert="horz" lIns="0" tIns="0" rIns="0" bIns="0" rtlCol="0" anchor="b"/>
          <a:lstStyle>
            <a:lvl1pPr algn="l">
              <a:defRPr sz="2430">
                <a:solidFill>
                  <a:schemeClr val="tx1">
                    <a:tint val="75000"/>
                  </a:schemeClr>
                </a:solidFill>
                <a:latin typeface="Arial Nova Light" panose="020B03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CE578E60-6E8D-4B9E-90FA-C5DF72CE8A3C}"/>
              </a:ext>
            </a:extLst>
          </p:cNvPr>
          <p:cNvSpPr>
            <a:spLocks noGrp="1"/>
          </p:cNvSpPr>
          <p:nvPr>
            <p:ph type="sldNum" sz="quarter" idx="4"/>
          </p:nvPr>
        </p:nvSpPr>
        <p:spPr>
          <a:xfrm>
            <a:off x="617220" y="20340320"/>
            <a:ext cx="1165860" cy="873760"/>
          </a:xfrm>
          <a:prstGeom prst="rect">
            <a:avLst/>
          </a:prstGeom>
        </p:spPr>
        <p:txBody>
          <a:bodyPr vert="horz" lIns="0" tIns="0" rIns="0" bIns="0" rtlCol="0" anchor="b"/>
          <a:lstStyle>
            <a:lvl1pPr algn="l">
              <a:defRPr sz="2430">
                <a:solidFill>
                  <a:schemeClr val="tx1">
                    <a:tint val="75000"/>
                  </a:schemeClr>
                </a:solidFill>
                <a:latin typeface="Arial Nova Light" panose="020B0304020202020204" pitchFamily="34" charset="0"/>
              </a:defRPr>
            </a:lvl1pPr>
          </a:lstStyle>
          <a:p>
            <a:fld id="{63954337-777C-478F-BB37-379719107E1B}" type="slidenum">
              <a:rPr lang="en-US" smtClean="0"/>
              <a:pPr/>
              <a:t>‹#›</a:t>
            </a:fld>
            <a:endParaRPr lang="en-US"/>
          </a:p>
        </p:txBody>
      </p:sp>
    </p:spTree>
    <p:extLst>
      <p:ext uri="{BB962C8B-B14F-4D97-AF65-F5344CB8AC3E}">
        <p14:creationId xmlns:p14="http://schemas.microsoft.com/office/powerpoint/2010/main" val="1910318796"/>
      </p:ext>
    </p:extLst>
  </p:cSld>
  <p:clrMap bg1="lt1" tx1="dk1" bg2="lt2" tx2="dk2" accent1="accent1" accent2="accent2" accent3="accent3" accent4="accent4" accent5="accent5" accent6="accent6" hlink="hlink" folHlink="folHlink"/>
  <p:sldLayoutIdLst>
    <p:sldLayoutId id="2147483654"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2468880" rtl="0" eaLnBrk="1" latinLnBrk="0" hangingPunct="1">
        <a:lnSpc>
          <a:spcPct val="90000"/>
        </a:lnSpc>
        <a:spcBef>
          <a:spcPct val="0"/>
        </a:spcBef>
        <a:buNone/>
        <a:defRPr sz="11880" b="1" kern="1200">
          <a:solidFill>
            <a:schemeClr val="tx1"/>
          </a:solidFill>
          <a:latin typeface="Arial Nova" panose="020B0604020202020204" pitchFamily="34" charset="0"/>
          <a:ea typeface="UD Digi Kyokasho NK-B" panose="02020700000000000000" pitchFamily="18" charset="-128"/>
          <a:cs typeface="+mj-cs"/>
        </a:defRPr>
      </a:lvl1pPr>
    </p:titleStyle>
    <p:bodyStyle>
      <a:lvl1pPr marL="617220" indent="-617220" algn="l" defTabSz="2468880" rtl="0" eaLnBrk="1" latinLnBrk="0" hangingPunct="1">
        <a:lnSpc>
          <a:spcPct val="90000"/>
        </a:lnSpc>
        <a:spcBef>
          <a:spcPts val="2700"/>
        </a:spcBef>
        <a:buClr>
          <a:schemeClr val="tx1">
            <a:lumMod val="60000"/>
            <a:lumOff val="40000"/>
          </a:schemeClr>
        </a:buClr>
        <a:buFont typeface="Arial" panose="020B0604020202020204" pitchFamily="34" charset="0"/>
        <a:buChar char="•"/>
        <a:defRPr sz="7560" kern="1200">
          <a:solidFill>
            <a:schemeClr val="tx1"/>
          </a:solidFill>
          <a:latin typeface="+mn-lt"/>
          <a:ea typeface="+mn-ea"/>
          <a:cs typeface="+mn-cs"/>
        </a:defRPr>
      </a:lvl1pPr>
      <a:lvl2pPr marL="1538765" indent="-912973" algn="l" defTabSz="2468880" rtl="0" eaLnBrk="1" latinLnBrk="0" hangingPunct="1">
        <a:lnSpc>
          <a:spcPct val="90000"/>
        </a:lnSpc>
        <a:spcBef>
          <a:spcPts val="1350"/>
        </a:spcBef>
        <a:buClr>
          <a:schemeClr val="tx1">
            <a:lumMod val="60000"/>
            <a:lumOff val="40000"/>
          </a:schemeClr>
        </a:buClr>
        <a:buFont typeface="Roboto" pitchFamily="2" charset="0"/>
        <a:buChar char="—"/>
        <a:defRPr sz="6480" kern="1200">
          <a:solidFill>
            <a:schemeClr val="tx1"/>
          </a:solidFill>
          <a:latin typeface="+mn-lt"/>
          <a:ea typeface="+mn-ea"/>
          <a:cs typeface="+mn-cs"/>
        </a:defRPr>
      </a:lvl2pPr>
      <a:lvl3pPr marL="2164558" indent="-625793" algn="l" defTabSz="2468880" rtl="0" eaLnBrk="1" latinLnBrk="0" hangingPunct="1">
        <a:lnSpc>
          <a:spcPct val="90000"/>
        </a:lnSpc>
        <a:spcBef>
          <a:spcPts val="1350"/>
        </a:spcBef>
        <a:buClr>
          <a:schemeClr val="tx1">
            <a:lumMod val="60000"/>
            <a:lumOff val="40000"/>
          </a:schemeClr>
        </a:buClr>
        <a:buFont typeface="Arial" panose="020B0604020202020204" pitchFamily="34" charset="0"/>
        <a:buChar char="•"/>
        <a:defRPr sz="5400" kern="1200">
          <a:solidFill>
            <a:schemeClr val="tx1"/>
          </a:solidFill>
          <a:latin typeface="+mn-lt"/>
          <a:ea typeface="+mn-ea"/>
          <a:cs typeface="+mn-cs"/>
        </a:defRPr>
      </a:lvl3pPr>
      <a:lvl4pPr marL="2773205" indent="-608648" algn="l" defTabSz="2468880" rtl="0" eaLnBrk="1" latinLnBrk="0" hangingPunct="1">
        <a:lnSpc>
          <a:spcPct val="90000"/>
        </a:lnSpc>
        <a:spcBef>
          <a:spcPts val="1350"/>
        </a:spcBef>
        <a:buClr>
          <a:schemeClr val="tx1">
            <a:lumMod val="60000"/>
            <a:lumOff val="40000"/>
          </a:schemeClr>
        </a:buClr>
        <a:buFont typeface="Arial" panose="020B0604020202020204" pitchFamily="34" charset="0"/>
        <a:buChar char="•"/>
        <a:defRPr sz="5400" kern="1200">
          <a:solidFill>
            <a:schemeClr val="tx1"/>
          </a:solidFill>
          <a:latin typeface="+mn-lt"/>
          <a:ea typeface="+mn-ea"/>
          <a:cs typeface="+mn-cs"/>
        </a:defRPr>
      </a:lvl4pPr>
      <a:lvl5pPr marL="2773205" indent="-608648" algn="l" defTabSz="2468880" rtl="0" eaLnBrk="1" latinLnBrk="0" hangingPunct="1">
        <a:lnSpc>
          <a:spcPct val="90000"/>
        </a:lnSpc>
        <a:spcBef>
          <a:spcPts val="1350"/>
        </a:spcBef>
        <a:buClr>
          <a:schemeClr val="tx1">
            <a:lumMod val="60000"/>
            <a:lumOff val="40000"/>
          </a:schemeClr>
        </a:buClr>
        <a:buFont typeface="Arial" panose="020B0604020202020204" pitchFamily="34" charset="0"/>
        <a:buChar char="•"/>
        <a:defRPr sz="5400" kern="1200">
          <a:solidFill>
            <a:schemeClr val="tx1"/>
          </a:solidFill>
          <a:latin typeface="+mn-lt"/>
          <a:ea typeface="+mn-ea"/>
          <a:cs typeface="+mn-cs"/>
        </a:defRPr>
      </a:lvl5pPr>
      <a:lvl6pPr marL="3703320" indent="0" algn="l" defTabSz="2468880" rtl="0" eaLnBrk="1" latinLnBrk="0" hangingPunct="1">
        <a:lnSpc>
          <a:spcPct val="90000"/>
        </a:lnSpc>
        <a:spcBef>
          <a:spcPts val="1350"/>
        </a:spcBef>
        <a:buFont typeface="Arial" panose="020B0604020202020204" pitchFamily="34" charset="0"/>
        <a:buNone/>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389" userDrawn="1">
          <p15:clr>
            <a:srgbClr val="F26B43"/>
          </p15:clr>
        </p15:guide>
        <p15:guide id="4" pos="20347" userDrawn="1">
          <p15:clr>
            <a:srgbClr val="F26B43"/>
          </p15:clr>
        </p15:guide>
        <p15:guide id="7" orient="horz" pos="461" userDrawn="1">
          <p15:clr>
            <a:srgbClr val="F26B43"/>
          </p15:clr>
        </p15:guide>
        <p15:guide id="8" orient="horz" pos="13363" userDrawn="1">
          <p15:clr>
            <a:srgbClr val="F26B43"/>
          </p15:clr>
        </p15:guide>
        <p15:guide id="9" orient="horz" pos="11904" userDrawn="1">
          <p15:clr>
            <a:srgbClr val="F26B43"/>
          </p15:clr>
        </p15:guide>
        <p15:guide id="10" pos="778" userDrawn="1">
          <p15:clr>
            <a:srgbClr val="A4A3A4"/>
          </p15:clr>
        </p15:guide>
        <p15:guide id="11" pos="1995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BDD615-DC2A-B7F8-7CF7-18D89A58F46A}"/>
              </a:ext>
            </a:extLst>
          </p:cNvPr>
          <p:cNvSpPr>
            <a:spLocks noGrp="1"/>
          </p:cNvSpPr>
          <p:nvPr>
            <p:ph type="title"/>
          </p:nvPr>
        </p:nvSpPr>
        <p:spPr/>
        <p:txBody>
          <a:bodyPr/>
          <a:lstStyle/>
          <a:p>
            <a:r>
              <a:rPr lang="en-US" dirty="0"/>
              <a:t>Project Title</a:t>
            </a:r>
          </a:p>
        </p:txBody>
      </p:sp>
      <p:sp>
        <p:nvSpPr>
          <p:cNvPr id="19" name="Text Placeholder 18">
            <a:extLst>
              <a:ext uri="{FF2B5EF4-FFF2-40B4-BE49-F238E27FC236}">
                <a16:creationId xmlns:a16="http://schemas.microsoft.com/office/drawing/2014/main" id="{5B6CE322-41FB-657D-7E56-C4E1A645C24A}"/>
              </a:ext>
            </a:extLst>
          </p:cNvPr>
          <p:cNvSpPr>
            <a:spLocks noGrp="1"/>
          </p:cNvSpPr>
          <p:nvPr>
            <p:ph type="body" sz="quarter" idx="10"/>
          </p:nvPr>
        </p:nvSpPr>
        <p:spPr/>
        <p:txBody>
          <a:bodyPr/>
          <a:lstStyle/>
          <a:p>
            <a:r>
              <a:rPr lang="en-US" dirty="0">
                <a:solidFill>
                  <a:schemeClr val="bg1"/>
                </a:solidFill>
              </a:rPr>
              <a:t>Team 10: Daniel Hodges, Robert King, Kush Patel</a:t>
            </a:r>
          </a:p>
        </p:txBody>
      </p:sp>
      <p:sp>
        <p:nvSpPr>
          <p:cNvPr id="6" name="TextBox 5">
            <a:extLst>
              <a:ext uri="{FF2B5EF4-FFF2-40B4-BE49-F238E27FC236}">
                <a16:creationId xmlns:a16="http://schemas.microsoft.com/office/drawing/2014/main" id="{328A2BC4-6274-6382-DEAE-2B47C4645534}"/>
              </a:ext>
            </a:extLst>
          </p:cNvPr>
          <p:cNvSpPr txBox="1"/>
          <p:nvPr/>
        </p:nvSpPr>
        <p:spPr>
          <a:xfrm>
            <a:off x="527376" y="4644951"/>
            <a:ext cx="2291333" cy="677108"/>
          </a:xfrm>
          <a:prstGeom prst="rect">
            <a:avLst/>
          </a:prstGeom>
          <a:noFill/>
        </p:spPr>
        <p:txBody>
          <a:bodyPr wrap="none" lIns="0" tIns="0" rIns="0" bIns="0" rtlCol="0">
            <a:spAutoFit/>
          </a:bodyPr>
          <a:lstStyle/>
          <a:p>
            <a:pPr algn="l"/>
            <a:r>
              <a:rPr lang="en-US" sz="4400" b="1" i="1" dirty="0"/>
              <a:t>Abstract</a:t>
            </a:r>
          </a:p>
        </p:txBody>
      </p:sp>
      <p:sp>
        <p:nvSpPr>
          <p:cNvPr id="7" name="TextBox 6">
            <a:extLst>
              <a:ext uri="{FF2B5EF4-FFF2-40B4-BE49-F238E27FC236}">
                <a16:creationId xmlns:a16="http://schemas.microsoft.com/office/drawing/2014/main" id="{4B36E607-F8EA-AF02-2042-FDF2860CE063}"/>
              </a:ext>
            </a:extLst>
          </p:cNvPr>
          <p:cNvSpPr txBox="1"/>
          <p:nvPr/>
        </p:nvSpPr>
        <p:spPr>
          <a:xfrm>
            <a:off x="527376" y="11195879"/>
            <a:ext cx="2803203" cy="677108"/>
          </a:xfrm>
          <a:prstGeom prst="rect">
            <a:avLst/>
          </a:prstGeom>
          <a:noFill/>
        </p:spPr>
        <p:txBody>
          <a:bodyPr wrap="none" lIns="0" tIns="0" rIns="0" bIns="0" rtlCol="0">
            <a:spAutoFit/>
          </a:bodyPr>
          <a:lstStyle/>
          <a:p>
            <a:pPr algn="l"/>
            <a:r>
              <a:rPr lang="en-US" sz="4400" b="1" i="1" dirty="0"/>
              <a:t>Motivation</a:t>
            </a:r>
          </a:p>
        </p:txBody>
      </p:sp>
      <p:sp>
        <p:nvSpPr>
          <p:cNvPr id="8" name="TextBox 7">
            <a:extLst>
              <a:ext uri="{FF2B5EF4-FFF2-40B4-BE49-F238E27FC236}">
                <a16:creationId xmlns:a16="http://schemas.microsoft.com/office/drawing/2014/main" id="{955DD200-999E-CFA5-2A31-E7E971EB4A17}"/>
              </a:ext>
            </a:extLst>
          </p:cNvPr>
          <p:cNvSpPr txBox="1"/>
          <p:nvPr/>
        </p:nvSpPr>
        <p:spPr>
          <a:xfrm>
            <a:off x="8527360" y="4644951"/>
            <a:ext cx="3534413" cy="677108"/>
          </a:xfrm>
          <a:prstGeom prst="rect">
            <a:avLst/>
          </a:prstGeom>
          <a:noFill/>
        </p:spPr>
        <p:txBody>
          <a:bodyPr wrap="square" lIns="0" tIns="0" rIns="0" bIns="0" rtlCol="0">
            <a:spAutoFit/>
          </a:bodyPr>
          <a:lstStyle/>
          <a:p>
            <a:pPr algn="l"/>
            <a:r>
              <a:rPr lang="en-US" sz="4400" b="1" i="1" dirty="0"/>
              <a:t>Methodology</a:t>
            </a:r>
          </a:p>
        </p:txBody>
      </p:sp>
      <p:sp>
        <p:nvSpPr>
          <p:cNvPr id="9" name="TextBox 8">
            <a:extLst>
              <a:ext uri="{FF2B5EF4-FFF2-40B4-BE49-F238E27FC236}">
                <a16:creationId xmlns:a16="http://schemas.microsoft.com/office/drawing/2014/main" id="{F7DA68EE-EADD-D244-6686-3FCB2DB55906}"/>
              </a:ext>
            </a:extLst>
          </p:cNvPr>
          <p:cNvSpPr txBox="1"/>
          <p:nvPr/>
        </p:nvSpPr>
        <p:spPr>
          <a:xfrm>
            <a:off x="8527360" y="13614558"/>
            <a:ext cx="1960024" cy="677108"/>
          </a:xfrm>
          <a:prstGeom prst="rect">
            <a:avLst/>
          </a:prstGeom>
          <a:noFill/>
        </p:spPr>
        <p:txBody>
          <a:bodyPr wrap="none" lIns="0" tIns="0" rIns="0" bIns="0" rtlCol="0">
            <a:spAutoFit/>
          </a:bodyPr>
          <a:lstStyle/>
          <a:p>
            <a:pPr algn="l"/>
            <a:r>
              <a:rPr lang="en-US" sz="4400" b="1" i="1" dirty="0"/>
              <a:t>Results</a:t>
            </a:r>
          </a:p>
        </p:txBody>
      </p:sp>
      <p:sp>
        <p:nvSpPr>
          <p:cNvPr id="10" name="TextBox 9">
            <a:extLst>
              <a:ext uri="{FF2B5EF4-FFF2-40B4-BE49-F238E27FC236}">
                <a16:creationId xmlns:a16="http://schemas.microsoft.com/office/drawing/2014/main" id="{F9890E5F-01F6-A936-6714-E73E11E49B81}"/>
              </a:ext>
            </a:extLst>
          </p:cNvPr>
          <p:cNvSpPr txBox="1"/>
          <p:nvPr/>
        </p:nvSpPr>
        <p:spPr>
          <a:xfrm>
            <a:off x="24597971" y="17939077"/>
            <a:ext cx="4936672" cy="677108"/>
          </a:xfrm>
          <a:prstGeom prst="rect">
            <a:avLst/>
          </a:prstGeom>
          <a:noFill/>
        </p:spPr>
        <p:txBody>
          <a:bodyPr wrap="none" lIns="0" tIns="0" rIns="0" bIns="0" rtlCol="0">
            <a:spAutoFit/>
          </a:bodyPr>
          <a:lstStyle/>
          <a:p>
            <a:pPr algn="l"/>
            <a:r>
              <a:rPr lang="en-US" sz="4400" b="1" i="1" dirty="0"/>
              <a:t>Acknowledgments</a:t>
            </a:r>
          </a:p>
        </p:txBody>
      </p:sp>
      <p:sp>
        <p:nvSpPr>
          <p:cNvPr id="11" name="TextBox 10">
            <a:extLst>
              <a:ext uri="{FF2B5EF4-FFF2-40B4-BE49-F238E27FC236}">
                <a16:creationId xmlns:a16="http://schemas.microsoft.com/office/drawing/2014/main" id="{4B36EAB1-288A-612D-E369-0C07018609D6}"/>
              </a:ext>
            </a:extLst>
          </p:cNvPr>
          <p:cNvSpPr txBox="1"/>
          <p:nvPr/>
        </p:nvSpPr>
        <p:spPr>
          <a:xfrm>
            <a:off x="24527328" y="4644951"/>
            <a:ext cx="4495526" cy="677108"/>
          </a:xfrm>
          <a:prstGeom prst="rect">
            <a:avLst/>
          </a:prstGeom>
          <a:noFill/>
        </p:spPr>
        <p:txBody>
          <a:bodyPr wrap="none" lIns="0" tIns="0" rIns="0" bIns="0" rtlCol="0">
            <a:spAutoFit/>
          </a:bodyPr>
          <a:lstStyle/>
          <a:p>
            <a:pPr algn="l"/>
            <a:r>
              <a:rPr lang="en-US" sz="4400" b="1" i="1" dirty="0"/>
              <a:t>Lessons Learned</a:t>
            </a:r>
          </a:p>
        </p:txBody>
      </p:sp>
      <p:sp>
        <p:nvSpPr>
          <p:cNvPr id="12" name="TextBox 11">
            <a:extLst>
              <a:ext uri="{FF2B5EF4-FFF2-40B4-BE49-F238E27FC236}">
                <a16:creationId xmlns:a16="http://schemas.microsoft.com/office/drawing/2014/main" id="{07FD4CC9-C0DF-C21F-56FF-9442BB3F3D52}"/>
              </a:ext>
            </a:extLst>
          </p:cNvPr>
          <p:cNvSpPr txBox="1"/>
          <p:nvPr/>
        </p:nvSpPr>
        <p:spPr>
          <a:xfrm>
            <a:off x="24527328" y="14583554"/>
            <a:ext cx="5477718" cy="677108"/>
          </a:xfrm>
          <a:prstGeom prst="rect">
            <a:avLst/>
          </a:prstGeom>
          <a:noFill/>
        </p:spPr>
        <p:txBody>
          <a:bodyPr wrap="none" lIns="0" tIns="0" rIns="0" bIns="0" rtlCol="0">
            <a:spAutoFit/>
          </a:bodyPr>
          <a:lstStyle/>
          <a:p>
            <a:pPr algn="l"/>
            <a:r>
              <a:rPr lang="en-US" sz="4400" b="1" i="1" dirty="0"/>
              <a:t>Selected References</a:t>
            </a:r>
          </a:p>
        </p:txBody>
      </p:sp>
      <p:sp>
        <p:nvSpPr>
          <p:cNvPr id="13" name="TextBox 12">
            <a:extLst>
              <a:ext uri="{FF2B5EF4-FFF2-40B4-BE49-F238E27FC236}">
                <a16:creationId xmlns:a16="http://schemas.microsoft.com/office/drawing/2014/main" id="{40D29825-7B47-E588-65A6-1132BC9E28F6}"/>
              </a:ext>
            </a:extLst>
          </p:cNvPr>
          <p:cNvSpPr txBox="1"/>
          <p:nvPr/>
        </p:nvSpPr>
        <p:spPr>
          <a:xfrm>
            <a:off x="527376" y="5699672"/>
            <a:ext cx="7772400" cy="5834761"/>
          </a:xfrm>
          <a:prstGeom prst="rect">
            <a:avLst/>
          </a:prstGeom>
          <a:noFill/>
        </p:spPr>
        <p:txBody>
          <a:bodyPr wrap="square" lIns="0" tIns="0" rIns="0" bIns="0" rtlCol="0">
            <a:noAutofit/>
          </a:bodyPr>
          <a:lstStyle/>
          <a:p>
            <a:pPr algn="l"/>
            <a:r>
              <a:rPr lang="en-US" sz="2400" dirty="0"/>
              <a:t>Stock markets are among the most dynamic systems in the financial world, where minor decisions can have major implications. Predicting next-day stock prices is critical for investors looking to optimize trading strategies, lowering risks, and enhance returns. This project leverages a machine learning-based approach to predict the next-day closing price of Berkshire Hathaway’s stock using historical financial data. A Random Forest Regressor (RFR) was selected for its robustness and efficiency in handling volatile data and non-linear relationships. Our project explores ways to classify stock trends (Uptrend, Downtrend, Neutral) to assist users to identify potential stock movements. </a:t>
            </a:r>
            <a:r>
              <a:rPr lang="en-US" sz="2400" dirty="0">
                <a:highlight>
                  <a:srgbClr val="FFFF00"/>
                </a:highlight>
              </a:rPr>
              <a:t>While our baseline model demonstrates promising results under stables market conditions, improvement to handle volatility is vital</a:t>
            </a:r>
          </a:p>
        </p:txBody>
      </p:sp>
      <p:sp>
        <p:nvSpPr>
          <p:cNvPr id="14" name="TextBox 13">
            <a:extLst>
              <a:ext uri="{FF2B5EF4-FFF2-40B4-BE49-F238E27FC236}">
                <a16:creationId xmlns:a16="http://schemas.microsoft.com/office/drawing/2014/main" id="{BF5254CC-2B7C-7D93-ED1E-7066CCE98BF8}"/>
              </a:ext>
            </a:extLst>
          </p:cNvPr>
          <p:cNvSpPr txBox="1"/>
          <p:nvPr/>
        </p:nvSpPr>
        <p:spPr>
          <a:xfrm>
            <a:off x="527376" y="11967414"/>
            <a:ext cx="7352870" cy="1866600"/>
          </a:xfrm>
          <a:prstGeom prst="rect">
            <a:avLst/>
          </a:prstGeom>
          <a:noFill/>
        </p:spPr>
        <p:txBody>
          <a:bodyPr wrap="square" lIns="0" tIns="0" rIns="0" bIns="0" rtlCol="0">
            <a:noAutofit/>
          </a:bodyPr>
          <a:lstStyle/>
          <a:p>
            <a:pPr marL="342900" indent="-342900" algn="l">
              <a:buFont typeface="Arial" panose="020B0604020202020204" pitchFamily="34" charset="0"/>
              <a:buChar char="•"/>
            </a:pPr>
            <a:r>
              <a:rPr lang="en-US" sz="2400" dirty="0"/>
              <a:t>Stock price prediction is a crucial tool for investors to make better informed decisions in the complex financial market</a:t>
            </a:r>
          </a:p>
          <a:p>
            <a:pPr marL="342900" indent="-342900" algn="l">
              <a:buFont typeface="Arial" panose="020B0604020202020204" pitchFamily="34" charset="0"/>
              <a:buChar char="•"/>
            </a:pPr>
            <a:r>
              <a:rPr lang="en-US" sz="2400" dirty="0"/>
              <a:t>This project addresses the difficulty of anticipating next-day closing prices by developing a machine learning model </a:t>
            </a:r>
          </a:p>
          <a:p>
            <a:pPr marL="342900" indent="-342900" algn="l">
              <a:buFont typeface="Arial" panose="020B0604020202020204" pitchFamily="34" charset="0"/>
              <a:buChar char="•"/>
            </a:pPr>
            <a:r>
              <a:rPr lang="en-US" sz="2400" dirty="0"/>
              <a:t>The goal is to create an accessible and practical tool for trades and analysts that enhances decision-making by combining historical data analysis with machine learning. </a:t>
            </a:r>
          </a:p>
        </p:txBody>
      </p:sp>
      <p:sp>
        <p:nvSpPr>
          <p:cNvPr id="15" name="Rectangle 14">
            <a:extLst>
              <a:ext uri="{FF2B5EF4-FFF2-40B4-BE49-F238E27FC236}">
                <a16:creationId xmlns:a16="http://schemas.microsoft.com/office/drawing/2014/main" id="{34554881-623E-4890-89E8-DCEE810B5474}"/>
              </a:ext>
            </a:extLst>
          </p:cNvPr>
          <p:cNvSpPr/>
          <p:nvPr/>
        </p:nvSpPr>
        <p:spPr>
          <a:xfrm>
            <a:off x="737141" y="16349926"/>
            <a:ext cx="7352870" cy="4568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a:t>
            </a:r>
          </a:p>
        </p:txBody>
      </p:sp>
      <p:sp>
        <p:nvSpPr>
          <p:cNvPr id="16" name="TextBox 15">
            <a:extLst>
              <a:ext uri="{FF2B5EF4-FFF2-40B4-BE49-F238E27FC236}">
                <a16:creationId xmlns:a16="http://schemas.microsoft.com/office/drawing/2014/main" id="{AB76C11C-02CA-582C-866A-A68201FA0791}"/>
              </a:ext>
            </a:extLst>
          </p:cNvPr>
          <p:cNvSpPr txBox="1"/>
          <p:nvPr/>
        </p:nvSpPr>
        <p:spPr>
          <a:xfrm>
            <a:off x="8527360" y="5699672"/>
            <a:ext cx="15576224" cy="3564369"/>
          </a:xfrm>
          <a:prstGeom prst="rect">
            <a:avLst/>
          </a:prstGeom>
          <a:noFill/>
        </p:spPr>
        <p:txBody>
          <a:bodyPr wrap="square" lIns="0" tIns="0" rIns="0" bIns="0" rtlCol="0">
            <a:noAutofit/>
          </a:bodyPr>
          <a:lstStyle/>
          <a:p>
            <a:pPr algn="l"/>
            <a:r>
              <a:rPr lang="en-US" sz="2400" dirty="0"/>
              <a:t>Our baseline model leverages a RFR to predict next days closing prices of Berkshire Hathaway stock. The RFR was selected for its robustness in processing non-linear relationships and its resistance to overfitting. </a:t>
            </a:r>
          </a:p>
          <a:p>
            <a:pPr algn="l"/>
            <a:r>
              <a:rPr lang="en-US" sz="2400" dirty="0"/>
              <a:t>To enhance the baseline model, we proposed key extensions:</a:t>
            </a:r>
          </a:p>
          <a:p>
            <a:pPr algn="l"/>
            <a:r>
              <a:rPr lang="en-US" sz="2400" dirty="0"/>
              <a:t> - Data-Specific Testing Capability: Introduce functionality to evaluate the model’s performance on specific dates, such as earnings reports or major economic events</a:t>
            </a:r>
          </a:p>
          <a:p>
            <a:pPr marL="342900" indent="-342900" algn="l">
              <a:buFontTx/>
              <a:buChar char="-"/>
            </a:pPr>
            <a:r>
              <a:rPr lang="en-US" sz="2400" dirty="0"/>
              <a:t>Improved Trend Classification – Enhance trend prediction accuracy by refining the model’s ability to receive subtle shifts in stock through oversampling techniques and feature engineering</a:t>
            </a:r>
          </a:p>
          <a:p>
            <a:pPr algn="l"/>
            <a:r>
              <a:rPr lang="en-US" sz="2400" dirty="0"/>
              <a:t>The model performance is evaluated on two primary fronts</a:t>
            </a:r>
          </a:p>
          <a:p>
            <a:pPr marL="342900" indent="-342900">
              <a:buFontTx/>
              <a:buChar char="-"/>
            </a:pPr>
            <a:r>
              <a:rPr lang="en-US" sz="2400" dirty="0"/>
              <a:t>Prediction Accuracy: Comparing the predicted and actual values using metrics such as Mean Absolute Error</a:t>
            </a:r>
          </a:p>
          <a:p>
            <a:r>
              <a:rPr lang="en-US" sz="2400" dirty="0"/>
              <a:t>-   Trend Classifications: Assess the csv file with the alignment of predicted and actual trends. </a:t>
            </a:r>
            <a:r>
              <a:rPr lang="en-US" sz="2400" dirty="0" err="1"/>
              <a:t>Miclassifications</a:t>
            </a:r>
            <a:r>
              <a:rPr lang="en-US" sz="2400" dirty="0"/>
              <a:t> are used to identify patterns like volatile markets. </a:t>
            </a:r>
          </a:p>
          <a:p>
            <a:pPr algn="l"/>
            <a:endParaRPr lang="en-US" sz="2400" dirty="0"/>
          </a:p>
          <a:p>
            <a:pPr algn="l"/>
            <a:endParaRPr lang="en-US" sz="2400" dirty="0"/>
          </a:p>
        </p:txBody>
      </p:sp>
      <p:sp>
        <p:nvSpPr>
          <p:cNvPr id="17" name="TextBox 16">
            <a:extLst>
              <a:ext uri="{FF2B5EF4-FFF2-40B4-BE49-F238E27FC236}">
                <a16:creationId xmlns:a16="http://schemas.microsoft.com/office/drawing/2014/main" id="{D3E3CF11-933A-3041-801E-DE33E1D49A22}"/>
              </a:ext>
            </a:extLst>
          </p:cNvPr>
          <p:cNvSpPr txBox="1"/>
          <p:nvPr/>
        </p:nvSpPr>
        <p:spPr>
          <a:xfrm>
            <a:off x="8527360" y="14468112"/>
            <a:ext cx="15576224" cy="1944712"/>
          </a:xfrm>
          <a:prstGeom prst="rect">
            <a:avLst/>
          </a:prstGeom>
          <a:noFill/>
        </p:spPr>
        <p:txBody>
          <a:bodyPr wrap="square" lIns="0" tIns="0" rIns="0" bIns="0" rtlCol="0">
            <a:noAutofit/>
          </a:bodyPr>
          <a:lstStyle/>
          <a:p>
            <a:pPr algn="l"/>
            <a:r>
              <a:rPr lang="en-US" sz="2400" dirty="0"/>
              <a:t>Your text here. Your text here. Your text here. Your text here. Your text here. Your text here. Your text here. Your text here. Your text here. Your text here. Your text here. Your text here. </a:t>
            </a:r>
          </a:p>
        </p:txBody>
      </p:sp>
      <p:sp>
        <p:nvSpPr>
          <p:cNvPr id="18" name="TextBox 17">
            <a:extLst>
              <a:ext uri="{FF2B5EF4-FFF2-40B4-BE49-F238E27FC236}">
                <a16:creationId xmlns:a16="http://schemas.microsoft.com/office/drawing/2014/main" id="{CF11FA0E-A140-DD8F-7F67-61BDACDA4B08}"/>
              </a:ext>
            </a:extLst>
          </p:cNvPr>
          <p:cNvSpPr txBox="1"/>
          <p:nvPr/>
        </p:nvSpPr>
        <p:spPr>
          <a:xfrm>
            <a:off x="24527328" y="8970846"/>
            <a:ext cx="7772400" cy="5497266"/>
          </a:xfrm>
          <a:prstGeom prst="rect">
            <a:avLst/>
          </a:prstGeom>
          <a:noFill/>
        </p:spPr>
        <p:txBody>
          <a:bodyPr wrap="square" lIns="0" tIns="0" rIns="0" bIns="0" rtlCol="0">
            <a:noAutofit/>
          </a:bodyPr>
          <a:lstStyle/>
          <a:p>
            <a:pPr algn="l"/>
            <a:r>
              <a:rPr lang="en-US" sz="2400" dirty="0"/>
              <a:t>This project successfully developed a Next-Day Closing Stock Predictor using a RFR. The model effectively captured tock price trends during stable market conditions. However, the model’s limitations in volatile markets highlighted the challenges of accounting for unpredicted factors.</a:t>
            </a:r>
          </a:p>
          <a:p>
            <a:pPr algn="l"/>
            <a:r>
              <a:rPr lang="en-US" sz="2400" dirty="0"/>
              <a:t>From this work, we learned the importance of preprocessing in achieving accurate predictions. Additionally, testing the model’s performance on specific dates of interest reveals valuable insight about its adaptability and areas needing refinement. </a:t>
            </a:r>
          </a:p>
          <a:p>
            <a:pPr algn="l"/>
            <a:endParaRPr lang="en-US" sz="2400" dirty="0"/>
          </a:p>
          <a:p>
            <a:pPr algn="l"/>
            <a:endParaRPr lang="en-US" sz="2400" dirty="0"/>
          </a:p>
        </p:txBody>
      </p:sp>
      <p:sp>
        <p:nvSpPr>
          <p:cNvPr id="21" name="TextBox 20">
            <a:extLst>
              <a:ext uri="{FF2B5EF4-FFF2-40B4-BE49-F238E27FC236}">
                <a16:creationId xmlns:a16="http://schemas.microsoft.com/office/drawing/2014/main" id="{2B5335F9-30F2-35CE-2693-9C342ECCB674}"/>
              </a:ext>
            </a:extLst>
          </p:cNvPr>
          <p:cNvSpPr txBox="1"/>
          <p:nvPr/>
        </p:nvSpPr>
        <p:spPr>
          <a:xfrm>
            <a:off x="24616461" y="18891504"/>
            <a:ext cx="7772400" cy="2615184"/>
          </a:xfrm>
          <a:prstGeom prst="rect">
            <a:avLst/>
          </a:prstGeom>
          <a:noFill/>
        </p:spPr>
        <p:txBody>
          <a:bodyPr wrap="square" lIns="0" tIns="0" rIns="0" bIns="0" rtlCol="0">
            <a:noAutofit/>
          </a:bodyPr>
          <a:lstStyle/>
          <a:p>
            <a:pPr algn="l"/>
            <a:r>
              <a:rPr lang="en-US" sz="2400" dirty="0"/>
              <a:t>Your text here. Your text here. Your text here. Your text here. Your text here. Your text here. Your text here. Your text here. Your text here. Your text here. Your text here. Your text here. Your text here. Your text here. Your text here. Your text here. Your text here. Your text here. Your text here. Your text here. Your text here. Your text here. </a:t>
            </a:r>
          </a:p>
        </p:txBody>
      </p:sp>
      <p:sp>
        <p:nvSpPr>
          <p:cNvPr id="22" name="Rectangle 21">
            <a:extLst>
              <a:ext uri="{FF2B5EF4-FFF2-40B4-BE49-F238E27FC236}">
                <a16:creationId xmlns:a16="http://schemas.microsoft.com/office/drawing/2014/main" id="{18B3AB2E-28E3-AE68-7C0C-127D08143FC3}"/>
              </a:ext>
            </a:extLst>
          </p:cNvPr>
          <p:cNvSpPr/>
          <p:nvPr/>
        </p:nvSpPr>
        <p:spPr>
          <a:xfrm>
            <a:off x="8625440" y="9880600"/>
            <a:ext cx="15576224" cy="37547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a:t>
            </a:r>
          </a:p>
        </p:txBody>
      </p:sp>
      <p:sp>
        <p:nvSpPr>
          <p:cNvPr id="24" name="TextBox 23">
            <a:extLst>
              <a:ext uri="{FF2B5EF4-FFF2-40B4-BE49-F238E27FC236}">
                <a16:creationId xmlns:a16="http://schemas.microsoft.com/office/drawing/2014/main" id="{73BD2B81-4D7D-ABB7-8267-8B3729098164}"/>
              </a:ext>
            </a:extLst>
          </p:cNvPr>
          <p:cNvSpPr txBox="1"/>
          <p:nvPr/>
        </p:nvSpPr>
        <p:spPr>
          <a:xfrm>
            <a:off x="529539" y="19944590"/>
            <a:ext cx="7772400" cy="1944712"/>
          </a:xfrm>
          <a:prstGeom prst="rect">
            <a:avLst/>
          </a:prstGeom>
          <a:noFill/>
        </p:spPr>
        <p:txBody>
          <a:bodyPr wrap="square" lIns="0" tIns="0" rIns="0" bIns="0" rtlCol="0">
            <a:noAutofit/>
          </a:bodyPr>
          <a:lstStyle/>
          <a:p>
            <a:pPr algn="l"/>
            <a:endParaRPr lang="en-US" sz="2400" dirty="0"/>
          </a:p>
        </p:txBody>
      </p:sp>
      <p:sp>
        <p:nvSpPr>
          <p:cNvPr id="25" name="TextBox 24">
            <a:extLst>
              <a:ext uri="{FF2B5EF4-FFF2-40B4-BE49-F238E27FC236}">
                <a16:creationId xmlns:a16="http://schemas.microsoft.com/office/drawing/2014/main" id="{B3729D30-A926-AA6E-3AF9-A4D956272A9B}"/>
              </a:ext>
            </a:extLst>
          </p:cNvPr>
          <p:cNvSpPr txBox="1"/>
          <p:nvPr/>
        </p:nvSpPr>
        <p:spPr>
          <a:xfrm>
            <a:off x="8527360" y="12523400"/>
            <a:ext cx="15576224" cy="933000"/>
          </a:xfrm>
          <a:prstGeom prst="rect">
            <a:avLst/>
          </a:prstGeom>
          <a:noFill/>
        </p:spPr>
        <p:txBody>
          <a:bodyPr wrap="square" lIns="0" tIns="0" rIns="0" bIns="0" rtlCol="0">
            <a:noAutofit/>
          </a:bodyPr>
          <a:lstStyle/>
          <a:p>
            <a:pPr algn="l"/>
            <a:endParaRPr lang="en-US" sz="2400" dirty="0"/>
          </a:p>
          <a:p>
            <a:pPr algn="l"/>
            <a:endParaRPr lang="en-US" sz="2400" dirty="0"/>
          </a:p>
        </p:txBody>
      </p:sp>
      <p:sp>
        <p:nvSpPr>
          <p:cNvPr id="28" name="TextBox 27">
            <a:extLst>
              <a:ext uri="{FF2B5EF4-FFF2-40B4-BE49-F238E27FC236}">
                <a16:creationId xmlns:a16="http://schemas.microsoft.com/office/drawing/2014/main" id="{A4396D81-53FD-715C-4334-CFB935DC5F1D}"/>
              </a:ext>
            </a:extLst>
          </p:cNvPr>
          <p:cNvSpPr txBox="1"/>
          <p:nvPr/>
        </p:nvSpPr>
        <p:spPr>
          <a:xfrm>
            <a:off x="24527328" y="15376105"/>
            <a:ext cx="7772400" cy="3021720"/>
          </a:xfrm>
          <a:prstGeom prst="rect">
            <a:avLst/>
          </a:prstGeom>
          <a:noFill/>
        </p:spPr>
        <p:txBody>
          <a:bodyPr wrap="square" lIns="0" tIns="0" rIns="0" bIns="0" rtlCol="0">
            <a:noAutofit/>
          </a:bodyPr>
          <a:lstStyle/>
          <a:p>
            <a:pPr marL="457200" indent="-457200" algn="l">
              <a:buFont typeface="+mj-lt"/>
              <a:buAutoNum type="arabicPeriod"/>
            </a:pPr>
            <a:r>
              <a:rPr lang="en-US" sz="2400" dirty="0"/>
              <a:t>Your text here. Your text here. Your text here. </a:t>
            </a:r>
          </a:p>
          <a:p>
            <a:pPr marL="457200" indent="-457200" algn="l">
              <a:buFont typeface="+mj-lt"/>
              <a:buAutoNum type="arabicPeriod"/>
            </a:pPr>
            <a:r>
              <a:rPr lang="en-US" sz="2400" dirty="0"/>
              <a:t>Your text here. Your text here. Your text here. </a:t>
            </a:r>
          </a:p>
          <a:p>
            <a:pPr marL="457200" indent="-457200" algn="l">
              <a:buFont typeface="+mj-lt"/>
              <a:buAutoNum type="arabicPeriod"/>
            </a:pPr>
            <a:r>
              <a:rPr lang="en-US" sz="2400" dirty="0"/>
              <a:t>Your text here. Your text here. Your text here. </a:t>
            </a:r>
          </a:p>
          <a:p>
            <a:pPr marL="457200" indent="-457200" algn="l">
              <a:buFont typeface="+mj-lt"/>
              <a:buAutoNum type="arabicPeriod"/>
            </a:pPr>
            <a:r>
              <a:rPr lang="en-US" sz="2400" dirty="0"/>
              <a:t>Your text here. Your text here. Your text here. </a:t>
            </a:r>
          </a:p>
          <a:p>
            <a:pPr marL="457200" indent="-457200" algn="l">
              <a:buFont typeface="+mj-lt"/>
              <a:buAutoNum type="arabicPeriod"/>
            </a:pPr>
            <a:r>
              <a:rPr lang="en-US" sz="2400" dirty="0"/>
              <a:t>Your text here. Your text here. Your text here. </a:t>
            </a:r>
          </a:p>
          <a:p>
            <a:pPr marL="457200" indent="-457200" algn="l">
              <a:buFont typeface="+mj-lt"/>
              <a:buAutoNum type="arabicPeriod"/>
            </a:pPr>
            <a:r>
              <a:rPr lang="en-US" sz="2400" dirty="0"/>
              <a:t>Your text here. Your text here. Your text here. </a:t>
            </a:r>
          </a:p>
        </p:txBody>
      </p:sp>
      <p:sp>
        <p:nvSpPr>
          <p:cNvPr id="30" name="Rectangle 29">
            <a:extLst>
              <a:ext uri="{FF2B5EF4-FFF2-40B4-BE49-F238E27FC236}">
                <a16:creationId xmlns:a16="http://schemas.microsoft.com/office/drawing/2014/main" id="{945DC8C8-7C2A-5080-6A5A-D3FE99FE8B61}"/>
              </a:ext>
            </a:extLst>
          </p:cNvPr>
          <p:cNvSpPr/>
          <p:nvPr/>
        </p:nvSpPr>
        <p:spPr>
          <a:xfrm>
            <a:off x="9714198" y="18638304"/>
            <a:ext cx="4111530" cy="30909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a:t>
            </a:r>
          </a:p>
        </p:txBody>
      </p:sp>
      <p:sp>
        <p:nvSpPr>
          <p:cNvPr id="32" name="Rectangle 31">
            <a:extLst>
              <a:ext uri="{FF2B5EF4-FFF2-40B4-BE49-F238E27FC236}">
                <a16:creationId xmlns:a16="http://schemas.microsoft.com/office/drawing/2014/main" id="{3BE1127A-6ED8-686A-95EB-0C1B10222603}"/>
              </a:ext>
            </a:extLst>
          </p:cNvPr>
          <p:cNvSpPr/>
          <p:nvPr/>
        </p:nvSpPr>
        <p:spPr>
          <a:xfrm>
            <a:off x="13959055" y="18634376"/>
            <a:ext cx="4111530" cy="30909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a:t>
            </a:r>
          </a:p>
        </p:txBody>
      </p:sp>
      <p:sp>
        <p:nvSpPr>
          <p:cNvPr id="34" name="Rectangle 33">
            <a:extLst>
              <a:ext uri="{FF2B5EF4-FFF2-40B4-BE49-F238E27FC236}">
                <a16:creationId xmlns:a16="http://schemas.microsoft.com/office/drawing/2014/main" id="{BBFEC8D6-33EF-2B90-CA20-CBC8420BF444}"/>
              </a:ext>
            </a:extLst>
          </p:cNvPr>
          <p:cNvSpPr/>
          <p:nvPr/>
        </p:nvSpPr>
        <p:spPr>
          <a:xfrm>
            <a:off x="18240488" y="18634376"/>
            <a:ext cx="4111530" cy="30909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a:t>
            </a:r>
          </a:p>
        </p:txBody>
      </p:sp>
      <p:sp>
        <p:nvSpPr>
          <p:cNvPr id="35" name="Rectangle 34">
            <a:extLst>
              <a:ext uri="{FF2B5EF4-FFF2-40B4-BE49-F238E27FC236}">
                <a16:creationId xmlns:a16="http://schemas.microsoft.com/office/drawing/2014/main" id="{BADE531F-1724-801C-0F78-9DE3B831AD6A}"/>
              </a:ext>
            </a:extLst>
          </p:cNvPr>
          <p:cNvSpPr/>
          <p:nvPr/>
        </p:nvSpPr>
        <p:spPr>
          <a:xfrm>
            <a:off x="24527328" y="5478162"/>
            <a:ext cx="3737755" cy="30909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a:t>
            </a:r>
          </a:p>
        </p:txBody>
      </p:sp>
      <p:sp>
        <p:nvSpPr>
          <p:cNvPr id="36" name="Rectangle 35">
            <a:extLst>
              <a:ext uri="{FF2B5EF4-FFF2-40B4-BE49-F238E27FC236}">
                <a16:creationId xmlns:a16="http://schemas.microsoft.com/office/drawing/2014/main" id="{543E03C7-B9A2-2125-14F9-2F76B80C7EF3}"/>
              </a:ext>
            </a:extLst>
          </p:cNvPr>
          <p:cNvSpPr/>
          <p:nvPr/>
        </p:nvSpPr>
        <p:spPr>
          <a:xfrm>
            <a:off x="28699033" y="5474234"/>
            <a:ext cx="3737755" cy="30909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a:t>
            </a:r>
          </a:p>
        </p:txBody>
      </p:sp>
    </p:spTree>
    <p:extLst>
      <p:ext uri="{BB962C8B-B14F-4D97-AF65-F5344CB8AC3E}">
        <p14:creationId xmlns:p14="http://schemas.microsoft.com/office/powerpoint/2010/main" val="1627276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TK 2020_Smokey">
  <a:themeElements>
    <a:clrScheme name="UT Smokey Theme">
      <a:dk1>
        <a:srgbClr val="4B4B4B"/>
      </a:dk1>
      <a:lt1>
        <a:srgbClr val="F0F0F0"/>
      </a:lt1>
      <a:dk2>
        <a:srgbClr val="000000"/>
      </a:dk2>
      <a:lt2>
        <a:srgbClr val="FFFFFF"/>
      </a:lt2>
      <a:accent1>
        <a:srgbClr val="FF8200"/>
      </a:accent1>
      <a:accent2>
        <a:srgbClr val="2197A9"/>
      </a:accent2>
      <a:accent3>
        <a:srgbClr val="8D2048"/>
      </a:accent3>
      <a:accent4>
        <a:srgbClr val="FED535"/>
      </a:accent4>
      <a:accent5>
        <a:srgbClr val="E65933"/>
      </a:accent5>
      <a:accent6>
        <a:srgbClr val="006C93"/>
      </a:accent6>
      <a:hlink>
        <a:srgbClr val="4B4B4B"/>
      </a:hlink>
      <a:folHlink>
        <a:srgbClr val="4B4B4B"/>
      </a:folHlink>
    </a:clrScheme>
    <a:fontScheme name="UTK">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sz="1500" dirty="0" smtClean="0"/>
        </a:defPPr>
      </a:lstStyle>
    </a:txDef>
  </a:objectDefaults>
  <a:extraClrSchemeLst/>
  <a:extLst>
    <a:ext uri="{05A4C25C-085E-4340-85A3-A5531E510DB2}">
      <thm15:themeFamily xmlns:thm15="http://schemas.microsoft.com/office/thememl/2012/main" name="Presentation1" id="{C94BDD4B-E6ED-4D8E-ADAB-ACF2250EB413}" vid="{F6A72376-E9A1-4622-A75D-C4211D8C73DD}"/>
    </a:ext>
  </a:extLst>
</a:theme>
</file>

<file path=ppt/theme/theme2.xml><?xml version="1.0" encoding="utf-8"?>
<a:theme xmlns:a="http://schemas.openxmlformats.org/drawingml/2006/main" name="Office Theme">
  <a:themeElements>
    <a:clrScheme name="University of Tennessee">
      <a:dk1>
        <a:srgbClr val="58595B"/>
      </a:dk1>
      <a:lt1>
        <a:srgbClr val="F0F0F0"/>
      </a:lt1>
      <a:dk2>
        <a:srgbClr val="000000"/>
      </a:dk2>
      <a:lt2>
        <a:srgbClr val="FFFFFF"/>
      </a:lt2>
      <a:accent1>
        <a:srgbClr val="FF8200"/>
      </a:accent1>
      <a:accent2>
        <a:srgbClr val="00746F"/>
      </a:accent2>
      <a:accent3>
        <a:srgbClr val="E65933"/>
      </a:accent3>
      <a:accent4>
        <a:srgbClr val="FED535"/>
      </a:accent4>
      <a:accent5>
        <a:srgbClr val="517C96"/>
      </a:accent5>
      <a:accent6>
        <a:srgbClr val="8D204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6ce7f05b-413c-43f0-a405-4782f1c736f4" xsi:nil="true"/>
    <lcf76f155ced4ddcb4097134ff3c332f xmlns="52c5501b-ac23-4643-b2d1-99050004ecce">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71BD7F6CCAC64B93684AA8AE864A1B" ma:contentTypeVersion="12" ma:contentTypeDescription="Create a new document." ma:contentTypeScope="" ma:versionID="38e8921b4ffc5a19ddc489ead4d6a15b">
  <xsd:schema xmlns:xsd="http://www.w3.org/2001/XMLSchema" xmlns:xs="http://www.w3.org/2001/XMLSchema" xmlns:p="http://schemas.microsoft.com/office/2006/metadata/properties" xmlns:ns2="52c5501b-ac23-4643-b2d1-99050004ecce" xmlns:ns3="6ce7f05b-413c-43f0-a405-4782f1c736f4" targetNamespace="http://schemas.microsoft.com/office/2006/metadata/properties" ma:root="true" ma:fieldsID="8a46bf21d1fc3c9445298d80ceefc7ee" ns2:_="" ns3:_="">
    <xsd:import namespace="52c5501b-ac23-4643-b2d1-99050004ecce"/>
    <xsd:import namespace="6ce7f05b-413c-43f0-a405-4782f1c736f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lcf76f155ced4ddcb4097134ff3c332f" minOccurs="0"/>
                <xsd:element ref="ns3:TaxCatchAll"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c5501b-ac23-4643-b2d1-99050004ec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c8ab95b9-39aa-4b9d-a2e7-0451eedf9b88"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ce7f05b-413c-43f0-a405-4782f1c736f4"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82bf9304-f7fb-41c5-9e73-b4e8f25489c7}" ma:internalName="TaxCatchAll" ma:showField="CatchAllData" ma:web="6ce7f05b-413c-43f0-a405-4782f1c736f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04EDB80-8291-42F4-AEE7-2E49570FCCE1}">
  <ds:schemaRefs>
    <ds:schemaRef ds:uri="http://purl.org/dc/elements/1.1/"/>
    <ds:schemaRef ds:uri="http://schemas.microsoft.com/office/2006/metadata/properties"/>
    <ds:schemaRef ds:uri="http://www.w3.org/XML/1998/namespace"/>
    <ds:schemaRef ds:uri="http://schemas.openxmlformats.org/package/2006/metadata/core-properties"/>
    <ds:schemaRef ds:uri="http://schemas.microsoft.com/office/2006/documentManagement/types"/>
    <ds:schemaRef ds:uri="http://purl.org/dc/terms/"/>
    <ds:schemaRef ds:uri="http://purl.org/dc/dcmitype/"/>
    <ds:schemaRef ds:uri="http://schemas.microsoft.com/office/infopath/2007/PartnerControls"/>
    <ds:schemaRef ds:uri="6ce7f05b-413c-43f0-a405-4782f1c736f4"/>
    <ds:schemaRef ds:uri="52c5501b-ac23-4643-b2d1-99050004ecce"/>
  </ds:schemaRefs>
</ds:datastoreItem>
</file>

<file path=customXml/itemProps2.xml><?xml version="1.0" encoding="utf-8"?>
<ds:datastoreItem xmlns:ds="http://schemas.openxmlformats.org/officeDocument/2006/customXml" ds:itemID="{69DC6354-79F6-4C27-A216-04852E67EE2D}">
  <ds:schemaRefs>
    <ds:schemaRef ds:uri="http://schemas.microsoft.com/sharepoint/v3/contenttype/forms"/>
  </ds:schemaRefs>
</ds:datastoreItem>
</file>

<file path=customXml/itemProps3.xml><?xml version="1.0" encoding="utf-8"?>
<ds:datastoreItem xmlns:ds="http://schemas.openxmlformats.org/officeDocument/2006/customXml" ds:itemID="{BD7AA2C2-B765-4401-8622-E075816AF2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2c5501b-ac23-4643-b2d1-99050004ecce"/>
    <ds:schemaRef ds:uri="6ce7f05b-413c-43f0-a405-4782f1c736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3248</TotalTime>
  <Words>652</Words>
  <Application>Microsoft Macintosh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Nova</vt:lpstr>
      <vt:lpstr>Arial Nova Light</vt:lpstr>
      <vt:lpstr>Calibri</vt:lpstr>
      <vt:lpstr>Roboto</vt:lpstr>
      <vt:lpstr>UTK 2020_Smokey</vt:lpstr>
      <vt:lpstr>Project Title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Peterson</dc:creator>
  <cp:lastModifiedBy>Patel, Kush R</cp:lastModifiedBy>
  <cp:revision>159</cp:revision>
  <dcterms:created xsi:type="dcterms:W3CDTF">2019-10-24T14:01:45Z</dcterms:created>
  <dcterms:modified xsi:type="dcterms:W3CDTF">2024-11-27T20:07:12Z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32590308</vt:lpwstr>
  </property>
  <property fmtid="{D5CDD505-2E9C-101B-9397-08002B2CF9AE}" pid="3" name="NXPowerLiteSettings">
    <vt:lpwstr>C9000AA0054001</vt:lpwstr>
  </property>
  <property fmtid="{D5CDD505-2E9C-101B-9397-08002B2CF9AE}" pid="4" name="NXPowerLiteVersion">
    <vt:lpwstr>D8.0.4</vt:lpwstr>
  </property>
  <property fmtid="{D5CDD505-2E9C-101B-9397-08002B2CF9AE}" pid="5" name="ContentTypeId">
    <vt:lpwstr>0x01010068FA8C6AB570D9459039B51A9DB8E6CA</vt:lpwstr>
  </property>
  <property fmtid="{D5CDD505-2E9C-101B-9397-08002B2CF9AE}" pid="6" name="MediaServiceImageTags">
    <vt:lpwstr/>
  </property>
</Properties>
</file>