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1" r:id="rId10"/>
    <p:sldId id="263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CF132-F16A-4206-A1CD-5C2E9741258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0F82C-6293-40C4-830C-A9D1B719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F82C-6293-40C4-830C-A9D1B71930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9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8240"/>
            <a:ext cx="7457800" cy="6609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135009" cy="4461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0667AF9-5C22-4D76-8884-141EB7F37257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1EB4DA1-C15B-41EB-8EE8-B469DE702C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meetup.com/meetup_api/console/?path=/self/calend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apier.com/help/what-is-zapier/" TargetMode="External"/><Relationship Id="rId2" Type="http://schemas.openxmlformats.org/officeDocument/2006/relationships/hyperlink" Target="https://flow.microsoft.com/en-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my_applets" TargetMode="External"/><Relationship Id="rId2" Type="http://schemas.openxmlformats.org/officeDocument/2006/relationships/hyperlink" Target="https://zapier.com/app/expl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w.microsoft.com/en-us/servic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 with Azure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 As A Service to automate KansasCityUserGroups.com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Azure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Trigger, Daily at 8:00am:</a:t>
            </a:r>
          </a:p>
          <a:p>
            <a:pPr lvl="1"/>
            <a:r>
              <a:rPr lang="en-US" dirty="0" smtClean="0"/>
              <a:t>Get my </a:t>
            </a:r>
            <a:r>
              <a:rPr lang="en-US" dirty="0" err="1" smtClean="0"/>
              <a:t>calender</a:t>
            </a:r>
            <a:r>
              <a:rPr lang="en-US" dirty="0" smtClean="0"/>
              <a:t> of events from Meetup: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://secure.meetup.com/meetup_api/console/?path=/</a:t>
            </a:r>
            <a:r>
              <a:rPr lang="en-US" dirty="0" smtClean="0">
                <a:hlinkClick r:id="rId2"/>
              </a:rPr>
              <a:t>self/calendar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meetup is occurring </a:t>
            </a:r>
            <a:r>
              <a:rPr lang="en-US" dirty="0" smtClean="0"/>
              <a:t>either 2, 5, 10, or 20 days from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Format subject and body of email about event</a:t>
            </a:r>
          </a:p>
          <a:p>
            <a:pPr lvl="2"/>
            <a:r>
              <a:rPr lang="en-US" dirty="0" smtClean="0"/>
              <a:t>Send </a:t>
            </a:r>
            <a:r>
              <a:rPr lang="en-US" dirty="0" smtClean="0"/>
              <a:t>the email out using </a:t>
            </a:r>
            <a:r>
              <a:rPr lang="en-US" dirty="0" err="1" smtClean="0"/>
              <a:t>sendgrid</a:t>
            </a:r>
            <a:r>
              <a:rPr lang="en-US" dirty="0" smtClean="0"/>
              <a:t> to my blogger </a:t>
            </a:r>
            <a:r>
              <a:rPr lang="en-US" dirty="0" smtClean="0"/>
              <a:t>account</a:t>
            </a:r>
          </a:p>
          <a:p>
            <a:pPr lvl="3"/>
            <a:r>
              <a:rPr lang="en-US" dirty="0" smtClean="0"/>
              <a:t>Blogger for KansasCityUserGroup.com </a:t>
            </a:r>
            <a:r>
              <a:rPr lang="en-US" dirty="0" err="1" smtClean="0"/>
              <a:t>autoposts</a:t>
            </a:r>
            <a:r>
              <a:rPr lang="en-US" dirty="0" smtClean="0"/>
              <a:t> emails received</a:t>
            </a:r>
            <a:endParaRPr lang="en-US" dirty="0" smtClean="0"/>
          </a:p>
          <a:p>
            <a:r>
              <a:rPr lang="en-US" dirty="0" smtClean="0"/>
              <a:t>IFTTT listens for posters on the KansasCityUserGroups.com blog</a:t>
            </a:r>
          </a:p>
          <a:p>
            <a:pPr lvl="1"/>
            <a:r>
              <a:rPr lang="en-US" dirty="0" smtClean="0"/>
              <a:t>Sends a Twitter T</a:t>
            </a:r>
            <a:r>
              <a:rPr lang="en-US" dirty="0" smtClean="0"/>
              <a:t>weet when they occur</a:t>
            </a:r>
          </a:p>
          <a:p>
            <a:pPr lvl="1"/>
            <a:r>
              <a:rPr lang="en-US" dirty="0" smtClean="0"/>
              <a:t>Posts to Facebook when they occur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Azure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Timer Based</a:t>
            </a:r>
          </a:p>
          <a:p>
            <a:r>
              <a:rPr lang="en-US" dirty="0" smtClean="0"/>
              <a:t>Secure storing keys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</a:p>
          <a:p>
            <a:r>
              <a:rPr lang="en-US" dirty="0" err="1" smtClean="0"/>
              <a:t>SendGrid</a:t>
            </a:r>
            <a:r>
              <a:rPr lang="en-US" dirty="0" smtClean="0"/>
              <a:t> – </a:t>
            </a:r>
            <a:r>
              <a:rPr lang="en-US" dirty="0" err="1" smtClean="0"/>
              <a:t>Freeish</a:t>
            </a:r>
            <a:endParaRPr lang="en-US" dirty="0" smtClean="0"/>
          </a:p>
          <a:p>
            <a:r>
              <a:rPr lang="en-US" dirty="0" smtClean="0"/>
              <a:t>Can invoke function externally</a:t>
            </a:r>
          </a:p>
          <a:p>
            <a:r>
              <a:rPr lang="en-US" dirty="0" smtClean="0"/>
              <a:t>Input Triggers for other Azure tools</a:t>
            </a:r>
          </a:p>
          <a:p>
            <a:r>
              <a:rPr lang="en-US" dirty="0" err="1" smtClean="0"/>
              <a:t>Webhooks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As A Service (</a:t>
            </a:r>
            <a:r>
              <a:rPr lang="en-US" dirty="0" err="1" smtClean="0"/>
              <a:t>FaaS</a:t>
            </a:r>
            <a:r>
              <a:rPr lang="en-US" dirty="0" smtClean="0"/>
              <a:t>) Definition</a:t>
            </a:r>
          </a:p>
          <a:p>
            <a:r>
              <a:rPr lang="en-US" u="sng" dirty="0" smtClean="0"/>
              <a:t>Outline</a:t>
            </a:r>
          </a:p>
          <a:p>
            <a:pPr lvl="1"/>
            <a:r>
              <a:rPr lang="en-US" dirty="0" err="1" smtClean="0"/>
              <a:t>FaaS</a:t>
            </a:r>
            <a:r>
              <a:rPr lang="en-US" dirty="0" smtClean="0"/>
              <a:t> for Power Users</a:t>
            </a:r>
          </a:p>
          <a:p>
            <a:pPr lvl="1"/>
            <a:r>
              <a:rPr lang="en-US" dirty="0" err="1" smtClean="0"/>
              <a:t>FaaS</a:t>
            </a:r>
            <a:r>
              <a:rPr lang="en-US" dirty="0" smtClean="0"/>
              <a:t> </a:t>
            </a:r>
            <a:r>
              <a:rPr lang="en-US" dirty="0" smtClean="0"/>
              <a:t>for Developers</a:t>
            </a:r>
          </a:p>
          <a:p>
            <a:pPr lvl="1"/>
            <a:r>
              <a:rPr lang="en-US" dirty="0" smtClean="0"/>
              <a:t>Demos of </a:t>
            </a:r>
            <a:r>
              <a:rPr lang="en-US" dirty="0" err="1" smtClean="0"/>
              <a:t>FaaS</a:t>
            </a:r>
            <a:r>
              <a:rPr lang="en-US" dirty="0" smtClean="0"/>
              <a:t> in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FaaS</a:t>
            </a:r>
            <a:r>
              <a:rPr lang="en-US" sz="3200" dirty="0" smtClean="0"/>
              <a:t> for Power Users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https://flow.microsoft.com/en-us/</a:t>
            </a:r>
            <a:endParaRPr lang="en-US" dirty="0"/>
          </a:p>
          <a:p>
            <a:r>
              <a:rPr lang="en-US" dirty="0">
                <a:hlinkClick r:id="rId3"/>
              </a:rPr>
              <a:t>https://zapier.com/help/what-is-zapier/</a:t>
            </a:r>
            <a:endParaRPr lang="en-US" dirty="0"/>
          </a:p>
          <a:p>
            <a:r>
              <a:rPr lang="en-US" dirty="0" smtClean="0"/>
              <a:t>Major Services:</a:t>
            </a:r>
          </a:p>
          <a:p>
            <a:pPr lvl="1"/>
            <a:r>
              <a:rPr lang="en-US" dirty="0" smtClean="0"/>
              <a:t>IFTTT.com</a:t>
            </a:r>
          </a:p>
          <a:p>
            <a:pPr lvl="1"/>
            <a:r>
              <a:rPr lang="en-US" dirty="0" smtClean="0"/>
              <a:t>Zapier.com</a:t>
            </a:r>
          </a:p>
          <a:p>
            <a:pPr lvl="1"/>
            <a:r>
              <a:rPr lang="en-US" dirty="0" smtClean="0"/>
              <a:t>Stringify.com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Flow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IFTTT – post to Trello either at a certain time or when I tweet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https://zapier.com/app/explore</a:t>
            </a:r>
            <a:r>
              <a:rPr lang="en-US" dirty="0"/>
              <a:t>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://ifttt.com/my_applets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https://flow.microsoft.com/en-us/services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I post to my blog – generate a tweet</a:t>
            </a:r>
          </a:p>
          <a:p>
            <a:r>
              <a:rPr lang="en-US" dirty="0"/>
              <a:t>When I post a picture to Instagram, add it to my </a:t>
            </a:r>
            <a:r>
              <a:rPr lang="en-US" dirty="0" err="1"/>
              <a:t>dropbox</a:t>
            </a:r>
            <a:r>
              <a:rPr lang="en-US" dirty="0"/>
              <a:t> account</a:t>
            </a:r>
          </a:p>
          <a:p>
            <a:r>
              <a:rPr lang="en-US" dirty="0"/>
              <a:t>When the sun sets, send me an email</a:t>
            </a:r>
          </a:p>
          <a:p>
            <a:r>
              <a:rPr lang="en-US" dirty="0"/>
              <a:t>When I arrive at home, turn the lights on</a:t>
            </a:r>
          </a:p>
          <a:p>
            <a:r>
              <a:rPr lang="en-US" dirty="0" smtClean="0"/>
              <a:t>IFTTT button on my phone – when pressed sends an IM to my wife saying, “on my way home” and includes my current location.</a:t>
            </a:r>
          </a:p>
          <a:p>
            <a:r>
              <a:rPr lang="en-US" dirty="0" smtClean="0"/>
              <a:t>Tracks each IM I send or receive in a google sheet</a:t>
            </a:r>
          </a:p>
          <a:p>
            <a:r>
              <a:rPr lang="en-US" dirty="0" smtClean="0"/>
              <a:t>If I can an IFTTT provided phone number, it will record my message, translate it to text, and send both to me in an email.</a:t>
            </a:r>
          </a:p>
          <a:p>
            <a:r>
              <a:rPr lang="en-US" dirty="0" smtClean="0"/>
              <a:t>Once a year send me a reminder about my anniversary</a:t>
            </a:r>
          </a:p>
          <a:p>
            <a:r>
              <a:rPr lang="en-US" dirty="0" smtClean="0"/>
              <a:t>Get notified of Craigslist postings in my area on certain topics</a:t>
            </a:r>
          </a:p>
        </p:txBody>
      </p:sp>
    </p:spTree>
    <p:extLst>
      <p:ext uri="{BB962C8B-B14F-4D97-AF65-F5344CB8AC3E}">
        <p14:creationId xmlns:p14="http://schemas.microsoft.com/office/powerpoint/2010/main" val="20374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FaaS</a:t>
            </a:r>
            <a:r>
              <a:rPr lang="en-US" dirty="0" smtClean="0"/>
              <a:t>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</a:t>
            </a:r>
            <a:r>
              <a:rPr lang="en-US" dirty="0" smtClean="0"/>
              <a:t>use </a:t>
            </a:r>
            <a:r>
              <a:rPr lang="en-US" dirty="0" smtClean="0"/>
              <a:t>OAuth 2.0</a:t>
            </a:r>
            <a:endParaRPr lang="en-US" dirty="0" smtClean="0"/>
          </a:p>
          <a:p>
            <a:pPr lvl="1"/>
            <a:r>
              <a:rPr lang="en-US" dirty="0" smtClean="0"/>
              <a:t>IFTTT redirects you to the logon page for Service A (Twitter) where you grant IFTTT the ability to take limited actions with your Service A (Twitter) account on your behalf.  </a:t>
            </a:r>
            <a:endParaRPr lang="en-US" dirty="0" smtClean="0"/>
          </a:p>
          <a:p>
            <a:pPr lvl="1"/>
            <a:r>
              <a:rPr lang="en-US" dirty="0" smtClean="0"/>
              <a:t>IFTTT </a:t>
            </a:r>
            <a:r>
              <a:rPr lang="en-US" dirty="0"/>
              <a:t>redirects you to the logon page for </a:t>
            </a:r>
            <a:r>
              <a:rPr lang="en-US" dirty="0" smtClean="0"/>
              <a:t>Service B (Gmail) where </a:t>
            </a:r>
            <a:r>
              <a:rPr lang="en-US" dirty="0"/>
              <a:t>you grant IFTTT </a:t>
            </a:r>
            <a:r>
              <a:rPr lang="en-US" dirty="0" smtClean="0"/>
              <a:t>the ability to </a:t>
            </a:r>
            <a:r>
              <a:rPr lang="en-US" dirty="0"/>
              <a:t>take limited actions with your </a:t>
            </a:r>
            <a:r>
              <a:rPr lang="en-US" dirty="0" smtClean="0"/>
              <a:t>Service B (Gmail) </a:t>
            </a:r>
            <a:r>
              <a:rPr lang="en-US" dirty="0"/>
              <a:t>account on your behalf.  </a:t>
            </a:r>
          </a:p>
          <a:p>
            <a:r>
              <a:rPr lang="en-US" dirty="0" smtClean="0"/>
              <a:t>Usually one of these two processes: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“event” </a:t>
            </a:r>
            <a:r>
              <a:rPr lang="en-US" dirty="0" smtClean="0"/>
              <a:t>fires </a:t>
            </a:r>
            <a:r>
              <a:rPr lang="en-US" dirty="0" smtClean="0"/>
              <a:t>at Service A (Twitter)</a:t>
            </a:r>
            <a:r>
              <a:rPr lang="en-US" dirty="0" smtClean="0"/>
              <a:t>, </a:t>
            </a:r>
            <a:r>
              <a:rPr lang="en-US" dirty="0" smtClean="0"/>
              <a:t>it triggers call to </a:t>
            </a:r>
            <a:r>
              <a:rPr lang="en-US" dirty="0" smtClean="0"/>
              <a:t>IFTTT</a:t>
            </a:r>
            <a:endParaRPr lang="en-US" dirty="0" smtClean="0"/>
          </a:p>
          <a:p>
            <a:pPr lvl="1"/>
            <a:r>
              <a:rPr lang="en-US" dirty="0" smtClean="0"/>
              <a:t>IFTTT polls repeatedly </a:t>
            </a:r>
            <a:r>
              <a:rPr lang="en-US" dirty="0" smtClean="0"/>
              <a:t>Service A (Twitter) for </a:t>
            </a:r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own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connect your API to a thousand </a:t>
            </a:r>
            <a:r>
              <a:rPr lang="en-US" dirty="0" smtClean="0"/>
              <a:t>services by integrating with just one of those platforms.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Developer Grade </a:t>
            </a:r>
            <a:r>
              <a:rPr lang="en-US" dirty="0" err="1" smtClean="0"/>
              <a:t>FaaS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</a:t>
            </a:r>
            <a:r>
              <a:rPr lang="en-US" dirty="0" smtClean="0"/>
              <a:t>need to add more advanced logic</a:t>
            </a:r>
            <a:endParaRPr lang="en-US" dirty="0" smtClean="0"/>
          </a:p>
          <a:p>
            <a:pPr lvl="1"/>
            <a:r>
              <a:rPr lang="en-US" dirty="0" smtClean="0"/>
              <a:t>AWS Lambda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 smtClean="0"/>
              <a:t>Azure Functions</a:t>
            </a:r>
            <a:endParaRPr lang="en-US" dirty="0" smtClean="0"/>
          </a:p>
          <a:p>
            <a:pPr lvl="1"/>
            <a:r>
              <a:rPr lang="en-US" dirty="0" smtClean="0"/>
              <a:t>Google App </a:t>
            </a:r>
            <a:r>
              <a:rPr lang="en-US" dirty="0" smtClean="0"/>
              <a:t>Cloud Functions</a:t>
            </a:r>
            <a:endParaRPr lang="en-US" dirty="0" smtClean="0"/>
          </a:p>
          <a:p>
            <a:pPr lvl="1"/>
            <a:r>
              <a:rPr lang="en-US" dirty="0" err="1" smtClean="0"/>
              <a:t>WebTask.Io</a:t>
            </a:r>
            <a:endParaRPr lang="en-US" dirty="0" smtClean="0"/>
          </a:p>
          <a:p>
            <a:pPr lvl="1"/>
            <a:r>
              <a:rPr lang="en-US" dirty="0" smtClean="0"/>
              <a:t>Serverless.com</a:t>
            </a:r>
          </a:p>
          <a:p>
            <a:pPr lvl="1"/>
            <a:r>
              <a:rPr lang="en-US" dirty="0" smtClean="0"/>
              <a:t>Microsoft Azure Logic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1470</TotalTime>
  <Words>487</Words>
  <Application>Microsoft Office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Austin</vt:lpstr>
      <vt:lpstr>Serverless Computing with Azure </vt:lpstr>
      <vt:lpstr>Overview</vt:lpstr>
      <vt:lpstr>FaaS for Power Users</vt:lpstr>
      <vt:lpstr>Example</vt:lpstr>
      <vt:lpstr>Services Available</vt:lpstr>
      <vt:lpstr>Ideas</vt:lpstr>
      <vt:lpstr>Is FaaS Secure?</vt:lpstr>
      <vt:lpstr>Do you own an API?</vt:lpstr>
      <vt:lpstr>Developer Grade FaaS</vt:lpstr>
      <vt:lpstr>My Azure Function</vt:lpstr>
      <vt:lpstr>Functions Demo</vt:lpstr>
      <vt:lpstr>My Azure Function</vt:lpstr>
    </vt:vector>
  </TitlesOfParts>
  <Company>Lucity,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Computing with Azure</dc:title>
  <dc:creator>Rob Kraft</dc:creator>
  <cp:lastModifiedBy>Rob Kraft</cp:lastModifiedBy>
  <cp:revision>22</cp:revision>
  <dcterms:created xsi:type="dcterms:W3CDTF">2017-01-23T19:50:02Z</dcterms:created>
  <dcterms:modified xsi:type="dcterms:W3CDTF">2017-04-23T19:47:36Z</dcterms:modified>
</cp:coreProperties>
</file>