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609601"/>
            <a:ext cx="10931237" cy="3851563"/>
          </a:xfrm>
        </p:spPr>
        <p:txBody>
          <a:bodyPr/>
          <a:lstStyle/>
          <a:p>
            <a:r>
              <a:rPr lang="en-GB" b="1" dirty="0"/>
              <a:t>Coursera Capstone Project - London Freelance Office 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Author: Robert Kwiatkowski</a:t>
            </a:r>
            <a:br>
              <a:rPr lang="en-GB" dirty="0"/>
            </a:br>
            <a:r>
              <a:rPr lang="en-GB" dirty="0"/>
              <a:t>Date: 16/01/2020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an optimal location for a freelancer/contractor with the following assumptions:</a:t>
            </a:r>
          </a:p>
          <a:p>
            <a:pPr lvl="1"/>
            <a:r>
              <a:rPr lang="en-GB" dirty="0"/>
              <a:t>Moves alone or with a partner (no children, one-bedroom apartment)</a:t>
            </a:r>
          </a:p>
          <a:p>
            <a:pPr lvl="1"/>
            <a:r>
              <a:rPr lang="en-GB" dirty="0"/>
              <a:t>Works remotely or has a parent company very close (distance to company is not relevant)</a:t>
            </a:r>
          </a:p>
          <a:p>
            <a:pPr lvl="1"/>
            <a:r>
              <a:rPr lang="en-GB" dirty="0"/>
              <a:t>Want to rent a flat/house (not to buy)</a:t>
            </a:r>
          </a:p>
          <a:p>
            <a:pPr lvl="1"/>
            <a:r>
              <a:rPr lang="en-GB" dirty="0"/>
              <a:t>Does not want to commute much for shopping</a:t>
            </a:r>
          </a:p>
          <a:p>
            <a:pPr lvl="1"/>
            <a:r>
              <a:rPr lang="en-GB" dirty="0"/>
              <a:t>Prefers eating out to cooking at home</a:t>
            </a:r>
          </a:p>
          <a:p>
            <a:pPr lvl="1"/>
            <a:r>
              <a:rPr lang="en-GB" dirty="0"/>
              <a:t>Does not want to overpay for a place (cost-aware person)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decision criteria:</a:t>
            </a:r>
          </a:p>
          <a:p>
            <a:pPr lvl="1"/>
            <a:r>
              <a:rPr lang="en-GB" dirty="0"/>
              <a:t>Safety</a:t>
            </a:r>
          </a:p>
          <a:p>
            <a:pPr lvl="1"/>
            <a:r>
              <a:rPr lang="en-GB" dirty="0"/>
              <a:t>Costs of living</a:t>
            </a:r>
          </a:p>
          <a:p>
            <a:pPr lvl="1"/>
            <a:r>
              <a:rPr lang="en-GB" dirty="0"/>
              <a:t>Attractiveness</a:t>
            </a:r>
          </a:p>
          <a:p>
            <a:r>
              <a:rPr lang="en-GB" dirty="0"/>
              <a:t>Two main data sources:</a:t>
            </a:r>
          </a:p>
          <a:p>
            <a:pPr lvl="1"/>
            <a:r>
              <a:rPr lang="en-GB" dirty="0"/>
              <a:t>City of London</a:t>
            </a:r>
          </a:p>
          <a:p>
            <a:pPr lvl="1"/>
            <a:r>
              <a:rPr lang="en-GB" dirty="0"/>
              <a:t>Foursquare API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Robert\AppData\Local\Microsoft\Windows\INetCache\Content.MSO\837C1D8B.tmp">
            <a:extLst>
              <a:ext uri="{FF2B5EF4-FFF2-40B4-BE49-F238E27FC236}">
                <a16:creationId xmlns:a16="http://schemas.microsoft.com/office/drawing/2014/main" id="{C9D80FD1-C2A6-48AE-9F7B-838BAA95A0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64" y="2082718"/>
            <a:ext cx="6359236" cy="2847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-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52602"/>
            <a:ext cx="10972800" cy="598200"/>
          </a:xfrm>
        </p:spPr>
        <p:txBody>
          <a:bodyPr/>
          <a:lstStyle/>
          <a:p>
            <a:r>
              <a:rPr lang="en-US" dirty="0"/>
              <a:t>Best locations: </a:t>
            </a:r>
            <a:r>
              <a:rPr lang="en-GB" b="1" dirty="0"/>
              <a:t>Richmond upon Thames, Harrow</a:t>
            </a:r>
            <a:r>
              <a:rPr lang="en-GB" dirty="0"/>
              <a:t> and </a:t>
            </a:r>
            <a:r>
              <a:rPr lang="en-GB" b="1" dirty="0"/>
              <a:t>Sutton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20F3C-3023-4828-90C3-F1C097D2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1551269"/>
            <a:ext cx="5761219" cy="3755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9A905-6BF3-471F-9710-D25D75953A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28" y="1534449"/>
            <a:ext cx="5915025" cy="39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52602"/>
            <a:ext cx="10972800" cy="598200"/>
          </a:xfrm>
        </p:spPr>
        <p:txBody>
          <a:bodyPr/>
          <a:lstStyle/>
          <a:p>
            <a:r>
              <a:rPr lang="en-US" dirty="0"/>
              <a:t>Best locations: </a:t>
            </a:r>
            <a:r>
              <a:rPr lang="en-GB" b="1" dirty="0"/>
              <a:t>Bexley, Havering</a:t>
            </a:r>
            <a:r>
              <a:rPr lang="en-GB" dirty="0"/>
              <a:t> and </a:t>
            </a:r>
            <a:r>
              <a:rPr lang="en-GB" b="1" dirty="0"/>
              <a:t>Sutton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D0734-B452-420E-9DB6-2D10ECDD2E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600200"/>
            <a:ext cx="5730875" cy="4152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AAFFF-F94C-45FF-9E34-B2FD204139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200"/>
            <a:ext cx="5798820" cy="38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52602"/>
            <a:ext cx="10972800" cy="598200"/>
          </a:xfrm>
        </p:spPr>
        <p:txBody>
          <a:bodyPr/>
          <a:lstStyle/>
          <a:p>
            <a:r>
              <a:rPr lang="en-US" dirty="0"/>
              <a:t>Best locations: </a:t>
            </a:r>
            <a:r>
              <a:rPr lang="en-GB" b="1" dirty="0"/>
              <a:t>Barret, Enfield, Lambeth</a:t>
            </a:r>
            <a:r>
              <a:rPr lang="en-GB" dirty="0"/>
              <a:t> and </a:t>
            </a:r>
            <a:r>
              <a:rPr lang="en-GB" b="1" dirty="0"/>
              <a:t>Ealing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34909-C3B8-4D7F-9206-26AA9D94F1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27" y="1600200"/>
            <a:ext cx="4876800" cy="3783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21577-399B-4A08-823F-C4272FAC9C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9" y="1600200"/>
            <a:ext cx="5862758" cy="37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9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the performed analysis the following boroughs are recommended:</a:t>
            </a:r>
          </a:p>
          <a:p>
            <a:pPr lvl="1"/>
            <a:r>
              <a:rPr lang="en-GB" b="1" dirty="0"/>
              <a:t>Ealing</a:t>
            </a:r>
          </a:p>
          <a:p>
            <a:pPr lvl="1"/>
            <a:r>
              <a:rPr lang="en-GB" b="1" dirty="0"/>
              <a:t>Enfield</a:t>
            </a:r>
          </a:p>
          <a:p>
            <a:pPr lvl="1"/>
            <a:r>
              <a:rPr lang="en-GB" b="1" dirty="0"/>
              <a:t>Lambeth</a:t>
            </a:r>
          </a:p>
          <a:p>
            <a:r>
              <a:rPr lang="en-GB" dirty="0"/>
              <a:t>These three borough offer a good balance between costs of living, safety and location attractiveness</a:t>
            </a:r>
          </a:p>
          <a:p>
            <a:endParaRPr lang="en-GB" dirty="0"/>
          </a:p>
          <a:p>
            <a:r>
              <a:rPr lang="en-GB" dirty="0"/>
              <a:t>Results  of this analysis will change with new set of assumptions</a:t>
            </a:r>
          </a:p>
          <a:p>
            <a:r>
              <a:rPr lang="en-GB" dirty="0"/>
              <a:t>Further improvements:</a:t>
            </a:r>
          </a:p>
          <a:p>
            <a:pPr lvl="1"/>
            <a:r>
              <a:rPr lang="en-GB" dirty="0"/>
              <a:t>Increase number of decision factors</a:t>
            </a:r>
          </a:p>
          <a:p>
            <a:pPr lvl="1"/>
            <a:r>
              <a:rPr lang="en-GB" dirty="0"/>
              <a:t>Analyse safety data more in details by separating light and hard crimes</a:t>
            </a:r>
          </a:p>
          <a:p>
            <a:pPr lvl="1"/>
            <a:r>
              <a:rPr lang="en-GB" dirty="0"/>
              <a:t>Assess attractiveness of each area based on more specific requirements based on personal preferences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15</TotalTime>
  <Words>235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Company background presentation</vt:lpstr>
      <vt:lpstr>Coursera Capstone Project - London Freelance Office Location</vt:lpstr>
      <vt:lpstr>Problem</vt:lpstr>
      <vt:lpstr>Decision criteria</vt:lpstr>
      <vt:lpstr>Safety - Crime</vt:lpstr>
      <vt:lpstr>Rent cost</vt:lpstr>
      <vt:lpstr>Restaurants locations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- London Freelance Office Location</dc:title>
  <dc:creator>Robert</dc:creator>
  <cp:lastModifiedBy>Robert</cp:lastModifiedBy>
  <cp:revision>2</cp:revision>
  <dcterms:created xsi:type="dcterms:W3CDTF">2020-01-16T17:14:26Z</dcterms:created>
  <dcterms:modified xsi:type="dcterms:W3CDTF">2020-01-16T17:30:22Z</dcterms:modified>
</cp:coreProperties>
</file>