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60956E-60D4-4702-9EEC-AAF2AA465F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Rob Lindsay Excercise 5 - Targeted Marketing To Drive Repurchasing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371D99-AC50-417C-B8E0-FCC0F72F45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8/10/2022 11:29:33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9" id="10" name="slide10">
            <a:extLst>
              <a:ext uri="{FF2B5EF4-FFF2-40B4-BE49-F238E27FC236}">
                <a16:creationId xmlns:a16="http://schemas.microsoft.com/office/drawing/2014/main" id="{F5220900-B426-4377-9487-E61E8738B4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10" id="11" name="slide11">
            <a:extLst>
              <a:ext uri="{FF2B5EF4-FFF2-40B4-BE49-F238E27FC236}">
                <a16:creationId xmlns:a16="http://schemas.microsoft.com/office/drawing/2014/main" id="{7592A919-6AF8-4D0C-A8E9-AC173A0E95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1" id="2" name="slide2">
            <a:extLst>
              <a:ext uri="{FF2B5EF4-FFF2-40B4-BE49-F238E27FC236}">
                <a16:creationId xmlns:a16="http://schemas.microsoft.com/office/drawing/2014/main" id="{7094AFBF-23BC-48B8-927F-5AD38BA48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2" id="3" name="slide3">
            <a:extLst>
              <a:ext uri="{FF2B5EF4-FFF2-40B4-BE49-F238E27FC236}">
                <a16:creationId xmlns:a16="http://schemas.microsoft.com/office/drawing/2014/main" id="{9D57FA3C-5520-4F38-ACF8-9BE2EC847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3" id="4" name="slide4">
            <a:extLst>
              <a:ext uri="{FF2B5EF4-FFF2-40B4-BE49-F238E27FC236}">
                <a16:creationId xmlns:a16="http://schemas.microsoft.com/office/drawing/2014/main" id="{1687B6A5-B0F7-45B5-8245-EBD2F719C3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4" id="5" name="slide5">
            <a:extLst>
              <a:ext uri="{FF2B5EF4-FFF2-40B4-BE49-F238E27FC236}">
                <a16:creationId xmlns:a16="http://schemas.microsoft.com/office/drawing/2014/main" id="{B59E29DC-AC69-4287-AFF9-41FE7E9C7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5" id="6" name="slide6">
            <a:extLst>
              <a:ext uri="{FF2B5EF4-FFF2-40B4-BE49-F238E27FC236}">
                <a16:creationId xmlns:a16="http://schemas.microsoft.com/office/drawing/2014/main" id="{D111A750-3AAB-407E-A6FA-B9530FD5CB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6" id="7" name="slide7">
            <a:extLst>
              <a:ext uri="{FF2B5EF4-FFF2-40B4-BE49-F238E27FC236}">
                <a16:creationId xmlns:a16="http://schemas.microsoft.com/office/drawing/2014/main" id="{21B22583-249C-4B3B-A203-9CFFEE735F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11" id="8" name="slide8">
            <a:extLst>
              <a:ext uri="{FF2B5EF4-FFF2-40B4-BE49-F238E27FC236}">
                <a16:creationId xmlns:a16="http://schemas.microsoft.com/office/drawing/2014/main" id="{A5B035FB-46F0-4195-9AFE-9204024712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ed Marketing To Drive Repurchasing8" id="9" name="slide9">
            <a:extLst>
              <a:ext uri="{FF2B5EF4-FFF2-40B4-BE49-F238E27FC236}">
                <a16:creationId xmlns:a16="http://schemas.microsoft.com/office/drawing/2014/main" id="{D1FCCE50-CD1E-41BD-B07E-383EBFECA0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2022-08-10T16:29:33Z</dcterms:created>
  <dcterms:modified xsi:type="dcterms:W3CDTF">2022-08-10T16:29:33Z</dcterms:modified>
</cp:coreProperties>
</file>