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Feels</a:t>
            </a:r>
            <a:r>
              <a:rPr/>
              <a:t> </a:t>
            </a:r>
            <a:r>
              <a:rPr/>
              <a:t>Drafty: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 i="1"/>
              <a:t>Intra</a:t>
            </a:r>
            <a:r>
              <a:rPr/>
              <a:t>-party</a:t>
            </a:r>
            <a:r>
              <a:rPr/>
              <a:t> </a:t>
            </a:r>
            <a:r>
              <a:rPr/>
              <a:t>Coldness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Rob</a:t>
            </a:r>
            <a:r>
              <a:rPr/>
              <a:t> </a:t>
            </a:r>
            <a:r>
              <a:rPr/>
              <a:t>Lytle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9/2/2021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 i="1"/>
              <a:t>inter</a:t>
            </a:r>
            <a:r>
              <a:rPr/>
              <a:t>-party</a:t>
            </a:r>
            <a:r>
              <a:rPr/>
              <a:t> </a:t>
            </a:r>
            <a:r>
              <a:rPr/>
              <a:t>affect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We know less about </a:t>
            </a:r>
            <a:r>
              <a:rPr b="1" i="1"/>
              <a:t>intra</a:t>
            </a:r>
            <a:r>
              <a:rPr b="1"/>
              <a:t>-party affect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use-div-pres_files/figure-pptx/cdf-mean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Time-series</a:t>
            </a:r>
            <a:r>
              <a:rPr/>
              <a:t> </a:t>
            </a:r>
            <a:r>
              <a:rPr/>
              <a:t>shifts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partisan</a:t>
            </a:r>
            <a:r>
              <a:rPr/>
              <a:t> </a:t>
            </a:r>
            <a:r>
              <a:rPr/>
              <a:t>affect.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use-div-pres_files/figure-pptx/cdf-s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in-party</a:t>
            </a:r>
            <a:r>
              <a:rPr/>
              <a:t> </a:t>
            </a:r>
            <a:r>
              <a:rPr/>
              <a:t>feeling</a:t>
            </a:r>
            <a:r>
              <a:rPr/>
              <a:t> </a:t>
            </a:r>
            <a:r>
              <a:rPr/>
              <a:t>thermometers.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use-div-pres_files/figure-pptx/below-5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cold</a:t>
            </a:r>
            <a:r>
              <a:rPr/>
              <a:t> </a:t>
            </a:r>
            <a:r>
              <a:rPr/>
              <a:t>partisans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party-year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use-div-pres_files/figure-pptx/primaries-plo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partisan</a:t>
            </a:r>
            <a:r>
              <a:rPr/>
              <a:t> </a:t>
            </a:r>
            <a:r>
              <a:rPr/>
              <a:t>affect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candidate</a:t>
            </a:r>
            <a:r>
              <a:rPr/>
              <a:t> </a:t>
            </a:r>
            <a:r>
              <a:rPr/>
              <a:t>supporters</a:t>
            </a:r>
            <a:r>
              <a:rPr/>
              <a:t> </a:t>
            </a:r>
            <a:r>
              <a:rPr/>
              <a:t>2008–2020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use-div-pres_files/figure-pptx/gg-three-wav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Three-wave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partisanship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House Divided Feels Drafty: Understanding Intra-party Coldness</dc:title>
  <dc:creator>Rob Lytle</dc:creator>
  <cp:keywords/>
  <dcterms:created xsi:type="dcterms:W3CDTF">2021-09-20T16:57:02Z</dcterms:created>
  <dcterms:modified xsi:type="dcterms:W3CDTF">2021-09-20T16:57:02Z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9/2/2021</vt:lpwstr>
  </property>
  <property fmtid="{D5CDD505-2E9C-101B-9397-08002B2CF9AE}" pid="3" name="output">
    <vt:lpwstr>powerpoint_presentation</vt:lpwstr>
  </property>
</Properties>
</file>