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" y="2877820"/>
            <a:ext cx="11171555" cy="933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212725"/>
            <a:ext cx="11933555" cy="1619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" y="1998345"/>
            <a:ext cx="11409680" cy="6667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9380" y="14605"/>
            <a:ext cx="441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rgbClr val="FF0000"/>
                </a:solidFill>
              </a:rPr>
              <a:t>expected results</a:t>
            </a:r>
            <a:endParaRPr lang="" altLang="en-US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35585" y="1684655"/>
            <a:ext cx="441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rgbClr val="FF0000"/>
                </a:solidFill>
              </a:rPr>
              <a:t>....</a:t>
            </a:r>
            <a:endParaRPr lang="" alt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865" y="2877820"/>
            <a:ext cx="9172575" cy="29210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" y="2286000"/>
            <a:ext cx="11272520" cy="178435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8011795" y="2441575"/>
            <a:ext cx="802005" cy="454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微软雅黑</vt:lpstr>
      <vt:lpstr>FZHei-B01</vt:lpstr>
      <vt:lpstr>Arial Unicode MS</vt:lpstr>
      <vt:lpstr>Calibri Light</vt:lpstr>
      <vt:lpstr>DejaVu Sans</vt:lpstr>
      <vt:lpstr>Calibri</vt:lpstr>
      <vt:lpstr>FZShuSong-Z01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3</cp:revision>
  <dcterms:created xsi:type="dcterms:W3CDTF">2019-06-29T15:40:36Z</dcterms:created>
  <dcterms:modified xsi:type="dcterms:W3CDTF">2019-06-29T15:40:36Z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