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2" r:id="rId1"/>
  </p:sldMasterIdLst>
  <p:notesMasterIdLst>
    <p:notesMasterId r:id="rId23"/>
  </p:notesMasterIdLst>
  <p:handoutMasterIdLst>
    <p:handoutMasterId r:id="rId24"/>
  </p:handoutMasterIdLst>
  <p:sldIdLst>
    <p:sldId id="256" r:id="rId2"/>
    <p:sldId id="257" r:id="rId3"/>
    <p:sldId id="258" r:id="rId4"/>
    <p:sldId id="271" r:id="rId5"/>
    <p:sldId id="268" r:id="rId6"/>
    <p:sldId id="259" r:id="rId7"/>
    <p:sldId id="272" r:id="rId8"/>
    <p:sldId id="273" r:id="rId9"/>
    <p:sldId id="263" r:id="rId10"/>
    <p:sldId id="264" r:id="rId11"/>
    <p:sldId id="265" r:id="rId12"/>
    <p:sldId id="266" r:id="rId13"/>
    <p:sldId id="274" r:id="rId14"/>
    <p:sldId id="275" r:id="rId15"/>
    <p:sldId id="276" r:id="rId16"/>
    <p:sldId id="267" r:id="rId17"/>
    <p:sldId id="270" r:id="rId18"/>
    <p:sldId id="269" r:id="rId19"/>
    <p:sldId id="260" r:id="rId20"/>
    <p:sldId id="261" r:id="rId21"/>
    <p:sldId id="262" r:id="rId22"/>
  </p:sldIdLst>
  <p:sldSz cx="12192000" cy="6858000"/>
  <p:notesSz cx="6858000" cy="9144000"/>
  <p:custDataLst>
    <p:tags r:id="rId25"/>
  </p:custDataLst>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7" orient="horz" pos="2160">
          <p15:clr>
            <a:srgbClr val="A4A3A4"/>
          </p15:clr>
        </p15:guide>
        <p15:guide id="8"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ouwman, R. (Remke)" initials="RB" lastIdx="68" clrIdx="0">
    <p:extLst/>
  </p:cmAuthor>
  <p:cmAuthor id="2" name="CAV2" initials="C" lastIdx="5" clrIdx="1">
    <p:extLst/>
  </p:cmAuthor>
  <p:cmAuthor id="3" name="Noort, R.C.M. (Rob)" initials="NR(" lastIdx="1" clrIdx="2">
    <p:extLst>
      <p:ext uri="{19B8F6BF-5375-455C-9EA6-DF929625EA0E}">
        <p15:presenceInfo xmlns:p15="http://schemas.microsoft.com/office/powerpoint/2012/main" userId="S::Rob.Noort@ing.com::ef380750-d076-461f-b90f-cfb3c234d6f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0F0"/>
    <a:srgbClr val="FF6200"/>
    <a:srgbClr val="E9E9E9"/>
    <a:srgbClr val="A0CAE9"/>
    <a:srgbClr val="262626"/>
    <a:srgbClr val="D0D93C"/>
    <a:srgbClr val="AB0066"/>
    <a:srgbClr val="9393C6"/>
    <a:srgbClr val="CBCBCB"/>
    <a:srgbClr val="A8A8A8"/>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C07AF9EF-7F60-4BE2-B048-E21843C071CA}">
  <a:tblStyle styleId="{C07AF9EF-7F60-4BE2-B048-E21843C071CA}" styleName="ING Default Table">
    <a:tblBg>
      <a:effect>
        <a:effectLst/>
      </a:effect>
    </a:tblBg>
    <a:wholeTbl>
      <a:tcTxStyle b="off" i="off">
        <a:fontRef idx="minor"/>
        <a:srgbClr val="333333">
          <a:alpha val="100000"/>
        </a:srgbClr>
      </a:tcTxStyle>
      <a:tcStyle>
        <a:tcBdr>
          <a:left>
            <a:ln>
              <a:noFill/>
            </a:ln>
          </a:left>
          <a:right>
            <a:ln>
              <a:noFill/>
            </a:ln>
          </a:right>
          <a:top>
            <a:ln>
              <a:noFill/>
            </a:ln>
          </a:top>
          <a:bottom>
            <a:ln w="10000">
              <a:solidFill>
                <a:srgbClr val="E1E1E1">
                  <a:alpha val="100000"/>
                </a:srgbClr>
              </a:solidFill>
            </a:ln>
          </a:bottom>
          <a:insideH>
            <a:ln w="10000">
              <a:solidFill>
                <a:srgbClr val="E1E1E1">
                  <a:alpha val="100000"/>
                </a:srgbClr>
              </a:solidFill>
            </a:ln>
          </a:insideH>
          <a:insideV>
            <a:ln>
              <a:noFill/>
            </a:ln>
          </a:insideV>
          <a:tl2br>
            <a:ln>
              <a:noFill/>
            </a:ln>
          </a:tl2br>
          <a:tr2bl>
            <a:ln>
              <a:noFill/>
            </a:ln>
          </a:tr2bl>
        </a:tcBdr>
        <a:fill>
          <a:solidFill>
            <a:srgbClr val="FFFFFF">
              <a:alpha val="100000"/>
            </a:srgbClr>
          </a:solidFill>
        </a:fill>
      </a:tcStyle>
    </a:wholeTbl>
    <a:lastRow>
      <a:tcTxStyle b="off" i="off">
        <a:fontRef idx="minor"/>
        <a:srgbClr val="333333">
          <a:alpha val="100000"/>
        </a:srgbClr>
      </a:tcTxStyle>
      <a:tcStyle>
        <a:tcBdr/>
        <a:fill>
          <a:solidFill>
            <a:srgbClr val="E1E1E1">
              <a:alpha val="100000"/>
            </a:srgbClr>
          </a:solidFill>
        </a:fill>
      </a:tcStyle>
    </a:lastRow>
    <a:firstRow>
      <a:tcTxStyle b="off" i="off">
        <a:fontRef idx="minor"/>
        <a:srgbClr val="FFFFFF">
          <a:alpha val="100000"/>
        </a:srgbClr>
      </a:tcTxStyle>
      <a:tcStyle>
        <a:tcBdr/>
        <a:fill>
          <a:solidFill>
            <a:srgbClr val="FF6200"/>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444" autoAdjust="0"/>
    <p:restoredTop sz="56629" autoAdjust="0"/>
  </p:normalViewPr>
  <p:slideViewPr>
    <p:cSldViewPr snapToGrid="0" showGuides="1">
      <p:cViewPr varScale="1">
        <p:scale>
          <a:sx n="38" d="100"/>
          <a:sy n="38" d="100"/>
        </p:scale>
        <p:origin x="1364" y="48"/>
      </p:cViewPr>
      <p:guideLst>
        <p:guide orient="horz" pos="2160"/>
        <p:guide pos="3840"/>
      </p:guideLst>
    </p:cSldViewPr>
  </p:slideViewPr>
  <p:outlineViewPr>
    <p:cViewPr>
      <p:scale>
        <a:sx n="33" d="100"/>
        <a:sy n="33" d="100"/>
      </p:scale>
      <p:origin x="0" y="-42581"/>
    </p:cViewPr>
  </p:outlineViewPr>
  <p:notesTextViewPr>
    <p:cViewPr>
      <p:scale>
        <a:sx n="125" d="100"/>
        <a:sy n="125" d="100"/>
      </p:scale>
      <p:origin x="0" y="0"/>
    </p:cViewPr>
  </p:notesTextViewPr>
  <p:sorterViewPr>
    <p:cViewPr>
      <p:scale>
        <a:sx n="75" d="100"/>
        <a:sy n="75" d="100"/>
      </p:scale>
      <p:origin x="0" y="0"/>
    </p:cViewPr>
  </p:sorterViewPr>
  <p:notesViewPr>
    <p:cSldViewPr snapToGrid="0" showGuides="1">
      <p:cViewPr varScale="1">
        <p:scale>
          <a:sx n="74" d="100"/>
          <a:sy n="74" d="100"/>
        </p:scale>
        <p:origin x="1272"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3" dt="2020-01-09T15:14:43.494" idx="1">
    <p:pos x="10" y="10"/>
    <p:text/>
    <p:extLst>
      <p:ext uri="{C676402C-5697-4E1C-873F-D02D1690AC5C}">
        <p15:threadingInfo xmlns:p15="http://schemas.microsoft.com/office/powerpoint/2012/main" timeZoneBias="-6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latin typeface="ING Me" pitchFamily="2" charset="0"/>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49DD6AA-DA07-4B49-84C4-DD15DC5E0A8E}" type="datetimeFigureOut">
              <a:rPr lang="en-GB" smtClean="0">
                <a:latin typeface="ING Me" pitchFamily="2" charset="0"/>
              </a:rPr>
              <a:t>20/01/2020</a:t>
            </a:fld>
            <a:endParaRPr lang="en-GB">
              <a:latin typeface="ING Me" pitchFamily="2" charset="0"/>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latin typeface="ING Me" pitchFamily="2" charset="0"/>
            </a:endParaRPr>
          </a:p>
        </p:txBody>
      </p:sp>
    </p:spTree>
    <p:extLst>
      <p:ext uri="{BB962C8B-B14F-4D97-AF65-F5344CB8AC3E}">
        <p14:creationId xmlns:p14="http://schemas.microsoft.com/office/powerpoint/2010/main" val="28952732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685800" y="0"/>
            <a:ext cx="4966198" cy="324000"/>
          </a:xfrm>
          <a:prstGeom prst="rect">
            <a:avLst/>
          </a:prstGeom>
        </p:spPr>
        <p:txBody>
          <a:bodyPr vert="horz" lIns="91440" tIns="45720" rIns="91440" bIns="45720" rtlCol="0"/>
          <a:lstStyle>
            <a:lvl1pPr algn="l">
              <a:defRPr sz="1000">
                <a:latin typeface="+mn-lt"/>
              </a:defRPr>
            </a:lvl1pPr>
          </a:lstStyle>
          <a:p>
            <a:endParaRPr lang="en-GB" dirty="0"/>
          </a:p>
        </p:txBody>
      </p:sp>
      <p:sp>
        <p:nvSpPr>
          <p:cNvPr id="3" name="Date Placeholder 2"/>
          <p:cNvSpPr>
            <a:spLocks noGrp="1"/>
          </p:cNvSpPr>
          <p:nvPr>
            <p:ph type="dt" idx="1"/>
          </p:nvPr>
        </p:nvSpPr>
        <p:spPr>
          <a:xfrm>
            <a:off x="5778000" y="0"/>
            <a:ext cx="1080000" cy="324000"/>
          </a:xfrm>
          <a:prstGeom prst="rect">
            <a:avLst/>
          </a:prstGeom>
        </p:spPr>
        <p:txBody>
          <a:bodyPr vert="horz" lIns="91440" tIns="45720" rIns="91440" bIns="45720" rtlCol="0"/>
          <a:lstStyle>
            <a:lvl1pPr algn="r">
              <a:defRPr sz="1000">
                <a:latin typeface="+mn-lt"/>
              </a:defRPr>
            </a:lvl1pPr>
          </a:lstStyle>
          <a:p>
            <a:fld id="{B6962210-35F6-42EB-A3B8-FCE6E13B30BA}" type="datetimeFigureOut">
              <a:rPr lang="en-GB" smtClean="0"/>
              <a:pPr/>
              <a:t>20/01/2020</a:t>
            </a:fld>
            <a:endParaRPr lang="en-GB"/>
          </a:p>
        </p:txBody>
      </p:sp>
      <p:sp>
        <p:nvSpPr>
          <p:cNvPr id="5" name="Notes Placeholder 4"/>
          <p:cNvSpPr>
            <a:spLocks noGrp="1"/>
          </p:cNvSpPr>
          <p:nvPr>
            <p:ph type="body" sz="quarter" idx="3"/>
          </p:nvPr>
        </p:nvSpPr>
        <p:spPr>
          <a:xfrm>
            <a:off x="685800" y="3938589"/>
            <a:ext cx="5486400" cy="4746624"/>
          </a:xfrm>
          <a:prstGeom prst="rect">
            <a:avLst/>
          </a:prstGeom>
        </p:spPr>
        <p:txBody>
          <a:bodyPr vert="horz" lIns="0" tIns="0" rIns="0" bIns="0" rtlCol="0"/>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6" name="Footer Placeholder 5"/>
          <p:cNvSpPr>
            <a:spLocks noGrp="1"/>
          </p:cNvSpPr>
          <p:nvPr>
            <p:ph type="ftr" sz="quarter" idx="4"/>
          </p:nvPr>
        </p:nvSpPr>
        <p:spPr>
          <a:xfrm>
            <a:off x="685799" y="8856661"/>
            <a:ext cx="4966199" cy="252000"/>
          </a:xfrm>
          <a:prstGeom prst="rect">
            <a:avLst/>
          </a:prstGeom>
        </p:spPr>
        <p:txBody>
          <a:bodyPr vert="horz" lIns="91440" tIns="45720" rIns="91440" bIns="45720" rtlCol="0" anchor="t" anchorCtr="0"/>
          <a:lstStyle>
            <a:lvl1pPr algn="l">
              <a:defRPr sz="1000">
                <a:latin typeface="+mn-lt"/>
              </a:defRPr>
            </a:lvl1pPr>
          </a:lstStyle>
          <a:p>
            <a:endParaRPr lang="en-GB" dirty="0"/>
          </a:p>
        </p:txBody>
      </p:sp>
      <p:sp>
        <p:nvSpPr>
          <p:cNvPr id="7" name="Slide Number Placeholder 6"/>
          <p:cNvSpPr>
            <a:spLocks noGrp="1"/>
          </p:cNvSpPr>
          <p:nvPr>
            <p:ph type="sldNum" sz="quarter" idx="5"/>
          </p:nvPr>
        </p:nvSpPr>
        <p:spPr>
          <a:xfrm>
            <a:off x="5778000" y="8856661"/>
            <a:ext cx="1080000" cy="252000"/>
          </a:xfrm>
          <a:prstGeom prst="rect">
            <a:avLst/>
          </a:prstGeom>
        </p:spPr>
        <p:txBody>
          <a:bodyPr vert="horz" lIns="91440" tIns="45720" rIns="91440" bIns="45720" rtlCol="0" anchor="t" anchorCtr="0"/>
          <a:lstStyle>
            <a:lvl1pPr algn="r">
              <a:defRPr sz="1000">
                <a:latin typeface="+mn-lt"/>
              </a:defRPr>
            </a:lvl1pPr>
          </a:lstStyle>
          <a:p>
            <a:fld id="{E762DFE1-544E-4AD0-8AE2-9ADF9877B110}" type="slidenum">
              <a:rPr lang="en-GB" smtClean="0"/>
              <a:pPr/>
              <a:t>‹#›</a:t>
            </a:fld>
            <a:endParaRPr lang="en-GB" dirty="0"/>
          </a:p>
        </p:txBody>
      </p:sp>
      <p:sp>
        <p:nvSpPr>
          <p:cNvPr id="8" name="Slide Image Placeholder 7"/>
          <p:cNvSpPr>
            <a:spLocks noGrp="1" noRot="1" noChangeAspect="1"/>
          </p:cNvSpPr>
          <p:nvPr>
            <p:ph type="sldImg" idx="2"/>
          </p:nvPr>
        </p:nvSpPr>
        <p:spPr>
          <a:xfrm>
            <a:off x="685800" y="681041"/>
            <a:ext cx="5486400" cy="3086100"/>
          </a:xfrm>
          <a:prstGeom prst="rect">
            <a:avLst/>
          </a:prstGeom>
          <a:noFill/>
          <a:ln w="12700">
            <a:solidFill>
              <a:prstClr val="black"/>
            </a:solidFill>
          </a:ln>
        </p:spPr>
        <p:txBody>
          <a:bodyPr vert="horz" lIns="91440" tIns="45720" rIns="91440" bIns="45720" rtlCol="0" anchor="ctr"/>
          <a:lstStyle/>
          <a:p>
            <a:endParaRPr lang="en-GB"/>
          </a:p>
        </p:txBody>
      </p:sp>
    </p:spTree>
    <p:extLst>
      <p:ext uri="{BB962C8B-B14F-4D97-AF65-F5344CB8AC3E}">
        <p14:creationId xmlns:p14="http://schemas.microsoft.com/office/powerpoint/2010/main" val="3708337847"/>
      </p:ext>
    </p:extLst>
  </p:cSld>
  <p:clrMap bg1="lt1" tx1="dk1" bg2="lt2" tx2="dk2" accent1="accent1" accent2="accent2" accent3="accent3" accent4="accent4" accent5="accent5" accent6="accent6" hlink="hlink" folHlink="folHlink"/>
  <p:notesStyle>
    <a:lvl1pPr marL="0" algn="l" defTabSz="914400" rtl="0" eaLnBrk="1" latinLnBrk="0" hangingPunct="1">
      <a:lnSpc>
        <a:spcPct val="110000"/>
      </a:lnSpc>
      <a:defRPr sz="1400" kern="1200">
        <a:solidFill>
          <a:schemeClr val="tx1"/>
        </a:solidFill>
        <a:latin typeface="+mn-lt"/>
        <a:ea typeface="+mn-ea"/>
        <a:cs typeface="+mn-cs"/>
      </a:defRPr>
    </a:lvl1pPr>
    <a:lvl2pPr marL="174625" indent="-174625" algn="l" defTabSz="914400" rtl="0" eaLnBrk="1" latinLnBrk="0" hangingPunct="1">
      <a:lnSpc>
        <a:spcPct val="110000"/>
      </a:lnSpc>
      <a:buFont typeface="ING Me" pitchFamily="2" charset="0"/>
      <a:buChar char="•"/>
      <a:defRPr sz="1400" kern="1200">
        <a:solidFill>
          <a:schemeClr val="tx1"/>
        </a:solidFill>
        <a:latin typeface="ING Me" pitchFamily="2" charset="0"/>
        <a:ea typeface="+mn-ea"/>
        <a:cs typeface="+mn-cs"/>
      </a:defRPr>
    </a:lvl2pPr>
    <a:lvl3pPr marL="360363" indent="-174625" algn="l" defTabSz="914400" rtl="0" eaLnBrk="1" latinLnBrk="0" hangingPunct="1">
      <a:lnSpc>
        <a:spcPct val="110000"/>
      </a:lnSpc>
      <a:buFont typeface="ING Me" pitchFamily="2" charset="0"/>
      <a:buChar char="•"/>
      <a:defRPr sz="1400" kern="1200">
        <a:solidFill>
          <a:schemeClr val="tx1"/>
        </a:solidFill>
        <a:latin typeface="ING Me" pitchFamily="2" charset="0"/>
        <a:ea typeface="+mn-ea"/>
        <a:cs typeface="+mn-cs"/>
      </a:defRPr>
    </a:lvl3pPr>
    <a:lvl4pPr marL="534988" indent="-174625" algn="l" defTabSz="914400" rtl="0" eaLnBrk="1" latinLnBrk="0" hangingPunct="1">
      <a:lnSpc>
        <a:spcPct val="110000"/>
      </a:lnSpc>
      <a:buFont typeface="ING Me" pitchFamily="2" charset="0"/>
      <a:buChar char="•"/>
      <a:defRPr sz="1400" kern="1200">
        <a:solidFill>
          <a:schemeClr val="tx1"/>
        </a:solidFill>
        <a:latin typeface="ING Me" pitchFamily="2" charset="0"/>
        <a:ea typeface="+mn-ea"/>
        <a:cs typeface="+mn-cs"/>
      </a:defRPr>
    </a:lvl4pPr>
    <a:lvl5pPr marL="719138" indent="-174625" algn="l" defTabSz="914400" rtl="0" eaLnBrk="1" latinLnBrk="0" hangingPunct="1">
      <a:lnSpc>
        <a:spcPct val="110000"/>
      </a:lnSpc>
      <a:buFont typeface="ING Me" pitchFamily="2" charset="0"/>
      <a:buChar char="•"/>
      <a:defRPr sz="1400" kern="1200">
        <a:solidFill>
          <a:schemeClr val="tx1"/>
        </a:solidFill>
        <a:latin typeface="ING Me" pitchFamily="2"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mod="1">
    <p:ext uri="{620B2872-D7B9-4A21-9093-7833F8D536E1}">
      <p15:sldGuideLst xmlns:p15="http://schemas.microsoft.com/office/powerpoint/2012/main">
        <p15:guide id="1" orient="horz" pos="2376" userDrawn="1">
          <p15:clr>
            <a:srgbClr val="F26B43"/>
          </p15:clr>
        </p15:guide>
        <p15:guide id="2" orient="horz" pos="432" userDrawn="1">
          <p15:clr>
            <a:srgbClr val="F26B43"/>
          </p15:clr>
        </p15:guide>
        <p15:guide id="3" orient="horz" pos="2481" userDrawn="1">
          <p15:clr>
            <a:srgbClr val="F26B43"/>
          </p15:clr>
        </p15:guide>
      </p15:sldGuideLst>
    </p:ext>
  </p:extLst>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java.com/en/download/release_notice.jsp"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s://bintray.com/jetbrains/intellij-jdk/"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1038"/>
            <a:ext cx="5486400" cy="3086100"/>
          </a:xfrm>
        </p:spPr>
      </p:sp>
      <p:sp>
        <p:nvSpPr>
          <p:cNvPr id="3" name="Notes Placeholder 2"/>
          <p:cNvSpPr>
            <a:spLocks noGrp="1"/>
          </p:cNvSpPr>
          <p:nvPr>
            <p:ph type="body" idx="1"/>
          </p:nvPr>
        </p:nvSpPr>
        <p:spPr/>
        <p:txBody>
          <a:bodyPr/>
          <a:lstStyle/>
          <a:p>
            <a:endParaRPr lang="en-US" sz="1400" b="1" i="0" u="none" strike="noStrike" kern="1200" dirty="0">
              <a:solidFill>
                <a:schemeClr val="tx1"/>
              </a:solidFill>
              <a:effectLst/>
              <a:latin typeface="+mn-lt"/>
              <a:ea typeface="+mn-ea"/>
              <a:cs typeface="+mn-cs"/>
            </a:endParaRPr>
          </a:p>
          <a:p>
            <a:r>
              <a:rPr lang="en-US" dirty="0"/>
              <a:t>As we mentioned, </a:t>
            </a:r>
            <a:r>
              <a:rPr lang="en-US" b="1" dirty="0"/>
              <a:t>Oracle will deliver releases every three years,</a:t>
            </a:r>
            <a:r>
              <a:rPr lang="en-US" dirty="0"/>
              <a:t> while </a:t>
            </a:r>
            <a:r>
              <a:rPr lang="en-US" b="1" dirty="0"/>
              <a:t>OpenJDK will be released every six months</a:t>
            </a:r>
            <a:r>
              <a:rPr lang="en-US" dirty="0"/>
              <a:t>.</a:t>
            </a:r>
          </a:p>
          <a:p>
            <a:r>
              <a:rPr lang="en-US" dirty="0"/>
              <a:t>Oracle provides long term support for its releases. On the other hand, OpenJDK supports the changes to a release only until the next version is released.</a:t>
            </a:r>
          </a:p>
          <a:p>
            <a:endParaRPr lang="nl-NL" dirty="0"/>
          </a:p>
          <a:p>
            <a:r>
              <a:rPr lang="en-US" b="1" dirty="0"/>
              <a:t>Oracle JDK was licensed under Oracle Binary Code License Agreement</a:t>
            </a:r>
            <a:r>
              <a:rPr lang="en-US" dirty="0"/>
              <a:t>, whereas </a:t>
            </a:r>
            <a:r>
              <a:rPr lang="en-US" b="1" dirty="0"/>
              <a:t>OpenJDK has the GNU General Public License (GNU GPL) version 2 with a linking exception</a:t>
            </a:r>
            <a:r>
              <a:rPr lang="en-US" dirty="0"/>
              <a:t>.</a:t>
            </a:r>
          </a:p>
          <a:p>
            <a:r>
              <a:rPr lang="en-US" dirty="0"/>
              <a:t>There are some licensing implications when using Oracle's platform. Public updates for Oracle Java SE 8 released after January 2019 will not be available for business, commercial, or production use without a commercial license, as Oracle </a:t>
            </a:r>
            <a:r>
              <a:rPr lang="en-US" dirty="0">
                <a:hlinkClick r:id="rId3"/>
              </a:rPr>
              <a:t>announced</a:t>
            </a:r>
            <a:r>
              <a:rPr lang="en-US" dirty="0"/>
              <a:t>. However, OpenJDK is completely open source and can be used it freely.</a:t>
            </a:r>
          </a:p>
          <a:p>
            <a:endParaRPr lang="en-US" sz="1400" b="1" i="0" u="none" strike="noStrike" kern="1200" dirty="0">
              <a:solidFill>
                <a:schemeClr val="tx1"/>
              </a:solidFill>
              <a:effectLst/>
              <a:latin typeface="+mn-lt"/>
              <a:ea typeface="+mn-ea"/>
              <a:cs typeface="+mn-cs"/>
            </a:endParaRPr>
          </a:p>
          <a:p>
            <a:r>
              <a:rPr lang="en-US" sz="1400" b="1" i="0" u="none" strike="noStrike" kern="1200" dirty="0">
                <a:solidFill>
                  <a:schemeClr val="tx1"/>
                </a:solidFill>
                <a:effectLst/>
                <a:latin typeface="+mn-lt"/>
                <a:ea typeface="+mn-ea"/>
                <a:cs typeface="+mn-cs"/>
              </a:rPr>
              <a:t>Oracle JDK is fully developed by Oracle Corporation</a:t>
            </a:r>
            <a:r>
              <a:rPr lang="en-US" sz="1400" b="0" i="0" u="none" strike="noStrike" kern="1200" dirty="0">
                <a:solidFill>
                  <a:schemeClr val="tx1"/>
                </a:solidFill>
                <a:effectLst/>
                <a:latin typeface="+mn-lt"/>
                <a:ea typeface="+mn-ea"/>
                <a:cs typeface="+mn-cs"/>
              </a:rPr>
              <a:t> whereas the </a:t>
            </a:r>
            <a:r>
              <a:rPr lang="en-US" sz="1400" b="1" i="0" u="none" strike="noStrike" kern="1200" dirty="0">
                <a:solidFill>
                  <a:schemeClr val="tx1"/>
                </a:solidFill>
                <a:effectLst/>
                <a:latin typeface="+mn-lt"/>
                <a:ea typeface="+mn-ea"/>
                <a:cs typeface="+mn-cs"/>
              </a:rPr>
              <a:t>OpenJDK is developed by Oracle, OpenJDK, and the Java Community</a:t>
            </a:r>
            <a:r>
              <a:rPr lang="en-US" sz="1400" b="0" i="0" u="none" strike="noStrike" kern="1200" dirty="0">
                <a:solidFill>
                  <a:schemeClr val="tx1"/>
                </a:solidFill>
                <a:effectLst/>
                <a:latin typeface="+mn-lt"/>
                <a:ea typeface="+mn-ea"/>
                <a:cs typeface="+mn-cs"/>
              </a:rPr>
              <a:t>. However, the top-notch companies like Red Hat, Azul Systems, IBM, Apple Inc., SAP AG also take an active part in its development.</a:t>
            </a:r>
          </a:p>
          <a:p>
            <a:r>
              <a:rPr lang="en-US" sz="1400" b="0" i="0" u="none" strike="noStrike" kern="1200" dirty="0">
                <a:solidFill>
                  <a:schemeClr val="tx1"/>
                </a:solidFill>
                <a:effectLst/>
                <a:latin typeface="+mn-lt"/>
                <a:ea typeface="+mn-ea"/>
                <a:cs typeface="+mn-cs"/>
              </a:rPr>
              <a:t>As we can see from the link from the previous subsection, when it comes to the </a:t>
            </a:r>
            <a:r>
              <a:rPr lang="en-US" sz="1400" b="1" i="0" u="none" strike="noStrike" kern="1200" dirty="0">
                <a:solidFill>
                  <a:schemeClr val="tx1"/>
                </a:solidFill>
                <a:effectLst/>
                <a:latin typeface="+mn-lt"/>
                <a:ea typeface="+mn-ea"/>
                <a:cs typeface="+mn-cs"/>
              </a:rPr>
              <a:t>popularity with the top companies that use Java Development Kits in their tools, </a:t>
            </a:r>
            <a:r>
              <a:rPr lang="en-US" sz="1400" b="0" i="0" u="none" strike="noStrike" kern="1200" dirty="0">
                <a:solidFill>
                  <a:schemeClr val="tx1"/>
                </a:solidFill>
                <a:effectLst/>
                <a:latin typeface="+mn-lt"/>
                <a:ea typeface="+mn-ea"/>
                <a:cs typeface="+mn-cs"/>
              </a:rPr>
              <a:t>such as Android Studio or IntelliJ IDEA, </a:t>
            </a:r>
            <a:r>
              <a:rPr lang="en-US" sz="1400" b="1" i="0" u="none" strike="noStrike" kern="1200" dirty="0">
                <a:solidFill>
                  <a:schemeClr val="tx1"/>
                </a:solidFill>
                <a:effectLst/>
                <a:latin typeface="+mn-lt"/>
                <a:ea typeface="+mn-ea"/>
                <a:cs typeface="+mn-cs"/>
              </a:rPr>
              <a:t>the Oracle JDK used to be more preferred, but both of them have switched to the OpenJDK based JetBrains </a:t>
            </a:r>
            <a:r>
              <a:rPr lang="en-US" sz="1400" b="1" i="0" u="none" strike="noStrike" kern="1200" dirty="0">
                <a:solidFill>
                  <a:schemeClr val="tx1"/>
                </a:solidFill>
                <a:effectLst/>
                <a:latin typeface="+mn-lt"/>
                <a:ea typeface="+mn-ea"/>
                <a:cs typeface="+mn-cs"/>
                <a:hlinkClick r:id="rId4"/>
              </a:rPr>
              <a:t>builds</a:t>
            </a:r>
            <a:r>
              <a:rPr lang="en-US" sz="1400" b="1" i="0" u="none" strike="noStrike" kern="1200" dirty="0">
                <a:solidFill>
                  <a:schemeClr val="tx1"/>
                </a:solidFill>
                <a:effectLst/>
                <a:latin typeface="+mn-lt"/>
                <a:ea typeface="+mn-ea"/>
                <a:cs typeface="+mn-cs"/>
              </a:rPr>
              <a:t>.</a:t>
            </a:r>
            <a:endParaRPr lang="en-US" sz="1400" b="0" i="0" u="none" strike="noStrike" kern="1200" dirty="0">
              <a:solidFill>
                <a:schemeClr val="tx1"/>
              </a:solidFill>
              <a:effectLst/>
              <a:latin typeface="+mn-lt"/>
              <a:ea typeface="+mn-ea"/>
              <a:cs typeface="+mn-cs"/>
            </a:endParaRPr>
          </a:p>
          <a:p>
            <a:r>
              <a:rPr lang="en-US" sz="1400" b="0" i="0" u="none" strike="noStrike" kern="1200" dirty="0">
                <a:solidFill>
                  <a:schemeClr val="tx1"/>
                </a:solidFill>
                <a:effectLst/>
                <a:latin typeface="+mn-lt"/>
                <a:ea typeface="+mn-ea"/>
                <a:cs typeface="+mn-cs"/>
              </a:rPr>
              <a:t>On the other hand, major Linux distributions (Fedora, Ubuntu, Red Hat Enterprise Linux) provide OpenJDK as the default Java SE implementation.</a:t>
            </a:r>
          </a:p>
          <a:p>
            <a:endParaRPr lang="nl-NL" dirty="0"/>
          </a:p>
        </p:txBody>
      </p:sp>
      <p:sp>
        <p:nvSpPr>
          <p:cNvPr id="4" name="Slide Number Placeholder 3"/>
          <p:cNvSpPr>
            <a:spLocks noGrp="1"/>
          </p:cNvSpPr>
          <p:nvPr>
            <p:ph type="sldNum" sz="quarter" idx="5"/>
          </p:nvPr>
        </p:nvSpPr>
        <p:spPr/>
        <p:txBody>
          <a:bodyPr/>
          <a:lstStyle/>
          <a:p>
            <a:fld id="{E762DFE1-544E-4AD0-8AE2-9ADF9877B110}" type="slidenum">
              <a:rPr lang="en-GB" smtClean="0"/>
              <a:pPr/>
              <a:t>5</a:t>
            </a:fld>
            <a:endParaRPr lang="en-GB" dirty="0"/>
          </a:p>
        </p:txBody>
      </p:sp>
    </p:spTree>
    <p:extLst>
      <p:ext uri="{BB962C8B-B14F-4D97-AF65-F5344CB8AC3E}">
        <p14:creationId xmlns:p14="http://schemas.microsoft.com/office/powerpoint/2010/main" val="15170948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1038"/>
            <a:ext cx="5486400" cy="3086100"/>
          </a:xfrm>
        </p:spPr>
      </p:sp>
      <p:sp>
        <p:nvSpPr>
          <p:cNvPr id="3" name="Notes Placeholder 2"/>
          <p:cNvSpPr>
            <a:spLocks noGrp="1"/>
          </p:cNvSpPr>
          <p:nvPr>
            <p:ph type="body" idx="1"/>
          </p:nvPr>
        </p:nvSpPr>
        <p:spPr/>
        <p:txBody>
          <a:bodyPr/>
          <a:lstStyle/>
          <a:p>
            <a:r>
              <a:rPr lang="en-US" dirty="0"/>
              <a:t>	</a:t>
            </a:r>
            <a:endParaRPr lang="nl-NL" dirty="0"/>
          </a:p>
        </p:txBody>
      </p:sp>
      <p:sp>
        <p:nvSpPr>
          <p:cNvPr id="4" name="Slide Number Placeholder 3"/>
          <p:cNvSpPr>
            <a:spLocks noGrp="1"/>
          </p:cNvSpPr>
          <p:nvPr>
            <p:ph type="sldNum" sz="quarter" idx="5"/>
          </p:nvPr>
        </p:nvSpPr>
        <p:spPr/>
        <p:txBody>
          <a:bodyPr/>
          <a:lstStyle/>
          <a:p>
            <a:fld id="{E762DFE1-544E-4AD0-8AE2-9ADF9877B110}" type="slidenum">
              <a:rPr lang="en-GB" smtClean="0"/>
              <a:pPr/>
              <a:t>6</a:t>
            </a:fld>
            <a:endParaRPr lang="en-GB" dirty="0"/>
          </a:p>
        </p:txBody>
      </p:sp>
    </p:spTree>
    <p:extLst>
      <p:ext uri="{BB962C8B-B14F-4D97-AF65-F5344CB8AC3E}">
        <p14:creationId xmlns:p14="http://schemas.microsoft.com/office/powerpoint/2010/main" val="6551057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1038"/>
            <a:ext cx="5486400" cy="3086100"/>
          </a:xfrm>
        </p:spPr>
      </p:sp>
      <p:sp>
        <p:nvSpPr>
          <p:cNvPr id="3" name="Notes Placeholder 2"/>
          <p:cNvSpPr>
            <a:spLocks noGrp="1"/>
          </p:cNvSpPr>
          <p:nvPr>
            <p:ph type="body" idx="1"/>
          </p:nvPr>
        </p:nvSpPr>
        <p:spPr/>
        <p:txBody>
          <a:bodyPr/>
          <a:lstStyle/>
          <a:p>
            <a:r>
              <a:rPr lang="en-US" dirty="0"/>
              <a:t>Start </a:t>
            </a:r>
            <a:r>
              <a:rPr lang="en-US" dirty="0" err="1"/>
              <a:t>jshell</a:t>
            </a:r>
            <a:r>
              <a:rPr lang="en-US" dirty="0"/>
              <a:t> "C:\Program Files\Java\jdk-13.0.1\bin\jshell.exe"</a:t>
            </a:r>
          </a:p>
          <a:p>
            <a:r>
              <a:rPr lang="en-US" dirty="0"/>
              <a:t>1+3</a:t>
            </a:r>
          </a:p>
          <a:p>
            <a:r>
              <a:rPr lang="en-US" dirty="0"/>
              <a:t>$1 </a:t>
            </a:r>
            <a:r>
              <a:rPr lang="en-US" dirty="0" err="1"/>
              <a:t>zetten</a:t>
            </a:r>
            <a:r>
              <a:rPr lang="en-US" dirty="0"/>
              <a:t>	-&gt; het </a:t>
            </a:r>
            <a:r>
              <a:rPr lang="en-US" dirty="0" err="1"/>
              <a:t>zijn</a:t>
            </a:r>
            <a:r>
              <a:rPr lang="en-US" dirty="0"/>
              <a:t> </a:t>
            </a:r>
            <a:r>
              <a:rPr lang="en-US" dirty="0" err="1"/>
              <a:t>gewoon</a:t>
            </a:r>
            <a:r>
              <a:rPr lang="en-US" dirty="0"/>
              <a:t> </a:t>
            </a:r>
            <a:r>
              <a:rPr lang="en-US" dirty="0" err="1"/>
              <a:t>variabelen</a:t>
            </a:r>
            <a:endParaRPr lang="en-US" dirty="0"/>
          </a:p>
          <a:p>
            <a:r>
              <a:rPr lang="en-US" dirty="0"/>
              <a:t>Str	-&gt; </a:t>
            </a:r>
            <a:r>
              <a:rPr lang="en-US" dirty="0" err="1"/>
              <a:t>aanvullen</a:t>
            </a:r>
            <a:endParaRPr lang="en-US" dirty="0"/>
          </a:p>
          <a:p>
            <a:r>
              <a:rPr lang="en-US" dirty="0"/>
              <a:t>import </a:t>
            </a:r>
            <a:r>
              <a:rPr lang="en-US" dirty="0" err="1"/>
              <a:t>java.time.LocalDateTime</a:t>
            </a:r>
            <a:r>
              <a:rPr lang="en-US" dirty="0"/>
              <a:t> -&gt; </a:t>
            </a:r>
            <a:r>
              <a:rPr lang="en-US" dirty="0" err="1"/>
              <a:t>dat</a:t>
            </a:r>
            <a:r>
              <a:rPr lang="en-US" dirty="0"/>
              <a:t> </a:t>
            </a:r>
            <a:r>
              <a:rPr lang="en-US" dirty="0" err="1"/>
              <a:t>kan</a:t>
            </a:r>
            <a:endParaRPr lang="en-US" dirty="0"/>
          </a:p>
          <a:p>
            <a:r>
              <a:rPr lang="en-US" dirty="0" err="1"/>
              <a:t>LocalDateTime</a:t>
            </a:r>
            <a:r>
              <a:rPr lang="en-US" dirty="0"/>
              <a:t> time = </a:t>
            </a:r>
            <a:r>
              <a:rPr lang="en-US" dirty="0" err="1"/>
              <a:t>LocalDateTime.now</a:t>
            </a:r>
            <a:r>
              <a:rPr lang="en-US" dirty="0"/>
              <a:t>()</a:t>
            </a:r>
          </a:p>
          <a:p>
            <a:r>
              <a:rPr lang="en-US" dirty="0"/>
              <a:t>Ook in </a:t>
            </a:r>
            <a:r>
              <a:rPr lang="en-US" dirty="0" err="1"/>
              <a:t>Intellij</a:t>
            </a:r>
            <a:endParaRPr lang="en-US" dirty="0"/>
          </a:p>
          <a:p>
            <a:r>
              <a:rPr lang="nl-NL" dirty="0"/>
              <a:t>Windows + zoom in</a:t>
            </a:r>
          </a:p>
        </p:txBody>
      </p:sp>
      <p:sp>
        <p:nvSpPr>
          <p:cNvPr id="4" name="Slide Number Placeholder 3"/>
          <p:cNvSpPr>
            <a:spLocks noGrp="1"/>
          </p:cNvSpPr>
          <p:nvPr>
            <p:ph type="sldNum" sz="quarter" idx="5"/>
          </p:nvPr>
        </p:nvSpPr>
        <p:spPr/>
        <p:txBody>
          <a:bodyPr/>
          <a:lstStyle/>
          <a:p>
            <a:fld id="{E762DFE1-544E-4AD0-8AE2-9ADF9877B110}" type="slidenum">
              <a:rPr lang="en-GB" smtClean="0"/>
              <a:pPr/>
              <a:t>7</a:t>
            </a:fld>
            <a:endParaRPr lang="en-GB" dirty="0"/>
          </a:p>
        </p:txBody>
      </p:sp>
    </p:spTree>
    <p:extLst>
      <p:ext uri="{BB962C8B-B14F-4D97-AF65-F5344CB8AC3E}">
        <p14:creationId xmlns:p14="http://schemas.microsoft.com/office/powerpoint/2010/main" val="2777168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1038"/>
            <a:ext cx="5486400" cy="3086100"/>
          </a:xfrm>
        </p:spPr>
      </p:sp>
      <p:sp>
        <p:nvSpPr>
          <p:cNvPr id="3" name="Notes Placeholder 2"/>
          <p:cNvSpPr>
            <a:spLocks noGrp="1"/>
          </p:cNvSpPr>
          <p:nvPr>
            <p:ph type="body" idx="1"/>
          </p:nvPr>
        </p:nvSpPr>
        <p:spPr/>
        <p:txBody>
          <a:bodyPr/>
          <a:lstStyle/>
          <a:p>
            <a:r>
              <a:rPr lang="en-US" dirty="0"/>
              <a:t>Java9</a:t>
            </a:r>
          </a:p>
          <a:p>
            <a:r>
              <a:rPr lang="en-US" dirty="0"/>
              <a:t>Java 9 introduces the </a:t>
            </a:r>
            <a:r>
              <a:rPr lang="en-US" i="1" dirty="0"/>
              <a:t>or() </a:t>
            </a:r>
            <a:r>
              <a:rPr lang="en-US" dirty="0"/>
              <a:t>method that returns another </a:t>
            </a:r>
            <a:r>
              <a:rPr lang="en-US" i="1" dirty="0"/>
              <a:t>Optional</a:t>
            </a:r>
            <a:r>
              <a:rPr lang="en-US" dirty="0"/>
              <a:t> lazily if our </a:t>
            </a:r>
            <a:r>
              <a:rPr lang="en-US" i="1" dirty="0"/>
              <a:t>Optional</a:t>
            </a:r>
            <a:r>
              <a:rPr lang="en-US" dirty="0"/>
              <a:t> is empty. If our first </a:t>
            </a:r>
            <a:r>
              <a:rPr lang="en-US" i="1" dirty="0"/>
              <a:t>Optional </a:t>
            </a:r>
            <a:r>
              <a:rPr lang="en-US" dirty="0"/>
              <a:t>has a defined value, the lambda passed to the </a:t>
            </a:r>
            <a:r>
              <a:rPr lang="en-US" i="1" dirty="0"/>
              <a:t>or() </a:t>
            </a:r>
            <a:r>
              <a:rPr lang="en-US" dirty="0"/>
              <a:t>method will not be invoked, and value will not be calculated and returned:</a:t>
            </a:r>
            <a:endParaRPr lang="nl-NL" dirty="0"/>
          </a:p>
        </p:txBody>
      </p:sp>
      <p:sp>
        <p:nvSpPr>
          <p:cNvPr id="4" name="Slide Number Placeholder 3"/>
          <p:cNvSpPr>
            <a:spLocks noGrp="1"/>
          </p:cNvSpPr>
          <p:nvPr>
            <p:ph type="sldNum" sz="quarter" idx="5"/>
          </p:nvPr>
        </p:nvSpPr>
        <p:spPr/>
        <p:txBody>
          <a:bodyPr/>
          <a:lstStyle/>
          <a:p>
            <a:fld id="{E762DFE1-544E-4AD0-8AE2-9ADF9877B110}" type="slidenum">
              <a:rPr lang="en-GB" smtClean="0"/>
              <a:pPr/>
              <a:t>8</a:t>
            </a:fld>
            <a:endParaRPr lang="en-GB" dirty="0"/>
          </a:p>
        </p:txBody>
      </p:sp>
    </p:spTree>
    <p:extLst>
      <p:ext uri="{BB962C8B-B14F-4D97-AF65-F5344CB8AC3E}">
        <p14:creationId xmlns:p14="http://schemas.microsoft.com/office/powerpoint/2010/main" val="23468568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1038"/>
            <a:ext cx="5486400" cy="3086100"/>
          </a:xfrm>
        </p:spPr>
      </p:sp>
      <p:sp>
        <p:nvSpPr>
          <p:cNvPr id="3" name="Notes Placeholder 2"/>
          <p:cNvSpPr>
            <a:spLocks noGrp="1"/>
          </p:cNvSpPr>
          <p:nvPr>
            <p:ph type="body" idx="1"/>
          </p:nvPr>
        </p:nvSpPr>
        <p:spPr/>
        <p:txBody>
          <a:bodyPr/>
          <a:lstStyle/>
          <a:p>
            <a:r>
              <a:rPr lang="en-US" b="1" dirty="0"/>
              <a:t>JVMs are now aware of being run in a Docker container </a:t>
            </a:r>
            <a:r>
              <a:rPr lang="en-US" dirty="0"/>
              <a:t>and will extract container-specific configuration instead of querying the operating system itself – it applies to data like the number of CPUs and total memory that have been allocated to the container.</a:t>
            </a:r>
          </a:p>
          <a:p>
            <a:r>
              <a:rPr lang="en-US" b="1" dirty="0"/>
              <a:t>With Java 10, Oracle has open-sourced the root certificates </a:t>
            </a:r>
            <a:r>
              <a:rPr lang="en-US" dirty="0"/>
              <a:t>in Oracle's Java SE Root CA program in order to make OpenJDK builds more attractive to developers and to reduce the differences between those builds and Oracle JDK builds. Easier to implement security</a:t>
            </a:r>
            <a:endParaRPr lang="nl-NL" dirty="0"/>
          </a:p>
        </p:txBody>
      </p:sp>
      <p:sp>
        <p:nvSpPr>
          <p:cNvPr id="4" name="Slide Number Placeholder 3"/>
          <p:cNvSpPr>
            <a:spLocks noGrp="1"/>
          </p:cNvSpPr>
          <p:nvPr>
            <p:ph type="sldNum" sz="quarter" idx="5"/>
          </p:nvPr>
        </p:nvSpPr>
        <p:spPr/>
        <p:txBody>
          <a:bodyPr/>
          <a:lstStyle/>
          <a:p>
            <a:fld id="{E762DFE1-544E-4AD0-8AE2-9ADF9877B110}" type="slidenum">
              <a:rPr lang="en-GB" smtClean="0"/>
              <a:pPr/>
              <a:t>9</a:t>
            </a:fld>
            <a:endParaRPr lang="en-GB" dirty="0"/>
          </a:p>
        </p:txBody>
      </p:sp>
    </p:spTree>
    <p:extLst>
      <p:ext uri="{BB962C8B-B14F-4D97-AF65-F5344CB8AC3E}">
        <p14:creationId xmlns:p14="http://schemas.microsoft.com/office/powerpoint/2010/main" val="16804680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5"/>
          </p:nvPr>
        </p:nvSpPr>
        <p:spPr/>
        <p:txBody>
          <a:bodyPr/>
          <a:lstStyle/>
          <a:p>
            <a:fld id="{E762DFE1-544E-4AD0-8AE2-9ADF9877B110}" type="slidenum">
              <a:rPr lang="en-GB" smtClean="0"/>
              <a:pPr/>
              <a:t>10</a:t>
            </a:fld>
            <a:endParaRPr lang="en-GB" dirty="0"/>
          </a:p>
        </p:txBody>
      </p:sp>
    </p:spTree>
    <p:extLst>
      <p:ext uri="{BB962C8B-B14F-4D97-AF65-F5344CB8AC3E}">
        <p14:creationId xmlns:p14="http://schemas.microsoft.com/office/powerpoint/2010/main" val="4175787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1038"/>
            <a:ext cx="5486400" cy="3086100"/>
          </a:xfrm>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5"/>
          </p:nvPr>
        </p:nvSpPr>
        <p:spPr/>
        <p:txBody>
          <a:bodyPr/>
          <a:lstStyle/>
          <a:p>
            <a:fld id="{E762DFE1-544E-4AD0-8AE2-9ADF9877B110}" type="slidenum">
              <a:rPr lang="en-GB" smtClean="0"/>
              <a:pPr/>
              <a:t>18</a:t>
            </a:fld>
            <a:endParaRPr lang="en-GB" dirty="0"/>
          </a:p>
        </p:txBody>
      </p:sp>
    </p:spTree>
    <p:extLst>
      <p:ext uri="{BB962C8B-B14F-4D97-AF65-F5344CB8AC3E}">
        <p14:creationId xmlns:p14="http://schemas.microsoft.com/office/powerpoint/2010/main" val="31046728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1038"/>
            <a:ext cx="5486400" cy="3086100"/>
          </a:xfrm>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5"/>
          </p:nvPr>
        </p:nvSpPr>
        <p:spPr/>
        <p:txBody>
          <a:bodyPr/>
          <a:lstStyle/>
          <a:p>
            <a:fld id="{E762DFE1-544E-4AD0-8AE2-9ADF9877B110}" type="slidenum">
              <a:rPr lang="en-GB" smtClean="0"/>
              <a:pPr/>
              <a:t>21</a:t>
            </a:fld>
            <a:endParaRPr lang="en-GB" dirty="0"/>
          </a:p>
        </p:txBody>
      </p:sp>
    </p:spTree>
    <p:extLst>
      <p:ext uri="{BB962C8B-B14F-4D97-AF65-F5344CB8AC3E}">
        <p14:creationId xmlns:p14="http://schemas.microsoft.com/office/powerpoint/2010/main" val="40262583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bwMode="gray">
      <p:bgRef idx="1001">
        <a:schemeClr val="bg1"/>
      </p:bgRef>
    </p:bg>
    <p:spTree>
      <p:nvGrpSpPr>
        <p:cNvPr id="1" name=""/>
        <p:cNvGrpSpPr/>
        <p:nvPr/>
      </p:nvGrpSpPr>
      <p:grpSpPr>
        <a:xfrm>
          <a:off x="0" y="0"/>
          <a:ext cx="0" cy="0"/>
          <a:chOff x="0" y="0"/>
          <a:chExt cx="0" cy="0"/>
        </a:xfrm>
      </p:grpSpPr>
      <p:grpSp>
        <p:nvGrpSpPr>
          <p:cNvPr id="44" name="Group 43"/>
          <p:cNvGrpSpPr/>
          <p:nvPr userDrawn="1"/>
        </p:nvGrpSpPr>
        <p:grpSpPr bwMode="gray">
          <a:xfrm>
            <a:off x="0" y="1643199"/>
            <a:ext cx="11339513" cy="3055937"/>
            <a:chOff x="409575" y="3144838"/>
            <a:chExt cx="11339513" cy="3055937"/>
          </a:xfrm>
        </p:grpSpPr>
        <p:sp>
          <p:nvSpPr>
            <p:cNvPr id="45" name="Freeform 5"/>
            <p:cNvSpPr>
              <a:spLocks/>
            </p:cNvSpPr>
            <p:nvPr/>
          </p:nvSpPr>
          <p:spPr bwMode="gray">
            <a:xfrm>
              <a:off x="409575" y="5521325"/>
              <a:ext cx="11339513" cy="679450"/>
            </a:xfrm>
            <a:custGeom>
              <a:avLst/>
              <a:gdLst>
                <a:gd name="T0" fmla="*/ 0 w 2680"/>
                <a:gd name="T1" fmla="*/ 0 h 160"/>
                <a:gd name="T2" fmla="*/ 0 w 2680"/>
                <a:gd name="T3" fmla="*/ 160 h 160"/>
                <a:gd name="T4" fmla="*/ 2656 w 2680"/>
                <a:gd name="T5" fmla="*/ 160 h 160"/>
                <a:gd name="T6" fmla="*/ 2680 w 2680"/>
                <a:gd name="T7" fmla="*/ 136 h 160"/>
                <a:gd name="T8" fmla="*/ 2680 w 2680"/>
                <a:gd name="T9" fmla="*/ 0 h 160"/>
                <a:gd name="T10" fmla="*/ 0 w 2680"/>
                <a:gd name="T11" fmla="*/ 0 h 160"/>
              </a:gdLst>
              <a:ahLst/>
              <a:cxnLst>
                <a:cxn ang="0">
                  <a:pos x="T0" y="T1"/>
                </a:cxn>
                <a:cxn ang="0">
                  <a:pos x="T2" y="T3"/>
                </a:cxn>
                <a:cxn ang="0">
                  <a:pos x="T4" y="T5"/>
                </a:cxn>
                <a:cxn ang="0">
                  <a:pos x="T6" y="T7"/>
                </a:cxn>
                <a:cxn ang="0">
                  <a:pos x="T8" y="T9"/>
                </a:cxn>
                <a:cxn ang="0">
                  <a:pos x="T10" y="T11"/>
                </a:cxn>
              </a:cxnLst>
              <a:rect l="0" t="0" r="r" b="b"/>
              <a:pathLst>
                <a:path w="2680" h="160">
                  <a:moveTo>
                    <a:pt x="0" y="0"/>
                  </a:moveTo>
                  <a:cubicBezTo>
                    <a:pt x="0" y="160"/>
                    <a:pt x="0" y="160"/>
                    <a:pt x="0" y="160"/>
                  </a:cubicBezTo>
                  <a:cubicBezTo>
                    <a:pt x="2656" y="160"/>
                    <a:pt x="2656" y="160"/>
                    <a:pt x="2656" y="160"/>
                  </a:cubicBezTo>
                  <a:cubicBezTo>
                    <a:pt x="2656" y="160"/>
                    <a:pt x="2680" y="160"/>
                    <a:pt x="2680" y="136"/>
                  </a:cubicBezTo>
                  <a:cubicBezTo>
                    <a:pt x="2680" y="0"/>
                    <a:pt x="2680" y="0"/>
                    <a:pt x="2680" y="0"/>
                  </a:cubicBezTo>
                  <a:lnTo>
                    <a:pt x="0" y="0"/>
                  </a:lnTo>
                  <a:close/>
                </a:path>
              </a:pathLst>
            </a:cu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6" name="Freeform 6"/>
            <p:cNvSpPr>
              <a:spLocks/>
            </p:cNvSpPr>
            <p:nvPr/>
          </p:nvSpPr>
          <p:spPr bwMode="gray">
            <a:xfrm>
              <a:off x="409575" y="3144838"/>
              <a:ext cx="11339513" cy="2376487"/>
            </a:xfrm>
            <a:custGeom>
              <a:avLst/>
              <a:gdLst>
                <a:gd name="T0" fmla="*/ 0 w 2680"/>
                <a:gd name="T1" fmla="*/ 0 h 560"/>
                <a:gd name="T2" fmla="*/ 0 w 2680"/>
                <a:gd name="T3" fmla="*/ 560 h 560"/>
                <a:gd name="T4" fmla="*/ 2680 w 2680"/>
                <a:gd name="T5" fmla="*/ 560 h 560"/>
                <a:gd name="T6" fmla="*/ 2680 w 2680"/>
                <a:gd name="T7" fmla="*/ 24 h 560"/>
                <a:gd name="T8" fmla="*/ 2656 w 2680"/>
                <a:gd name="T9" fmla="*/ 0 h 560"/>
                <a:gd name="T10" fmla="*/ 0 w 2680"/>
                <a:gd name="T11" fmla="*/ 0 h 560"/>
              </a:gdLst>
              <a:ahLst/>
              <a:cxnLst>
                <a:cxn ang="0">
                  <a:pos x="T0" y="T1"/>
                </a:cxn>
                <a:cxn ang="0">
                  <a:pos x="T2" y="T3"/>
                </a:cxn>
                <a:cxn ang="0">
                  <a:pos x="T4" y="T5"/>
                </a:cxn>
                <a:cxn ang="0">
                  <a:pos x="T6" y="T7"/>
                </a:cxn>
                <a:cxn ang="0">
                  <a:pos x="T8" y="T9"/>
                </a:cxn>
                <a:cxn ang="0">
                  <a:pos x="T10" y="T11"/>
                </a:cxn>
              </a:cxnLst>
              <a:rect l="0" t="0" r="r" b="b"/>
              <a:pathLst>
                <a:path w="2680" h="560">
                  <a:moveTo>
                    <a:pt x="0" y="0"/>
                  </a:moveTo>
                  <a:cubicBezTo>
                    <a:pt x="0" y="560"/>
                    <a:pt x="0" y="560"/>
                    <a:pt x="0" y="560"/>
                  </a:cubicBezTo>
                  <a:cubicBezTo>
                    <a:pt x="2680" y="560"/>
                    <a:pt x="2680" y="560"/>
                    <a:pt x="2680" y="560"/>
                  </a:cubicBezTo>
                  <a:cubicBezTo>
                    <a:pt x="2680" y="24"/>
                    <a:pt x="2680" y="24"/>
                    <a:pt x="2680" y="24"/>
                  </a:cubicBezTo>
                  <a:cubicBezTo>
                    <a:pt x="2680" y="24"/>
                    <a:pt x="2680" y="0"/>
                    <a:pt x="2656" y="0"/>
                  </a:cubicBezTo>
                  <a:lnTo>
                    <a:pt x="0" y="0"/>
                  </a:lnTo>
                  <a:close/>
                </a:path>
              </a:pathLst>
            </a:custGeom>
            <a:solidFill>
              <a:srgbClr val="FF62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
        <p:nvSpPr>
          <p:cNvPr id="8" name="Rectangle 7"/>
          <p:cNvSpPr/>
          <p:nvPr userDrawn="1"/>
        </p:nvSpPr>
        <p:spPr bwMode="gray">
          <a:xfrm>
            <a:off x="1" y="6024880"/>
            <a:ext cx="12190193" cy="833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noProof="0" dirty="0"/>
          </a:p>
        </p:txBody>
      </p:sp>
      <p:sp>
        <p:nvSpPr>
          <p:cNvPr id="25" name="Title 1"/>
          <p:cNvSpPr>
            <a:spLocks noGrp="1"/>
          </p:cNvSpPr>
          <p:nvPr>
            <p:ph type="ctrTitle"/>
          </p:nvPr>
        </p:nvSpPr>
        <p:spPr bwMode="gray">
          <a:xfrm>
            <a:off x="842433" y="2116800"/>
            <a:ext cx="10313209" cy="1227573"/>
          </a:xfrm>
        </p:spPr>
        <p:txBody>
          <a:bodyPr anchor="ctr" anchorCtr="0">
            <a:noAutofit/>
          </a:bodyPr>
          <a:lstStyle>
            <a:lvl1pPr algn="l">
              <a:lnSpc>
                <a:spcPts val="4600"/>
              </a:lnSpc>
              <a:defRPr sz="4600">
                <a:solidFill>
                  <a:schemeClr val="bg1"/>
                </a:solidFill>
              </a:defRPr>
            </a:lvl1pPr>
          </a:lstStyle>
          <a:p>
            <a:r>
              <a:rPr lang="en-US" noProof="0"/>
              <a:t>Click to edit Master title style</a:t>
            </a:r>
            <a:endParaRPr lang="en-GB" noProof="0" dirty="0"/>
          </a:p>
        </p:txBody>
      </p:sp>
      <p:sp>
        <p:nvSpPr>
          <p:cNvPr id="26" name="Subtitle 2"/>
          <p:cNvSpPr>
            <a:spLocks noGrp="1"/>
          </p:cNvSpPr>
          <p:nvPr>
            <p:ph type="subTitle" idx="1"/>
          </p:nvPr>
        </p:nvSpPr>
        <p:spPr bwMode="gray">
          <a:xfrm>
            <a:off x="842433" y="4240704"/>
            <a:ext cx="7082733" cy="306798"/>
          </a:xfrm>
        </p:spPr>
        <p:txBody>
          <a:bodyPr anchor="ctr" anchorCtr="0">
            <a:noAutofit/>
          </a:bodyPr>
          <a:lstStyle>
            <a:lvl1pPr marL="0" indent="0" algn="l">
              <a:lnSpc>
                <a:spcPts val="2200"/>
              </a:lnSpc>
              <a:buNone/>
              <a:defRPr sz="2000" b="0" i="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noProof="0"/>
              <a:t>Click to edit Master subtitle style</a:t>
            </a:r>
            <a:endParaRPr lang="en-GB" noProof="0"/>
          </a:p>
        </p:txBody>
      </p:sp>
      <p:sp>
        <p:nvSpPr>
          <p:cNvPr id="27" name="Text Placeholder 6"/>
          <p:cNvSpPr>
            <a:spLocks noGrp="1"/>
          </p:cNvSpPr>
          <p:nvPr>
            <p:ph type="body" sz="quarter" idx="11"/>
          </p:nvPr>
        </p:nvSpPr>
        <p:spPr bwMode="gray">
          <a:xfrm>
            <a:off x="842400" y="3556800"/>
            <a:ext cx="10305675" cy="385233"/>
          </a:xfrm>
        </p:spPr>
        <p:txBody>
          <a:bodyPr>
            <a:noAutofit/>
          </a:bodyPr>
          <a:lstStyle>
            <a:lvl1pPr>
              <a:lnSpc>
                <a:spcPts val="2200"/>
              </a:lnSpc>
              <a:defRPr sz="2200">
                <a:solidFill>
                  <a:schemeClr val="bg1"/>
                </a:solidFill>
              </a:defRPr>
            </a:lvl1pPr>
          </a:lstStyle>
          <a:p>
            <a:pPr lvl="0"/>
            <a:r>
              <a:rPr lang="en-US" noProof="0"/>
              <a:t>Click to edit Master text styles</a:t>
            </a:r>
          </a:p>
        </p:txBody>
      </p:sp>
      <p:sp>
        <p:nvSpPr>
          <p:cNvPr id="23" name="Picture Placeholder 2"/>
          <p:cNvSpPr>
            <a:spLocks noGrp="1"/>
          </p:cNvSpPr>
          <p:nvPr>
            <p:ph type="pic" sz="quarter" idx="13" hasCustomPrompt="1"/>
          </p:nvPr>
        </p:nvSpPr>
        <p:spPr>
          <a:xfrm>
            <a:off x="838200" y="5242061"/>
            <a:ext cx="2196000" cy="1318571"/>
          </a:xfrm>
        </p:spPr>
        <p:txBody>
          <a:bodyPr lIns="0" anchor="ctr" anchorCtr="0"/>
          <a:lstStyle>
            <a:lvl1pPr algn="l">
              <a:lnSpc>
                <a:spcPct val="100000"/>
              </a:lnSpc>
              <a:defRPr sz="900" b="0"/>
            </a:lvl1pPr>
          </a:lstStyle>
          <a:p>
            <a:r>
              <a:rPr lang="en-GB" dirty="0"/>
              <a:t>Click to insert project logo</a:t>
            </a:r>
          </a:p>
        </p:txBody>
      </p:sp>
      <p:pic>
        <p:nvPicPr>
          <p:cNvPr id="38" name="Picture 3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373167" y="6203775"/>
            <a:ext cx="1518197" cy="378000"/>
          </a:xfrm>
          <a:prstGeom prst="rect">
            <a:avLst/>
          </a:prstGeom>
        </p:spPr>
      </p:pic>
      <p:cxnSp>
        <p:nvCxnSpPr>
          <p:cNvPr id="13" name="Straight Connector 12"/>
          <p:cNvCxnSpPr/>
          <p:nvPr userDrawn="1"/>
        </p:nvCxnSpPr>
        <p:spPr>
          <a:xfrm>
            <a:off x="838200" y="6953250"/>
            <a:ext cx="0" cy="360000"/>
          </a:xfrm>
          <a:prstGeom prst="line">
            <a:avLst/>
          </a:prstGeom>
          <a:ln>
            <a:headEnd type="triangl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3015150" y="6953250"/>
            <a:ext cx="0" cy="360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426676" y="6559200"/>
            <a:ext cx="360000" cy="0"/>
          </a:xfrm>
          <a:prstGeom prst="line">
            <a:avLst/>
          </a:prstGeom>
          <a:ln>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426676" y="6200775"/>
            <a:ext cx="36000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1" name="TextBox 20"/>
          <p:cNvSpPr txBox="1"/>
          <p:nvPr userDrawn="1"/>
        </p:nvSpPr>
        <p:spPr>
          <a:xfrm>
            <a:off x="1206675" y="7019955"/>
            <a:ext cx="1440000" cy="226591"/>
          </a:xfrm>
          <a:prstGeom prst="rect">
            <a:avLst/>
          </a:prstGeom>
          <a:noFill/>
        </p:spPr>
        <p:txBody>
          <a:bodyPr wrap="square" lIns="36000" tIns="36000" rIns="36000" bIns="36000" rtlCol="0">
            <a:spAutoFit/>
          </a:bodyPr>
          <a:lstStyle/>
          <a:p>
            <a:pPr algn="ctr"/>
            <a:r>
              <a:rPr lang="en-GB" sz="1000"/>
              <a:t>Max.</a:t>
            </a:r>
            <a:r>
              <a:rPr lang="en-GB" sz="1000" baseline="0"/>
              <a:t> width</a:t>
            </a:r>
            <a:endParaRPr lang="en-GB" sz="1000"/>
          </a:p>
        </p:txBody>
      </p:sp>
      <p:sp>
        <p:nvSpPr>
          <p:cNvPr id="22" name="TextBox 21"/>
          <p:cNvSpPr txBox="1"/>
          <p:nvPr userDrawn="1"/>
        </p:nvSpPr>
        <p:spPr>
          <a:xfrm>
            <a:off x="-1506676" y="6266692"/>
            <a:ext cx="1440000" cy="226591"/>
          </a:xfrm>
          <a:prstGeom prst="rect">
            <a:avLst/>
          </a:prstGeom>
          <a:noFill/>
        </p:spPr>
        <p:txBody>
          <a:bodyPr wrap="square" lIns="36000" tIns="36000" rIns="36000" bIns="36000" rtlCol="0">
            <a:spAutoFit/>
          </a:bodyPr>
          <a:lstStyle/>
          <a:p>
            <a:pPr algn="r"/>
            <a:r>
              <a:rPr lang="en-GB" sz="1000" dirty="0"/>
              <a:t>Min.</a:t>
            </a:r>
            <a:r>
              <a:rPr lang="en-GB" sz="1000" baseline="0" dirty="0"/>
              <a:t> height</a:t>
            </a:r>
            <a:endParaRPr lang="en-GB" sz="1000" dirty="0"/>
          </a:p>
        </p:txBody>
      </p:sp>
      <p:sp>
        <p:nvSpPr>
          <p:cNvPr id="28" name="TextBox 27"/>
          <p:cNvSpPr txBox="1"/>
          <p:nvPr userDrawn="1"/>
        </p:nvSpPr>
        <p:spPr>
          <a:xfrm>
            <a:off x="-1506676" y="5297118"/>
            <a:ext cx="1440000" cy="226591"/>
          </a:xfrm>
          <a:prstGeom prst="rect">
            <a:avLst/>
          </a:prstGeom>
          <a:noFill/>
        </p:spPr>
        <p:txBody>
          <a:bodyPr wrap="square" lIns="36000" tIns="36000" rIns="36000" bIns="36000" rtlCol="0">
            <a:spAutoFit/>
          </a:bodyPr>
          <a:lstStyle/>
          <a:p>
            <a:pPr algn="r"/>
            <a:r>
              <a:rPr lang="en-GB" sz="1000" dirty="0"/>
              <a:t>Max.</a:t>
            </a:r>
            <a:r>
              <a:rPr lang="en-GB" sz="1000" baseline="0" dirty="0"/>
              <a:t> height</a:t>
            </a:r>
            <a:endParaRPr lang="en-GB" sz="1000" dirty="0"/>
          </a:p>
        </p:txBody>
      </p:sp>
      <p:sp>
        <p:nvSpPr>
          <p:cNvPr id="43" name="Text Placeholder 2"/>
          <p:cNvSpPr>
            <a:spLocks noGrp="1"/>
          </p:cNvSpPr>
          <p:nvPr>
            <p:ph type="body" sz="quarter" idx="14" hasCustomPrompt="1"/>
          </p:nvPr>
        </p:nvSpPr>
        <p:spPr>
          <a:xfrm>
            <a:off x="8167642" y="4291504"/>
            <a:ext cx="2988000" cy="275612"/>
          </a:xfrm>
        </p:spPr>
        <p:txBody>
          <a:bodyPr tIns="0" bIns="0"/>
          <a:lstStyle>
            <a:lvl1pPr marL="0" indent="0" algn="r">
              <a:lnSpc>
                <a:spcPct val="100000"/>
              </a:lnSpc>
              <a:buNone/>
              <a:defRPr sz="1500">
                <a:solidFill>
                  <a:srgbClr val="000000"/>
                </a:solidFill>
                <a:latin typeface="+mn-lt"/>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dirty="0"/>
              <a:t>Click to edit location and date</a:t>
            </a:r>
          </a:p>
        </p:txBody>
      </p:sp>
      <p:grpSp>
        <p:nvGrpSpPr>
          <p:cNvPr id="77" name="Group 76"/>
          <p:cNvGrpSpPr/>
          <p:nvPr userDrawn="1"/>
        </p:nvGrpSpPr>
        <p:grpSpPr>
          <a:xfrm>
            <a:off x="-2035175" y="0"/>
            <a:ext cx="1881477" cy="5176145"/>
            <a:chOff x="-2035175" y="0"/>
            <a:chExt cx="1881477" cy="5176145"/>
          </a:xfrm>
        </p:grpSpPr>
        <p:sp>
          <p:nvSpPr>
            <p:cNvPr id="78" name="Rectangle 104"/>
            <p:cNvSpPr>
              <a:spLocks noChangeArrowheads="1"/>
            </p:cNvSpPr>
            <p:nvPr userDrawn="1"/>
          </p:nvSpPr>
          <p:spPr bwMode="gray">
            <a:xfrm>
              <a:off x="-2025698" y="0"/>
              <a:ext cx="1872000" cy="5176145"/>
            </a:xfrm>
            <a:prstGeom prst="rect">
              <a:avLst/>
            </a:prstGeom>
            <a:solidFill>
              <a:srgbClr val="EAEAEA"/>
            </a:solidFill>
            <a:ln>
              <a:noFill/>
            </a:ln>
            <a:effectLst/>
          </p:spPr>
          <p:txBody>
            <a:bodyPr wrap="square" lIns="180000" tIns="180000" rIns="180000" bIns="180000" anchor="ctr">
              <a:noAutofit/>
            </a:bodyPr>
            <a:lstStyle/>
            <a:p>
              <a:endParaRPr lang="en-GB" sz="1000" noProof="0" dirty="0"/>
            </a:p>
          </p:txBody>
        </p:sp>
        <p:grpSp>
          <p:nvGrpSpPr>
            <p:cNvPr id="79" name="Group 78"/>
            <p:cNvGrpSpPr/>
            <p:nvPr userDrawn="1"/>
          </p:nvGrpSpPr>
          <p:grpSpPr>
            <a:xfrm>
              <a:off x="-2035175" y="0"/>
              <a:ext cx="1872000" cy="5176145"/>
              <a:chOff x="-2035175" y="0"/>
              <a:chExt cx="1872000" cy="5730106"/>
            </a:xfrm>
          </p:grpSpPr>
          <p:sp>
            <p:nvSpPr>
              <p:cNvPr id="80" name="Rectangle 104"/>
              <p:cNvSpPr>
                <a:spLocks noChangeArrowheads="1"/>
              </p:cNvSpPr>
              <p:nvPr/>
            </p:nvSpPr>
            <p:spPr bwMode="gray">
              <a:xfrm>
                <a:off x="-2035175" y="4694552"/>
                <a:ext cx="1872000" cy="1035554"/>
              </a:xfrm>
              <a:prstGeom prst="rect">
                <a:avLst/>
              </a:prstGeom>
              <a:solidFill>
                <a:srgbClr val="EAEAEA"/>
              </a:solidFill>
              <a:ln>
                <a:noFill/>
              </a:ln>
              <a:effectLst/>
            </p:spPr>
            <p:txBody>
              <a:bodyPr wrap="square" lIns="180000" tIns="180000" rIns="180000" bIns="180000" anchor="ctr">
                <a:noAutofit/>
              </a:bodyPr>
              <a:lstStyle/>
              <a:p>
                <a:endParaRPr lang="en-GB" sz="1000"/>
              </a:p>
            </p:txBody>
          </p:sp>
          <p:sp>
            <p:nvSpPr>
              <p:cNvPr id="81" name="Rectangle 104"/>
              <p:cNvSpPr>
                <a:spLocks noChangeArrowheads="1"/>
              </p:cNvSpPr>
              <p:nvPr userDrawn="1"/>
            </p:nvSpPr>
            <p:spPr bwMode="gray">
              <a:xfrm>
                <a:off x="-2035175" y="0"/>
                <a:ext cx="1872000" cy="4709801"/>
              </a:xfrm>
              <a:prstGeom prst="rect">
                <a:avLst/>
              </a:prstGeom>
              <a:solidFill>
                <a:srgbClr val="EAEAEA"/>
              </a:solidFill>
              <a:ln>
                <a:noFill/>
              </a:ln>
              <a:effectLst/>
            </p:spPr>
            <p:txBody>
              <a:bodyPr wrap="square" lIns="180000" tIns="180000" rIns="180000" bIns="180000" anchor="ctr">
                <a:noAutofit/>
              </a:bodyPr>
              <a:lstStyle/>
              <a:p>
                <a:endParaRPr lang="en-GB" sz="1000"/>
              </a:p>
            </p:txBody>
          </p:sp>
          <p:sp>
            <p:nvSpPr>
              <p:cNvPr id="82" name="Rectangle 105"/>
              <p:cNvSpPr>
                <a:spLocks noChangeArrowheads="1"/>
              </p:cNvSpPr>
              <p:nvPr userDrawn="1"/>
            </p:nvSpPr>
            <p:spPr bwMode="gray">
              <a:xfrm>
                <a:off x="-1903413" y="665771"/>
                <a:ext cx="215900" cy="215900"/>
              </a:xfrm>
              <a:prstGeom prst="rect">
                <a:avLst/>
              </a:prstGeom>
              <a:solidFill>
                <a:srgbClr val="FF6200"/>
              </a:solidFill>
              <a:ln>
                <a:noFill/>
              </a:ln>
              <a:effectLst/>
            </p:spPr>
            <p:txBody>
              <a:bodyPr wrap="square" anchor="ctr">
                <a:noAutofit/>
              </a:bodyPr>
              <a:lstStyle/>
              <a:p>
                <a:endParaRPr lang="en-GB" sz="1000"/>
              </a:p>
            </p:txBody>
          </p:sp>
          <p:sp>
            <p:nvSpPr>
              <p:cNvPr id="83" name="Rectangle 106"/>
              <p:cNvSpPr>
                <a:spLocks noChangeArrowheads="1"/>
              </p:cNvSpPr>
              <p:nvPr userDrawn="1"/>
            </p:nvSpPr>
            <p:spPr bwMode="gray">
              <a:xfrm>
                <a:off x="-1612900" y="67529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Orange</a:t>
                </a:r>
              </a:p>
              <a:p>
                <a:pPr>
                  <a:lnSpc>
                    <a:spcPct val="65000"/>
                  </a:lnSpc>
                  <a:spcBef>
                    <a:spcPct val="20000"/>
                  </a:spcBef>
                  <a:spcAft>
                    <a:spcPct val="20000"/>
                  </a:spcAft>
                </a:pPr>
                <a:r>
                  <a:rPr lang="en-GB" altLang="en-GB" sz="1000" dirty="0">
                    <a:solidFill>
                      <a:srgbClr val="333333"/>
                    </a:solidFill>
                  </a:rPr>
                  <a:t>RGB= 255, 98, 0</a:t>
                </a:r>
              </a:p>
            </p:txBody>
          </p:sp>
          <p:sp>
            <p:nvSpPr>
              <p:cNvPr id="84" name="Rectangle 107"/>
              <p:cNvSpPr>
                <a:spLocks noChangeArrowheads="1"/>
              </p:cNvSpPr>
              <p:nvPr userDrawn="1"/>
            </p:nvSpPr>
            <p:spPr bwMode="gray">
              <a:xfrm>
                <a:off x="-1903413" y="1055027"/>
                <a:ext cx="215900" cy="215900"/>
              </a:xfrm>
              <a:prstGeom prst="rect">
                <a:avLst/>
              </a:prstGeom>
              <a:solidFill>
                <a:srgbClr val="A8A8A8"/>
              </a:solidFill>
              <a:ln>
                <a:noFill/>
              </a:ln>
              <a:effectLst/>
            </p:spPr>
            <p:txBody>
              <a:bodyPr wrap="square" anchor="ctr">
                <a:noAutofit/>
              </a:bodyPr>
              <a:lstStyle/>
              <a:p>
                <a:endParaRPr lang="en-GB" sz="1000"/>
              </a:p>
            </p:txBody>
          </p:sp>
          <p:sp>
            <p:nvSpPr>
              <p:cNvPr id="85" name="Rectangle 108"/>
              <p:cNvSpPr>
                <a:spLocks noChangeArrowheads="1"/>
              </p:cNvSpPr>
              <p:nvPr userDrawn="1"/>
            </p:nvSpPr>
            <p:spPr bwMode="gray">
              <a:xfrm>
                <a:off x="-1612900" y="1080427"/>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Light Grey</a:t>
                </a:r>
              </a:p>
              <a:p>
                <a:pPr>
                  <a:lnSpc>
                    <a:spcPct val="65000"/>
                  </a:lnSpc>
                  <a:spcBef>
                    <a:spcPct val="20000"/>
                  </a:spcBef>
                  <a:spcAft>
                    <a:spcPct val="20000"/>
                  </a:spcAft>
                </a:pPr>
                <a:r>
                  <a:rPr lang="en-GB" altLang="en-GB" sz="1000" dirty="0">
                    <a:solidFill>
                      <a:srgbClr val="333333"/>
                    </a:solidFill>
                  </a:rPr>
                  <a:t>RGB= 168, 168, 168</a:t>
                </a:r>
              </a:p>
            </p:txBody>
          </p:sp>
          <p:sp>
            <p:nvSpPr>
              <p:cNvPr id="86" name="Rectangle 109"/>
              <p:cNvSpPr>
                <a:spLocks noChangeArrowheads="1"/>
              </p:cNvSpPr>
              <p:nvPr userDrawn="1"/>
            </p:nvSpPr>
            <p:spPr bwMode="gray">
              <a:xfrm>
                <a:off x="-1903413" y="2583180"/>
                <a:ext cx="215900" cy="215900"/>
              </a:xfrm>
              <a:prstGeom prst="rect">
                <a:avLst/>
              </a:prstGeom>
              <a:solidFill>
                <a:srgbClr val="525199"/>
              </a:solidFill>
              <a:ln>
                <a:noFill/>
              </a:ln>
              <a:effectLst/>
            </p:spPr>
            <p:txBody>
              <a:bodyPr wrap="square" anchor="ctr">
                <a:noAutofit/>
              </a:bodyPr>
              <a:lstStyle/>
              <a:p>
                <a:endParaRPr lang="en-GB" sz="1000"/>
              </a:p>
            </p:txBody>
          </p:sp>
          <p:sp>
            <p:nvSpPr>
              <p:cNvPr id="87" name="Rectangle 110"/>
              <p:cNvSpPr>
                <a:spLocks noChangeArrowheads="1"/>
              </p:cNvSpPr>
              <p:nvPr userDrawn="1"/>
            </p:nvSpPr>
            <p:spPr bwMode="gray">
              <a:xfrm>
                <a:off x="-1612900" y="259270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Indigo</a:t>
                </a:r>
              </a:p>
              <a:p>
                <a:pPr>
                  <a:lnSpc>
                    <a:spcPct val="65000"/>
                  </a:lnSpc>
                  <a:spcBef>
                    <a:spcPct val="20000"/>
                  </a:spcBef>
                  <a:spcAft>
                    <a:spcPct val="20000"/>
                  </a:spcAft>
                </a:pPr>
                <a:r>
                  <a:rPr lang="en-GB" altLang="en-GB" sz="1000" dirty="0">
                    <a:solidFill>
                      <a:srgbClr val="333333"/>
                    </a:solidFill>
                  </a:rPr>
                  <a:t>RGB= 82, 81, 153</a:t>
                </a:r>
              </a:p>
            </p:txBody>
          </p:sp>
          <p:sp>
            <p:nvSpPr>
              <p:cNvPr id="88" name="Rectangle 111"/>
              <p:cNvSpPr>
                <a:spLocks noChangeArrowheads="1"/>
              </p:cNvSpPr>
              <p:nvPr userDrawn="1"/>
            </p:nvSpPr>
            <p:spPr bwMode="gray">
              <a:xfrm>
                <a:off x="-1903413" y="3009234"/>
                <a:ext cx="215900" cy="215900"/>
              </a:xfrm>
              <a:prstGeom prst="rect">
                <a:avLst/>
              </a:prstGeom>
              <a:solidFill>
                <a:srgbClr val="60A6DA"/>
              </a:solidFill>
              <a:ln>
                <a:noFill/>
              </a:ln>
              <a:effectLst/>
            </p:spPr>
            <p:txBody>
              <a:bodyPr wrap="square" anchor="ctr">
                <a:noAutofit/>
              </a:bodyPr>
              <a:lstStyle/>
              <a:p>
                <a:endParaRPr lang="en-GB" sz="1000"/>
              </a:p>
            </p:txBody>
          </p:sp>
          <p:sp>
            <p:nvSpPr>
              <p:cNvPr id="89" name="Rectangle 112"/>
              <p:cNvSpPr>
                <a:spLocks noChangeArrowheads="1"/>
              </p:cNvSpPr>
              <p:nvPr userDrawn="1"/>
            </p:nvSpPr>
            <p:spPr bwMode="gray">
              <a:xfrm>
                <a:off x="-1612900" y="300923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Sky</a:t>
                </a:r>
              </a:p>
              <a:p>
                <a:pPr>
                  <a:lnSpc>
                    <a:spcPct val="65000"/>
                  </a:lnSpc>
                  <a:spcBef>
                    <a:spcPct val="20000"/>
                  </a:spcBef>
                  <a:spcAft>
                    <a:spcPct val="20000"/>
                  </a:spcAft>
                </a:pPr>
                <a:r>
                  <a:rPr lang="en-GB" altLang="en-GB" sz="1000" dirty="0">
                    <a:solidFill>
                      <a:srgbClr val="333333"/>
                    </a:solidFill>
                  </a:rPr>
                  <a:t>RGB= 96, 166, 218</a:t>
                </a:r>
              </a:p>
            </p:txBody>
          </p:sp>
          <p:sp>
            <p:nvSpPr>
              <p:cNvPr id="90" name="Rectangle 113"/>
              <p:cNvSpPr>
                <a:spLocks noChangeArrowheads="1"/>
              </p:cNvSpPr>
              <p:nvPr userDrawn="1"/>
            </p:nvSpPr>
            <p:spPr bwMode="gray">
              <a:xfrm>
                <a:off x="-1903413"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200" b="1" dirty="0">
                    <a:solidFill>
                      <a:srgbClr val="333333"/>
                    </a:solidFill>
                  </a:rPr>
                  <a:t>Colour guidelines</a:t>
                </a:r>
              </a:p>
            </p:txBody>
          </p:sp>
          <p:sp>
            <p:nvSpPr>
              <p:cNvPr id="91" name="Rectangle 107"/>
              <p:cNvSpPr>
                <a:spLocks noChangeArrowheads="1"/>
              </p:cNvSpPr>
              <p:nvPr/>
            </p:nvSpPr>
            <p:spPr bwMode="gray">
              <a:xfrm>
                <a:off x="-1903413" y="3435288"/>
                <a:ext cx="215900" cy="215900"/>
              </a:xfrm>
              <a:prstGeom prst="rect">
                <a:avLst/>
              </a:prstGeom>
              <a:solidFill>
                <a:srgbClr val="AB0066"/>
              </a:solidFill>
              <a:ln>
                <a:noFill/>
              </a:ln>
              <a:effectLst/>
            </p:spPr>
            <p:txBody>
              <a:bodyPr wrap="square" anchor="ctr">
                <a:noAutofit/>
              </a:bodyPr>
              <a:lstStyle/>
              <a:p>
                <a:endParaRPr lang="en-GB" sz="1000"/>
              </a:p>
            </p:txBody>
          </p:sp>
          <p:sp>
            <p:nvSpPr>
              <p:cNvPr id="92" name="Rectangle 108"/>
              <p:cNvSpPr>
                <a:spLocks noChangeArrowheads="1"/>
              </p:cNvSpPr>
              <p:nvPr/>
            </p:nvSpPr>
            <p:spPr bwMode="gray">
              <a:xfrm>
                <a:off x="-1612900" y="3434952"/>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Fuchsia</a:t>
                </a:r>
              </a:p>
              <a:p>
                <a:pPr>
                  <a:lnSpc>
                    <a:spcPct val="65000"/>
                  </a:lnSpc>
                  <a:spcBef>
                    <a:spcPct val="20000"/>
                  </a:spcBef>
                  <a:spcAft>
                    <a:spcPct val="20000"/>
                  </a:spcAft>
                </a:pPr>
                <a:r>
                  <a:rPr lang="en-GB" altLang="en-GB" sz="1000" dirty="0">
                    <a:solidFill>
                      <a:srgbClr val="333333"/>
                    </a:solidFill>
                  </a:rPr>
                  <a:t>RGB= 171, 0, 102</a:t>
                </a:r>
              </a:p>
            </p:txBody>
          </p:sp>
          <p:sp>
            <p:nvSpPr>
              <p:cNvPr id="93" name="Rectangle 109"/>
              <p:cNvSpPr>
                <a:spLocks noChangeArrowheads="1"/>
              </p:cNvSpPr>
              <p:nvPr/>
            </p:nvSpPr>
            <p:spPr bwMode="gray">
              <a:xfrm>
                <a:off x="-1903413" y="3853390"/>
                <a:ext cx="215900" cy="215900"/>
              </a:xfrm>
              <a:prstGeom prst="rect">
                <a:avLst/>
              </a:prstGeom>
              <a:solidFill>
                <a:srgbClr val="D0D93C"/>
              </a:solidFill>
              <a:ln>
                <a:noFill/>
              </a:ln>
              <a:effectLst/>
            </p:spPr>
            <p:txBody>
              <a:bodyPr wrap="square" anchor="ctr">
                <a:noAutofit/>
              </a:bodyPr>
              <a:lstStyle/>
              <a:p>
                <a:endParaRPr lang="en-GB" sz="1000"/>
              </a:p>
            </p:txBody>
          </p:sp>
          <p:sp>
            <p:nvSpPr>
              <p:cNvPr id="94" name="Rectangle 110"/>
              <p:cNvSpPr>
                <a:spLocks noChangeArrowheads="1"/>
              </p:cNvSpPr>
              <p:nvPr/>
            </p:nvSpPr>
            <p:spPr bwMode="gray">
              <a:xfrm>
                <a:off x="-1612900" y="385218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Lime</a:t>
                </a:r>
              </a:p>
              <a:p>
                <a:pPr>
                  <a:lnSpc>
                    <a:spcPct val="65000"/>
                  </a:lnSpc>
                  <a:spcBef>
                    <a:spcPct val="20000"/>
                  </a:spcBef>
                  <a:spcAft>
                    <a:spcPct val="20000"/>
                  </a:spcAft>
                </a:pPr>
                <a:r>
                  <a:rPr lang="en-GB" altLang="en-GB" sz="1000" dirty="0">
                    <a:solidFill>
                      <a:srgbClr val="333333"/>
                    </a:solidFill>
                  </a:rPr>
                  <a:t>RGB= 208, 217, 60</a:t>
                </a:r>
              </a:p>
            </p:txBody>
          </p:sp>
          <p:sp>
            <p:nvSpPr>
              <p:cNvPr id="95" name="Rectangle 111"/>
              <p:cNvSpPr>
                <a:spLocks noChangeArrowheads="1"/>
              </p:cNvSpPr>
              <p:nvPr/>
            </p:nvSpPr>
            <p:spPr bwMode="gray">
              <a:xfrm>
                <a:off x="-1903413" y="4247638"/>
                <a:ext cx="215900" cy="215900"/>
              </a:xfrm>
              <a:prstGeom prst="rect">
                <a:avLst/>
              </a:prstGeom>
              <a:solidFill>
                <a:srgbClr val="019649"/>
              </a:solidFill>
              <a:ln>
                <a:noFill/>
              </a:ln>
              <a:effectLst/>
            </p:spPr>
            <p:txBody>
              <a:bodyPr wrap="square" anchor="ctr">
                <a:noAutofit/>
              </a:bodyPr>
              <a:lstStyle/>
              <a:p>
                <a:endParaRPr lang="en-GB" sz="1000"/>
              </a:p>
            </p:txBody>
          </p:sp>
          <p:sp>
            <p:nvSpPr>
              <p:cNvPr id="96" name="Rectangle 112"/>
              <p:cNvSpPr>
                <a:spLocks noChangeArrowheads="1"/>
              </p:cNvSpPr>
              <p:nvPr/>
            </p:nvSpPr>
            <p:spPr bwMode="gray">
              <a:xfrm>
                <a:off x="-1612900" y="4252640"/>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Leaf</a:t>
                </a:r>
              </a:p>
              <a:p>
                <a:pPr>
                  <a:lnSpc>
                    <a:spcPct val="65000"/>
                  </a:lnSpc>
                  <a:spcBef>
                    <a:spcPct val="20000"/>
                  </a:spcBef>
                  <a:spcAft>
                    <a:spcPct val="20000"/>
                  </a:spcAft>
                </a:pPr>
                <a:r>
                  <a:rPr lang="en-GB" altLang="en-GB" sz="1000" dirty="0">
                    <a:solidFill>
                      <a:srgbClr val="333333"/>
                    </a:solidFill>
                  </a:rPr>
                  <a:t>RGB= 52, 150, 81</a:t>
                </a:r>
              </a:p>
            </p:txBody>
          </p:sp>
          <p:sp>
            <p:nvSpPr>
              <p:cNvPr id="97" name="Rectangle 109"/>
              <p:cNvSpPr>
                <a:spLocks noChangeArrowheads="1"/>
              </p:cNvSpPr>
              <p:nvPr/>
            </p:nvSpPr>
            <p:spPr bwMode="gray">
              <a:xfrm>
                <a:off x="-1903413" y="1489280"/>
                <a:ext cx="215900" cy="215900"/>
              </a:xfrm>
              <a:prstGeom prst="rect">
                <a:avLst/>
              </a:prstGeom>
              <a:solidFill>
                <a:srgbClr val="696969"/>
              </a:solidFill>
              <a:ln>
                <a:noFill/>
              </a:ln>
              <a:effectLst/>
            </p:spPr>
            <p:txBody>
              <a:bodyPr wrap="square" anchor="ctr">
                <a:noAutofit/>
              </a:bodyPr>
              <a:lstStyle/>
              <a:p>
                <a:endParaRPr lang="en-GB" sz="1000"/>
              </a:p>
            </p:txBody>
          </p:sp>
          <p:sp>
            <p:nvSpPr>
              <p:cNvPr id="98" name="Rectangle 110"/>
              <p:cNvSpPr>
                <a:spLocks noChangeArrowheads="1"/>
              </p:cNvSpPr>
              <p:nvPr/>
            </p:nvSpPr>
            <p:spPr bwMode="gray">
              <a:xfrm>
                <a:off x="-1612900" y="149880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Mid Grey</a:t>
                </a:r>
              </a:p>
              <a:p>
                <a:pPr>
                  <a:lnSpc>
                    <a:spcPct val="65000"/>
                  </a:lnSpc>
                  <a:spcBef>
                    <a:spcPct val="20000"/>
                  </a:spcBef>
                  <a:spcAft>
                    <a:spcPct val="20000"/>
                  </a:spcAft>
                </a:pPr>
                <a:r>
                  <a:rPr lang="en-GB" altLang="en-GB" sz="1000" dirty="0">
                    <a:solidFill>
                      <a:srgbClr val="333333"/>
                    </a:solidFill>
                  </a:rPr>
                  <a:t>RGB= 105, 105, 105</a:t>
                </a:r>
              </a:p>
            </p:txBody>
          </p:sp>
          <p:sp>
            <p:nvSpPr>
              <p:cNvPr id="99" name="Rectangle 111"/>
              <p:cNvSpPr>
                <a:spLocks noChangeArrowheads="1"/>
              </p:cNvSpPr>
              <p:nvPr/>
            </p:nvSpPr>
            <p:spPr bwMode="gray">
              <a:xfrm>
                <a:off x="-1903413" y="1895419"/>
                <a:ext cx="215900" cy="215900"/>
              </a:xfrm>
              <a:prstGeom prst="rect">
                <a:avLst/>
              </a:prstGeom>
              <a:solidFill>
                <a:srgbClr val="333333"/>
              </a:solidFill>
              <a:ln>
                <a:noFill/>
              </a:ln>
              <a:effectLst/>
            </p:spPr>
            <p:txBody>
              <a:bodyPr wrap="square" anchor="ctr">
                <a:noAutofit/>
              </a:bodyPr>
              <a:lstStyle/>
              <a:p>
                <a:endParaRPr lang="en-GB" sz="1000"/>
              </a:p>
            </p:txBody>
          </p:sp>
          <p:sp>
            <p:nvSpPr>
              <p:cNvPr id="100" name="Rectangle 112"/>
              <p:cNvSpPr>
                <a:spLocks noChangeArrowheads="1"/>
              </p:cNvSpPr>
              <p:nvPr/>
            </p:nvSpPr>
            <p:spPr bwMode="gray">
              <a:xfrm>
                <a:off x="-1612900" y="190494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Text Colour</a:t>
                </a:r>
              </a:p>
              <a:p>
                <a:pPr>
                  <a:lnSpc>
                    <a:spcPct val="65000"/>
                  </a:lnSpc>
                  <a:spcBef>
                    <a:spcPct val="20000"/>
                  </a:spcBef>
                  <a:spcAft>
                    <a:spcPct val="20000"/>
                  </a:spcAft>
                </a:pPr>
                <a:r>
                  <a:rPr lang="en-GB" altLang="en-GB" sz="1000" dirty="0">
                    <a:solidFill>
                      <a:srgbClr val="333333"/>
                    </a:solidFill>
                  </a:rPr>
                  <a:t>RGB= 51, 51, 51</a:t>
                </a:r>
              </a:p>
            </p:txBody>
          </p:sp>
          <p:pic>
            <p:nvPicPr>
              <p:cNvPr id="101" name="Picture 100"/>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804990" y="2022815"/>
                <a:ext cx="154783" cy="138908"/>
              </a:xfrm>
              <a:prstGeom prst="rect">
                <a:avLst/>
              </a:prstGeom>
            </p:spPr>
          </p:pic>
          <p:sp>
            <p:nvSpPr>
              <p:cNvPr id="102" name="Rectangle 111"/>
              <p:cNvSpPr>
                <a:spLocks noChangeArrowheads="1"/>
              </p:cNvSpPr>
              <p:nvPr userDrawn="1"/>
            </p:nvSpPr>
            <p:spPr bwMode="gray">
              <a:xfrm>
                <a:off x="-1903413" y="4979815"/>
                <a:ext cx="215900" cy="215900"/>
              </a:xfrm>
              <a:prstGeom prst="rect">
                <a:avLst/>
              </a:prstGeom>
              <a:solidFill>
                <a:srgbClr val="FF0000"/>
              </a:solidFill>
              <a:ln>
                <a:noFill/>
              </a:ln>
              <a:effectLst/>
            </p:spPr>
            <p:txBody>
              <a:bodyPr wrap="square" anchor="ctr">
                <a:noAutofit/>
              </a:bodyPr>
              <a:lstStyle/>
              <a:p>
                <a:endParaRPr lang="en-GB" sz="1000"/>
              </a:p>
            </p:txBody>
          </p:sp>
          <p:sp>
            <p:nvSpPr>
              <p:cNvPr id="103" name="Rectangle 112"/>
              <p:cNvSpPr>
                <a:spLocks noChangeArrowheads="1"/>
              </p:cNvSpPr>
              <p:nvPr userDrawn="1"/>
            </p:nvSpPr>
            <p:spPr bwMode="gray">
              <a:xfrm>
                <a:off x="-1612900" y="497981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Minus</a:t>
                </a:r>
              </a:p>
              <a:p>
                <a:pPr>
                  <a:lnSpc>
                    <a:spcPct val="65000"/>
                  </a:lnSpc>
                  <a:spcBef>
                    <a:spcPct val="20000"/>
                  </a:spcBef>
                  <a:spcAft>
                    <a:spcPct val="20000"/>
                  </a:spcAft>
                </a:pPr>
                <a:r>
                  <a:rPr lang="en-GB" altLang="en-GB" sz="1000" dirty="0">
                    <a:solidFill>
                      <a:srgbClr val="333333"/>
                    </a:solidFill>
                  </a:rPr>
                  <a:t>RGB= 255, 0, 0</a:t>
                </a:r>
              </a:p>
            </p:txBody>
          </p:sp>
          <p:sp>
            <p:nvSpPr>
              <p:cNvPr id="104" name="Rectangle 111"/>
              <p:cNvSpPr>
                <a:spLocks noChangeArrowheads="1"/>
              </p:cNvSpPr>
              <p:nvPr userDrawn="1"/>
            </p:nvSpPr>
            <p:spPr bwMode="gray">
              <a:xfrm>
                <a:off x="-1903413" y="5343581"/>
                <a:ext cx="215900" cy="215900"/>
              </a:xfrm>
              <a:prstGeom prst="rect">
                <a:avLst/>
              </a:prstGeom>
              <a:solidFill>
                <a:srgbClr val="019649"/>
              </a:solidFill>
              <a:ln>
                <a:noFill/>
              </a:ln>
              <a:effectLst/>
            </p:spPr>
            <p:txBody>
              <a:bodyPr wrap="square" anchor="ctr">
                <a:noAutofit/>
              </a:bodyPr>
              <a:lstStyle/>
              <a:p>
                <a:endParaRPr lang="en-GB" sz="1000"/>
              </a:p>
            </p:txBody>
          </p:sp>
          <p:sp>
            <p:nvSpPr>
              <p:cNvPr id="105" name="Rectangle 112"/>
              <p:cNvSpPr>
                <a:spLocks noChangeArrowheads="1"/>
              </p:cNvSpPr>
              <p:nvPr userDrawn="1"/>
            </p:nvSpPr>
            <p:spPr bwMode="gray">
              <a:xfrm>
                <a:off x="-1612900" y="535310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Plus</a:t>
                </a:r>
              </a:p>
              <a:p>
                <a:pPr>
                  <a:lnSpc>
                    <a:spcPct val="65000"/>
                  </a:lnSpc>
                  <a:spcBef>
                    <a:spcPct val="20000"/>
                  </a:spcBef>
                  <a:spcAft>
                    <a:spcPct val="20000"/>
                  </a:spcAft>
                </a:pPr>
                <a:r>
                  <a:rPr lang="en-GB" altLang="en-GB" sz="1000" dirty="0">
                    <a:solidFill>
                      <a:srgbClr val="333333"/>
                    </a:solidFill>
                  </a:rPr>
                  <a:t>RGB= 52, 150, 81</a:t>
                </a:r>
              </a:p>
            </p:txBody>
          </p:sp>
          <p:sp>
            <p:nvSpPr>
              <p:cNvPr id="106" name="Rectangle 113"/>
              <p:cNvSpPr>
                <a:spLocks noChangeArrowheads="1"/>
              </p:cNvSpPr>
              <p:nvPr userDrawn="1"/>
            </p:nvSpPr>
            <p:spPr bwMode="gray">
              <a:xfrm>
                <a:off x="-1903413" y="450038"/>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Primary colours</a:t>
                </a:r>
              </a:p>
            </p:txBody>
          </p:sp>
          <p:sp>
            <p:nvSpPr>
              <p:cNvPr id="107" name="Rectangle 113"/>
              <p:cNvSpPr>
                <a:spLocks noChangeArrowheads="1"/>
              </p:cNvSpPr>
              <p:nvPr userDrawn="1"/>
            </p:nvSpPr>
            <p:spPr bwMode="gray">
              <a:xfrm>
                <a:off x="-1903413" y="2380422"/>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Secondary colours</a:t>
                </a:r>
              </a:p>
            </p:txBody>
          </p:sp>
          <p:sp>
            <p:nvSpPr>
              <p:cNvPr id="108" name="Rectangle 113"/>
              <p:cNvSpPr>
                <a:spLocks noChangeArrowheads="1"/>
              </p:cNvSpPr>
              <p:nvPr userDrawn="1"/>
            </p:nvSpPr>
            <p:spPr bwMode="gray">
              <a:xfrm>
                <a:off x="-1903413" y="4757632"/>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Functional colours</a:t>
                </a:r>
              </a:p>
            </p:txBody>
          </p:sp>
        </p:grpSp>
      </p:grpSp>
    </p:spTree>
    <p:extLst>
      <p:ext uri="{BB962C8B-B14F-4D97-AF65-F5344CB8AC3E}">
        <p14:creationId xmlns:p14="http://schemas.microsoft.com/office/powerpoint/2010/main" val="2686825790"/>
      </p:ext>
    </p:extLst>
  </p:cSld>
  <p:clrMapOvr>
    <a:masterClrMapping/>
  </p:clrMapOvr>
  <p:extLst mod="1">
    <p:ext uri="{DCECCB84-F9BA-43D5-87BE-67443E8EF086}">
      <p15:sldGuideLst xmlns:p15="http://schemas.microsoft.com/office/powerpoint/2012/main">
        <p15:guide id="1" orient="horz" pos="4135" userDrawn="1">
          <p15:clr>
            <a:srgbClr val="FBAE40"/>
          </p15:clr>
        </p15:guide>
        <p15:guide id="2" orient="horz" pos="3304"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F Title Slide Confidential">
    <p:bg bwMode="gray">
      <p:bgRef idx="1001">
        <a:schemeClr val="bg1"/>
      </p:bgRef>
    </p:bg>
    <p:spTree>
      <p:nvGrpSpPr>
        <p:cNvPr id="1" name=""/>
        <p:cNvGrpSpPr/>
        <p:nvPr/>
      </p:nvGrpSpPr>
      <p:grpSpPr>
        <a:xfrm>
          <a:off x="0" y="0"/>
          <a:ext cx="0" cy="0"/>
          <a:chOff x="0" y="0"/>
          <a:chExt cx="0" cy="0"/>
        </a:xfrm>
      </p:grpSpPr>
      <p:grpSp>
        <p:nvGrpSpPr>
          <p:cNvPr id="38" name="Group 37"/>
          <p:cNvGrpSpPr/>
          <p:nvPr userDrawn="1"/>
        </p:nvGrpSpPr>
        <p:grpSpPr bwMode="gray">
          <a:xfrm>
            <a:off x="0" y="1643199"/>
            <a:ext cx="11339513" cy="3055937"/>
            <a:chOff x="409575" y="3144838"/>
            <a:chExt cx="11339513" cy="3055937"/>
          </a:xfrm>
        </p:grpSpPr>
        <p:sp>
          <p:nvSpPr>
            <p:cNvPr id="40" name="Freeform 5"/>
            <p:cNvSpPr>
              <a:spLocks/>
            </p:cNvSpPr>
            <p:nvPr/>
          </p:nvSpPr>
          <p:spPr bwMode="gray">
            <a:xfrm>
              <a:off x="409575" y="5521325"/>
              <a:ext cx="11339513" cy="679450"/>
            </a:xfrm>
            <a:custGeom>
              <a:avLst/>
              <a:gdLst>
                <a:gd name="T0" fmla="*/ 0 w 2680"/>
                <a:gd name="T1" fmla="*/ 0 h 160"/>
                <a:gd name="T2" fmla="*/ 0 w 2680"/>
                <a:gd name="T3" fmla="*/ 160 h 160"/>
                <a:gd name="T4" fmla="*/ 2656 w 2680"/>
                <a:gd name="T5" fmla="*/ 160 h 160"/>
                <a:gd name="T6" fmla="*/ 2680 w 2680"/>
                <a:gd name="T7" fmla="*/ 136 h 160"/>
                <a:gd name="T8" fmla="*/ 2680 w 2680"/>
                <a:gd name="T9" fmla="*/ 0 h 160"/>
                <a:gd name="T10" fmla="*/ 0 w 2680"/>
                <a:gd name="T11" fmla="*/ 0 h 160"/>
              </a:gdLst>
              <a:ahLst/>
              <a:cxnLst>
                <a:cxn ang="0">
                  <a:pos x="T0" y="T1"/>
                </a:cxn>
                <a:cxn ang="0">
                  <a:pos x="T2" y="T3"/>
                </a:cxn>
                <a:cxn ang="0">
                  <a:pos x="T4" y="T5"/>
                </a:cxn>
                <a:cxn ang="0">
                  <a:pos x="T6" y="T7"/>
                </a:cxn>
                <a:cxn ang="0">
                  <a:pos x="T8" y="T9"/>
                </a:cxn>
                <a:cxn ang="0">
                  <a:pos x="T10" y="T11"/>
                </a:cxn>
              </a:cxnLst>
              <a:rect l="0" t="0" r="r" b="b"/>
              <a:pathLst>
                <a:path w="2680" h="160">
                  <a:moveTo>
                    <a:pt x="0" y="0"/>
                  </a:moveTo>
                  <a:cubicBezTo>
                    <a:pt x="0" y="160"/>
                    <a:pt x="0" y="160"/>
                    <a:pt x="0" y="160"/>
                  </a:cubicBezTo>
                  <a:cubicBezTo>
                    <a:pt x="2656" y="160"/>
                    <a:pt x="2656" y="160"/>
                    <a:pt x="2656" y="160"/>
                  </a:cubicBezTo>
                  <a:cubicBezTo>
                    <a:pt x="2656" y="160"/>
                    <a:pt x="2680" y="160"/>
                    <a:pt x="2680" y="136"/>
                  </a:cubicBezTo>
                  <a:cubicBezTo>
                    <a:pt x="2680" y="0"/>
                    <a:pt x="2680" y="0"/>
                    <a:pt x="2680" y="0"/>
                  </a:cubicBezTo>
                  <a:lnTo>
                    <a:pt x="0" y="0"/>
                  </a:lnTo>
                  <a:close/>
                </a:path>
              </a:pathLst>
            </a:cu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1" name="Freeform 6"/>
            <p:cNvSpPr>
              <a:spLocks/>
            </p:cNvSpPr>
            <p:nvPr/>
          </p:nvSpPr>
          <p:spPr bwMode="gray">
            <a:xfrm>
              <a:off x="409575" y="3144838"/>
              <a:ext cx="11339513" cy="2376487"/>
            </a:xfrm>
            <a:custGeom>
              <a:avLst/>
              <a:gdLst>
                <a:gd name="T0" fmla="*/ 0 w 2680"/>
                <a:gd name="T1" fmla="*/ 0 h 560"/>
                <a:gd name="T2" fmla="*/ 0 w 2680"/>
                <a:gd name="T3" fmla="*/ 560 h 560"/>
                <a:gd name="T4" fmla="*/ 2680 w 2680"/>
                <a:gd name="T5" fmla="*/ 560 h 560"/>
                <a:gd name="T6" fmla="*/ 2680 w 2680"/>
                <a:gd name="T7" fmla="*/ 24 h 560"/>
                <a:gd name="T8" fmla="*/ 2656 w 2680"/>
                <a:gd name="T9" fmla="*/ 0 h 560"/>
                <a:gd name="T10" fmla="*/ 0 w 2680"/>
                <a:gd name="T11" fmla="*/ 0 h 560"/>
              </a:gdLst>
              <a:ahLst/>
              <a:cxnLst>
                <a:cxn ang="0">
                  <a:pos x="T0" y="T1"/>
                </a:cxn>
                <a:cxn ang="0">
                  <a:pos x="T2" y="T3"/>
                </a:cxn>
                <a:cxn ang="0">
                  <a:pos x="T4" y="T5"/>
                </a:cxn>
                <a:cxn ang="0">
                  <a:pos x="T6" y="T7"/>
                </a:cxn>
                <a:cxn ang="0">
                  <a:pos x="T8" y="T9"/>
                </a:cxn>
                <a:cxn ang="0">
                  <a:pos x="T10" y="T11"/>
                </a:cxn>
              </a:cxnLst>
              <a:rect l="0" t="0" r="r" b="b"/>
              <a:pathLst>
                <a:path w="2680" h="560">
                  <a:moveTo>
                    <a:pt x="0" y="0"/>
                  </a:moveTo>
                  <a:cubicBezTo>
                    <a:pt x="0" y="560"/>
                    <a:pt x="0" y="560"/>
                    <a:pt x="0" y="560"/>
                  </a:cubicBezTo>
                  <a:cubicBezTo>
                    <a:pt x="2680" y="560"/>
                    <a:pt x="2680" y="560"/>
                    <a:pt x="2680" y="560"/>
                  </a:cubicBezTo>
                  <a:cubicBezTo>
                    <a:pt x="2680" y="24"/>
                    <a:pt x="2680" y="24"/>
                    <a:pt x="2680" y="24"/>
                  </a:cubicBezTo>
                  <a:cubicBezTo>
                    <a:pt x="2680" y="24"/>
                    <a:pt x="2680" y="0"/>
                    <a:pt x="2656" y="0"/>
                  </a:cubicBezTo>
                  <a:lnTo>
                    <a:pt x="0" y="0"/>
                  </a:lnTo>
                  <a:close/>
                </a:path>
              </a:pathLst>
            </a:custGeom>
            <a:solidFill>
              <a:srgbClr val="FF62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
        <p:nvSpPr>
          <p:cNvPr id="8" name="Rectangle 7"/>
          <p:cNvSpPr/>
          <p:nvPr userDrawn="1"/>
        </p:nvSpPr>
        <p:spPr bwMode="gray">
          <a:xfrm>
            <a:off x="1" y="6024880"/>
            <a:ext cx="12190193" cy="833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noProof="0" dirty="0"/>
          </a:p>
        </p:txBody>
      </p:sp>
      <p:sp>
        <p:nvSpPr>
          <p:cNvPr id="25" name="Title 1"/>
          <p:cNvSpPr>
            <a:spLocks noGrp="1"/>
          </p:cNvSpPr>
          <p:nvPr>
            <p:ph type="ctrTitle"/>
          </p:nvPr>
        </p:nvSpPr>
        <p:spPr bwMode="gray">
          <a:xfrm>
            <a:off x="842433" y="2116800"/>
            <a:ext cx="10313209" cy="1227573"/>
          </a:xfrm>
        </p:spPr>
        <p:txBody>
          <a:bodyPr anchor="ctr" anchorCtr="0">
            <a:noAutofit/>
          </a:bodyPr>
          <a:lstStyle>
            <a:lvl1pPr algn="l">
              <a:lnSpc>
                <a:spcPts val="4600"/>
              </a:lnSpc>
              <a:defRPr sz="4600">
                <a:solidFill>
                  <a:schemeClr val="bg1"/>
                </a:solidFill>
              </a:defRPr>
            </a:lvl1pPr>
          </a:lstStyle>
          <a:p>
            <a:r>
              <a:rPr lang="en-US" noProof="0"/>
              <a:t>Click to edit Master title style</a:t>
            </a:r>
            <a:endParaRPr lang="en-GB" noProof="0" dirty="0"/>
          </a:p>
        </p:txBody>
      </p:sp>
      <p:sp>
        <p:nvSpPr>
          <p:cNvPr id="26" name="Subtitle 2"/>
          <p:cNvSpPr>
            <a:spLocks noGrp="1"/>
          </p:cNvSpPr>
          <p:nvPr>
            <p:ph type="subTitle" idx="1"/>
          </p:nvPr>
        </p:nvSpPr>
        <p:spPr bwMode="gray">
          <a:xfrm>
            <a:off x="842433" y="4240704"/>
            <a:ext cx="7082733" cy="306798"/>
          </a:xfrm>
        </p:spPr>
        <p:txBody>
          <a:bodyPr anchor="ctr" anchorCtr="0">
            <a:noAutofit/>
          </a:bodyPr>
          <a:lstStyle>
            <a:lvl1pPr marL="0" indent="0" algn="l">
              <a:lnSpc>
                <a:spcPts val="2200"/>
              </a:lnSpc>
              <a:buNone/>
              <a:defRPr sz="2000" b="0" i="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noProof="0"/>
              <a:t>Click to edit Master subtitle style</a:t>
            </a:r>
            <a:endParaRPr lang="en-GB" noProof="0" dirty="0"/>
          </a:p>
        </p:txBody>
      </p:sp>
      <p:sp>
        <p:nvSpPr>
          <p:cNvPr id="27" name="Text Placeholder 6"/>
          <p:cNvSpPr>
            <a:spLocks noGrp="1"/>
          </p:cNvSpPr>
          <p:nvPr>
            <p:ph type="body" sz="quarter" idx="11"/>
          </p:nvPr>
        </p:nvSpPr>
        <p:spPr bwMode="gray">
          <a:xfrm>
            <a:off x="842400" y="3556800"/>
            <a:ext cx="10305675" cy="385233"/>
          </a:xfrm>
        </p:spPr>
        <p:txBody>
          <a:bodyPr>
            <a:noAutofit/>
          </a:bodyPr>
          <a:lstStyle>
            <a:lvl1pPr>
              <a:lnSpc>
                <a:spcPts val="2200"/>
              </a:lnSpc>
              <a:defRPr sz="2200">
                <a:solidFill>
                  <a:schemeClr val="bg1"/>
                </a:solidFill>
              </a:defRPr>
            </a:lvl1pPr>
          </a:lstStyle>
          <a:p>
            <a:pPr lvl="0"/>
            <a:r>
              <a:rPr lang="en-US" noProof="0"/>
              <a:t>Click to edit Master text styles</a:t>
            </a:r>
          </a:p>
        </p:txBody>
      </p:sp>
      <p:pic>
        <p:nvPicPr>
          <p:cNvPr id="30" name="Picture 2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373167" y="6203775"/>
            <a:ext cx="1518197" cy="378000"/>
          </a:xfrm>
          <a:prstGeom prst="rect">
            <a:avLst/>
          </a:prstGeom>
        </p:spPr>
      </p:pic>
      <p:sp>
        <p:nvSpPr>
          <p:cNvPr id="39" name="Text Placeholder 2"/>
          <p:cNvSpPr>
            <a:spLocks noGrp="1"/>
          </p:cNvSpPr>
          <p:nvPr>
            <p:ph type="body" sz="quarter" idx="14" hasCustomPrompt="1"/>
          </p:nvPr>
        </p:nvSpPr>
        <p:spPr>
          <a:xfrm>
            <a:off x="8167642" y="4291504"/>
            <a:ext cx="2988000" cy="275612"/>
          </a:xfrm>
        </p:spPr>
        <p:txBody>
          <a:bodyPr tIns="0" bIns="0"/>
          <a:lstStyle>
            <a:lvl1pPr marL="0" indent="0" algn="r">
              <a:lnSpc>
                <a:spcPct val="100000"/>
              </a:lnSpc>
              <a:buNone/>
              <a:defRPr sz="1500">
                <a:solidFill>
                  <a:srgbClr val="000000"/>
                </a:solidFill>
                <a:latin typeface="+mn-lt"/>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dirty="0"/>
              <a:t>Click to edit location and date</a:t>
            </a:r>
          </a:p>
        </p:txBody>
      </p:sp>
      <p:grpSp>
        <p:nvGrpSpPr>
          <p:cNvPr id="42" name="Group 41"/>
          <p:cNvGrpSpPr/>
          <p:nvPr userDrawn="1"/>
        </p:nvGrpSpPr>
        <p:grpSpPr>
          <a:xfrm>
            <a:off x="10749167" y="-133099"/>
            <a:ext cx="1441027" cy="1565166"/>
            <a:chOff x="5364088" y="4720073"/>
            <a:chExt cx="1441027" cy="1565166"/>
          </a:xfrm>
        </p:grpSpPr>
        <p:sp>
          <p:nvSpPr>
            <p:cNvPr id="43" name="Freeform 5"/>
            <p:cNvSpPr>
              <a:spLocks/>
            </p:cNvSpPr>
            <p:nvPr/>
          </p:nvSpPr>
          <p:spPr bwMode="gray">
            <a:xfrm>
              <a:off x="5364088" y="4844212"/>
              <a:ext cx="1441027" cy="1441027"/>
            </a:xfrm>
            <a:custGeom>
              <a:avLst/>
              <a:gdLst>
                <a:gd name="T0" fmla="*/ 0 w 810"/>
                <a:gd name="T1" fmla="*/ 0 h 810"/>
                <a:gd name="T2" fmla="*/ 810 w 810"/>
                <a:gd name="T3" fmla="*/ 810 h 810"/>
                <a:gd name="T4" fmla="*/ 810 w 810"/>
                <a:gd name="T5" fmla="*/ 536 h 810"/>
                <a:gd name="T6" fmla="*/ 274 w 810"/>
                <a:gd name="T7" fmla="*/ 0 h 810"/>
                <a:gd name="T8" fmla="*/ 0 w 810"/>
                <a:gd name="T9" fmla="*/ 0 h 810"/>
              </a:gdLst>
              <a:ahLst/>
              <a:cxnLst>
                <a:cxn ang="0">
                  <a:pos x="T0" y="T1"/>
                </a:cxn>
                <a:cxn ang="0">
                  <a:pos x="T2" y="T3"/>
                </a:cxn>
                <a:cxn ang="0">
                  <a:pos x="T4" y="T5"/>
                </a:cxn>
                <a:cxn ang="0">
                  <a:pos x="T6" y="T7"/>
                </a:cxn>
                <a:cxn ang="0">
                  <a:pos x="T8" y="T9"/>
                </a:cxn>
              </a:cxnLst>
              <a:rect l="0" t="0" r="r" b="b"/>
              <a:pathLst>
                <a:path w="810" h="810">
                  <a:moveTo>
                    <a:pt x="0" y="0"/>
                  </a:moveTo>
                  <a:lnTo>
                    <a:pt x="810" y="810"/>
                  </a:lnTo>
                  <a:lnTo>
                    <a:pt x="810" y="536"/>
                  </a:lnTo>
                  <a:lnTo>
                    <a:pt x="274" y="0"/>
                  </a:lnTo>
                  <a:lnTo>
                    <a:pt x="0" y="0"/>
                  </a:lnTo>
                  <a:close/>
                </a:path>
              </a:pathLst>
            </a:custGeom>
            <a:solidFill>
              <a:srgbClr val="17A7DC"/>
            </a:solidFill>
            <a:ln w="19050">
              <a:solidFill>
                <a:srgbClr val="60A6DA"/>
              </a:solidFill>
              <a:round/>
              <a:headEnd/>
              <a:tailEnd/>
            </a:ln>
            <a:extLst/>
          </p:spPr>
          <p:txBody>
            <a:bodyPr vert="horz" wrap="square" lIns="91440" tIns="45720" rIns="91440" bIns="45720" numCol="1" anchor="t" anchorCtr="0" compatLnSpc="1">
              <a:prstTxWarp prst="textNoShape">
                <a:avLst/>
              </a:prstTxWarp>
            </a:bodyPr>
            <a:lstStyle/>
            <a:p>
              <a:endParaRPr lang="en-GB" sz="3200"/>
            </a:p>
          </p:txBody>
        </p:sp>
        <p:sp>
          <p:nvSpPr>
            <p:cNvPr id="44" name="Title 14"/>
            <p:cNvSpPr txBox="1">
              <a:spLocks/>
            </p:cNvSpPr>
            <p:nvPr userDrawn="1"/>
          </p:nvSpPr>
          <p:spPr bwMode="gray">
            <a:xfrm rot="2700000">
              <a:off x="5481455" y="5320862"/>
              <a:ext cx="1447800" cy="246221"/>
            </a:xfrm>
            <a:prstGeom prst="rect">
              <a:avLst/>
            </a:prstGeom>
          </p:spPr>
          <p:txBody>
            <a:bodyPr vert="horz" wrap="none" lIns="0" tIns="0" rIns="0" bIns="0" rtlCol="0" anchor="ctr" anchorCtr="0">
              <a:noAutofit/>
            </a:bodyPr>
            <a:lstStyle>
              <a:lvl1pPr algn="l" defTabSz="914400" rtl="0" eaLnBrk="1" latinLnBrk="0" hangingPunct="1">
                <a:lnSpc>
                  <a:spcPts val="4600"/>
                </a:lnSpc>
                <a:spcBef>
                  <a:spcPct val="0"/>
                </a:spcBef>
                <a:buNone/>
                <a:defRPr sz="4400" b="1" kern="1200" baseline="0">
                  <a:solidFill>
                    <a:schemeClr val="bg1"/>
                  </a:solidFill>
                  <a:latin typeface="+mj-lt"/>
                  <a:ea typeface="+mj-ea"/>
                  <a:cs typeface="Arial" panose="020B0604020202020204" pitchFamily="34" charset="0"/>
                </a:defRPr>
              </a:lvl1pPr>
            </a:lstStyle>
            <a:p>
              <a:pPr algn="ctr">
                <a:lnSpc>
                  <a:spcPct val="100000"/>
                </a:lnSpc>
              </a:pPr>
              <a:r>
                <a:rPr lang="en-GB" sz="1600" noProof="0" dirty="0"/>
                <a:t>Confidential</a:t>
              </a:r>
            </a:p>
          </p:txBody>
        </p:sp>
      </p:grpSp>
      <p:grpSp>
        <p:nvGrpSpPr>
          <p:cNvPr id="45" name="Group 44"/>
          <p:cNvGrpSpPr/>
          <p:nvPr userDrawn="1"/>
        </p:nvGrpSpPr>
        <p:grpSpPr>
          <a:xfrm>
            <a:off x="-2035175" y="0"/>
            <a:ext cx="1881477" cy="5176147"/>
            <a:chOff x="-2035175" y="0"/>
            <a:chExt cx="1881477" cy="5176147"/>
          </a:xfrm>
        </p:grpSpPr>
        <p:sp>
          <p:nvSpPr>
            <p:cNvPr id="46" name="Rectangle 104"/>
            <p:cNvSpPr>
              <a:spLocks noChangeArrowheads="1"/>
            </p:cNvSpPr>
            <p:nvPr userDrawn="1"/>
          </p:nvSpPr>
          <p:spPr bwMode="gray">
            <a:xfrm>
              <a:off x="-2025698" y="0"/>
              <a:ext cx="1872000" cy="5176145"/>
            </a:xfrm>
            <a:prstGeom prst="rect">
              <a:avLst/>
            </a:prstGeom>
            <a:solidFill>
              <a:srgbClr val="EAEAEA"/>
            </a:solidFill>
            <a:ln>
              <a:noFill/>
            </a:ln>
            <a:effectLst/>
          </p:spPr>
          <p:txBody>
            <a:bodyPr wrap="square" lIns="180000" tIns="180000" rIns="180000" bIns="180000" anchor="ctr">
              <a:noAutofit/>
            </a:bodyPr>
            <a:lstStyle/>
            <a:p>
              <a:endParaRPr lang="en-GB" sz="1000" noProof="0" dirty="0"/>
            </a:p>
          </p:txBody>
        </p:sp>
        <p:grpSp>
          <p:nvGrpSpPr>
            <p:cNvPr id="47" name="Group 46"/>
            <p:cNvGrpSpPr/>
            <p:nvPr userDrawn="1"/>
          </p:nvGrpSpPr>
          <p:grpSpPr>
            <a:xfrm>
              <a:off x="-2035175" y="0"/>
              <a:ext cx="1872000" cy="5176147"/>
              <a:chOff x="-2035175" y="0"/>
              <a:chExt cx="1872000" cy="5730108"/>
            </a:xfrm>
          </p:grpSpPr>
          <p:sp>
            <p:nvSpPr>
              <p:cNvPr id="49" name="Rectangle 104"/>
              <p:cNvSpPr>
                <a:spLocks noChangeArrowheads="1"/>
              </p:cNvSpPr>
              <p:nvPr/>
            </p:nvSpPr>
            <p:spPr bwMode="gray">
              <a:xfrm>
                <a:off x="-2035175" y="4653097"/>
                <a:ext cx="1872000" cy="1077011"/>
              </a:xfrm>
              <a:prstGeom prst="rect">
                <a:avLst/>
              </a:prstGeom>
              <a:solidFill>
                <a:srgbClr val="EAEAEA"/>
              </a:solidFill>
              <a:ln>
                <a:noFill/>
              </a:ln>
              <a:effectLst/>
            </p:spPr>
            <p:txBody>
              <a:bodyPr wrap="square" lIns="180000" tIns="180000" rIns="180000" bIns="180000" anchor="ctr">
                <a:noAutofit/>
              </a:bodyPr>
              <a:lstStyle/>
              <a:p>
                <a:endParaRPr lang="en-GB" sz="1000"/>
              </a:p>
            </p:txBody>
          </p:sp>
          <p:sp>
            <p:nvSpPr>
              <p:cNvPr id="50" name="Rectangle 104"/>
              <p:cNvSpPr>
                <a:spLocks noChangeArrowheads="1"/>
              </p:cNvSpPr>
              <p:nvPr userDrawn="1"/>
            </p:nvSpPr>
            <p:spPr bwMode="gray">
              <a:xfrm>
                <a:off x="-2035175" y="0"/>
                <a:ext cx="1872000" cy="4709801"/>
              </a:xfrm>
              <a:prstGeom prst="rect">
                <a:avLst/>
              </a:prstGeom>
              <a:solidFill>
                <a:srgbClr val="EAEAEA"/>
              </a:solidFill>
              <a:ln>
                <a:noFill/>
              </a:ln>
              <a:effectLst/>
            </p:spPr>
            <p:txBody>
              <a:bodyPr wrap="square" lIns="180000" tIns="180000" rIns="180000" bIns="180000" anchor="ctr">
                <a:noAutofit/>
              </a:bodyPr>
              <a:lstStyle/>
              <a:p>
                <a:endParaRPr lang="en-GB" sz="1000"/>
              </a:p>
            </p:txBody>
          </p:sp>
          <p:sp>
            <p:nvSpPr>
              <p:cNvPr id="51" name="Rectangle 105"/>
              <p:cNvSpPr>
                <a:spLocks noChangeArrowheads="1"/>
              </p:cNvSpPr>
              <p:nvPr userDrawn="1"/>
            </p:nvSpPr>
            <p:spPr bwMode="gray">
              <a:xfrm>
                <a:off x="-1903413" y="665771"/>
                <a:ext cx="215900" cy="215900"/>
              </a:xfrm>
              <a:prstGeom prst="rect">
                <a:avLst/>
              </a:prstGeom>
              <a:solidFill>
                <a:srgbClr val="FF6200"/>
              </a:solidFill>
              <a:ln>
                <a:noFill/>
              </a:ln>
              <a:effectLst/>
            </p:spPr>
            <p:txBody>
              <a:bodyPr wrap="square" anchor="ctr">
                <a:noAutofit/>
              </a:bodyPr>
              <a:lstStyle/>
              <a:p>
                <a:endParaRPr lang="en-GB" sz="1000"/>
              </a:p>
            </p:txBody>
          </p:sp>
          <p:sp>
            <p:nvSpPr>
              <p:cNvPr id="52" name="Rectangle 106"/>
              <p:cNvSpPr>
                <a:spLocks noChangeArrowheads="1"/>
              </p:cNvSpPr>
              <p:nvPr userDrawn="1"/>
            </p:nvSpPr>
            <p:spPr bwMode="gray">
              <a:xfrm>
                <a:off x="-1612900" y="67529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Orange</a:t>
                </a:r>
              </a:p>
              <a:p>
                <a:pPr>
                  <a:lnSpc>
                    <a:spcPct val="65000"/>
                  </a:lnSpc>
                  <a:spcBef>
                    <a:spcPct val="20000"/>
                  </a:spcBef>
                  <a:spcAft>
                    <a:spcPct val="20000"/>
                  </a:spcAft>
                </a:pPr>
                <a:r>
                  <a:rPr lang="en-GB" altLang="en-GB" sz="1000" dirty="0">
                    <a:solidFill>
                      <a:srgbClr val="333333"/>
                    </a:solidFill>
                  </a:rPr>
                  <a:t>RGB= 255, 98, 0</a:t>
                </a:r>
              </a:p>
            </p:txBody>
          </p:sp>
          <p:sp>
            <p:nvSpPr>
              <p:cNvPr id="53" name="Rectangle 107"/>
              <p:cNvSpPr>
                <a:spLocks noChangeArrowheads="1"/>
              </p:cNvSpPr>
              <p:nvPr userDrawn="1"/>
            </p:nvSpPr>
            <p:spPr bwMode="gray">
              <a:xfrm>
                <a:off x="-1903413" y="1055027"/>
                <a:ext cx="215900" cy="215900"/>
              </a:xfrm>
              <a:prstGeom prst="rect">
                <a:avLst/>
              </a:prstGeom>
              <a:solidFill>
                <a:srgbClr val="A8A8A8"/>
              </a:solidFill>
              <a:ln>
                <a:noFill/>
              </a:ln>
              <a:effectLst/>
            </p:spPr>
            <p:txBody>
              <a:bodyPr wrap="square" anchor="ctr">
                <a:noAutofit/>
              </a:bodyPr>
              <a:lstStyle/>
              <a:p>
                <a:endParaRPr lang="en-GB" sz="1000"/>
              </a:p>
            </p:txBody>
          </p:sp>
          <p:sp>
            <p:nvSpPr>
              <p:cNvPr id="54" name="Rectangle 108"/>
              <p:cNvSpPr>
                <a:spLocks noChangeArrowheads="1"/>
              </p:cNvSpPr>
              <p:nvPr userDrawn="1"/>
            </p:nvSpPr>
            <p:spPr bwMode="gray">
              <a:xfrm>
                <a:off x="-1612900" y="1080427"/>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Light Grey</a:t>
                </a:r>
              </a:p>
              <a:p>
                <a:pPr>
                  <a:lnSpc>
                    <a:spcPct val="65000"/>
                  </a:lnSpc>
                  <a:spcBef>
                    <a:spcPct val="20000"/>
                  </a:spcBef>
                  <a:spcAft>
                    <a:spcPct val="20000"/>
                  </a:spcAft>
                </a:pPr>
                <a:r>
                  <a:rPr lang="en-GB" altLang="en-GB" sz="1000" dirty="0">
                    <a:solidFill>
                      <a:srgbClr val="333333"/>
                    </a:solidFill>
                  </a:rPr>
                  <a:t>RGB= 168, 168, 168</a:t>
                </a:r>
              </a:p>
            </p:txBody>
          </p:sp>
          <p:sp>
            <p:nvSpPr>
              <p:cNvPr id="55" name="Rectangle 109"/>
              <p:cNvSpPr>
                <a:spLocks noChangeArrowheads="1"/>
              </p:cNvSpPr>
              <p:nvPr userDrawn="1"/>
            </p:nvSpPr>
            <p:spPr bwMode="gray">
              <a:xfrm>
                <a:off x="-1903413" y="2583180"/>
                <a:ext cx="215900" cy="215900"/>
              </a:xfrm>
              <a:prstGeom prst="rect">
                <a:avLst/>
              </a:prstGeom>
              <a:solidFill>
                <a:srgbClr val="525199"/>
              </a:solidFill>
              <a:ln>
                <a:noFill/>
              </a:ln>
              <a:effectLst/>
            </p:spPr>
            <p:txBody>
              <a:bodyPr wrap="square" anchor="ctr">
                <a:noAutofit/>
              </a:bodyPr>
              <a:lstStyle/>
              <a:p>
                <a:endParaRPr lang="en-GB" sz="1000"/>
              </a:p>
            </p:txBody>
          </p:sp>
          <p:sp>
            <p:nvSpPr>
              <p:cNvPr id="56" name="Rectangle 110"/>
              <p:cNvSpPr>
                <a:spLocks noChangeArrowheads="1"/>
              </p:cNvSpPr>
              <p:nvPr userDrawn="1"/>
            </p:nvSpPr>
            <p:spPr bwMode="gray">
              <a:xfrm>
                <a:off x="-1612900" y="259270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Indigo</a:t>
                </a:r>
              </a:p>
              <a:p>
                <a:pPr>
                  <a:lnSpc>
                    <a:spcPct val="65000"/>
                  </a:lnSpc>
                  <a:spcBef>
                    <a:spcPct val="20000"/>
                  </a:spcBef>
                  <a:spcAft>
                    <a:spcPct val="20000"/>
                  </a:spcAft>
                </a:pPr>
                <a:r>
                  <a:rPr lang="en-GB" altLang="en-GB" sz="1000" dirty="0">
                    <a:solidFill>
                      <a:srgbClr val="333333"/>
                    </a:solidFill>
                  </a:rPr>
                  <a:t>RGB= 82, 81, 153</a:t>
                </a:r>
              </a:p>
            </p:txBody>
          </p:sp>
          <p:sp>
            <p:nvSpPr>
              <p:cNvPr id="57" name="Rectangle 111"/>
              <p:cNvSpPr>
                <a:spLocks noChangeArrowheads="1"/>
              </p:cNvSpPr>
              <p:nvPr userDrawn="1"/>
            </p:nvSpPr>
            <p:spPr bwMode="gray">
              <a:xfrm>
                <a:off x="-1903413" y="3009234"/>
                <a:ext cx="215900" cy="215900"/>
              </a:xfrm>
              <a:prstGeom prst="rect">
                <a:avLst/>
              </a:prstGeom>
              <a:solidFill>
                <a:srgbClr val="60A6DA"/>
              </a:solidFill>
              <a:ln>
                <a:noFill/>
              </a:ln>
              <a:effectLst/>
            </p:spPr>
            <p:txBody>
              <a:bodyPr wrap="square" anchor="ctr">
                <a:noAutofit/>
              </a:bodyPr>
              <a:lstStyle/>
              <a:p>
                <a:endParaRPr lang="en-GB" sz="1000"/>
              </a:p>
            </p:txBody>
          </p:sp>
          <p:sp>
            <p:nvSpPr>
              <p:cNvPr id="58" name="Rectangle 112"/>
              <p:cNvSpPr>
                <a:spLocks noChangeArrowheads="1"/>
              </p:cNvSpPr>
              <p:nvPr userDrawn="1"/>
            </p:nvSpPr>
            <p:spPr bwMode="gray">
              <a:xfrm>
                <a:off x="-1612900" y="300923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Sky</a:t>
                </a:r>
              </a:p>
              <a:p>
                <a:pPr>
                  <a:lnSpc>
                    <a:spcPct val="65000"/>
                  </a:lnSpc>
                  <a:spcBef>
                    <a:spcPct val="20000"/>
                  </a:spcBef>
                  <a:spcAft>
                    <a:spcPct val="20000"/>
                  </a:spcAft>
                </a:pPr>
                <a:r>
                  <a:rPr lang="en-GB" altLang="en-GB" sz="1000" dirty="0">
                    <a:solidFill>
                      <a:srgbClr val="333333"/>
                    </a:solidFill>
                  </a:rPr>
                  <a:t>RGB= 96, 166, 218</a:t>
                </a:r>
              </a:p>
            </p:txBody>
          </p:sp>
          <p:sp>
            <p:nvSpPr>
              <p:cNvPr id="59" name="Rectangle 113"/>
              <p:cNvSpPr>
                <a:spLocks noChangeArrowheads="1"/>
              </p:cNvSpPr>
              <p:nvPr userDrawn="1"/>
            </p:nvSpPr>
            <p:spPr bwMode="gray">
              <a:xfrm>
                <a:off x="-1903413"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200" b="1" dirty="0">
                    <a:solidFill>
                      <a:srgbClr val="333333"/>
                    </a:solidFill>
                  </a:rPr>
                  <a:t>Colour guidelines</a:t>
                </a:r>
              </a:p>
            </p:txBody>
          </p:sp>
          <p:sp>
            <p:nvSpPr>
              <p:cNvPr id="60" name="Rectangle 107"/>
              <p:cNvSpPr>
                <a:spLocks noChangeArrowheads="1"/>
              </p:cNvSpPr>
              <p:nvPr/>
            </p:nvSpPr>
            <p:spPr bwMode="gray">
              <a:xfrm>
                <a:off x="-1903413" y="3435288"/>
                <a:ext cx="215900" cy="215900"/>
              </a:xfrm>
              <a:prstGeom prst="rect">
                <a:avLst/>
              </a:prstGeom>
              <a:solidFill>
                <a:srgbClr val="AB0066"/>
              </a:solidFill>
              <a:ln>
                <a:noFill/>
              </a:ln>
              <a:effectLst/>
            </p:spPr>
            <p:txBody>
              <a:bodyPr wrap="square" anchor="ctr">
                <a:noAutofit/>
              </a:bodyPr>
              <a:lstStyle/>
              <a:p>
                <a:endParaRPr lang="en-GB" sz="1000"/>
              </a:p>
            </p:txBody>
          </p:sp>
          <p:sp>
            <p:nvSpPr>
              <p:cNvPr id="61" name="Rectangle 108"/>
              <p:cNvSpPr>
                <a:spLocks noChangeArrowheads="1"/>
              </p:cNvSpPr>
              <p:nvPr/>
            </p:nvSpPr>
            <p:spPr bwMode="gray">
              <a:xfrm>
                <a:off x="-1612900" y="3434952"/>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Fuchsia</a:t>
                </a:r>
              </a:p>
              <a:p>
                <a:pPr>
                  <a:lnSpc>
                    <a:spcPct val="65000"/>
                  </a:lnSpc>
                  <a:spcBef>
                    <a:spcPct val="20000"/>
                  </a:spcBef>
                  <a:spcAft>
                    <a:spcPct val="20000"/>
                  </a:spcAft>
                </a:pPr>
                <a:r>
                  <a:rPr lang="en-GB" altLang="en-GB" sz="1000" dirty="0">
                    <a:solidFill>
                      <a:srgbClr val="333333"/>
                    </a:solidFill>
                  </a:rPr>
                  <a:t>RGB= 171, 0, 102</a:t>
                </a:r>
              </a:p>
            </p:txBody>
          </p:sp>
          <p:sp>
            <p:nvSpPr>
              <p:cNvPr id="62" name="Rectangle 109"/>
              <p:cNvSpPr>
                <a:spLocks noChangeArrowheads="1"/>
              </p:cNvSpPr>
              <p:nvPr/>
            </p:nvSpPr>
            <p:spPr bwMode="gray">
              <a:xfrm>
                <a:off x="-1903413" y="3853390"/>
                <a:ext cx="215900" cy="215900"/>
              </a:xfrm>
              <a:prstGeom prst="rect">
                <a:avLst/>
              </a:prstGeom>
              <a:solidFill>
                <a:srgbClr val="D0D93C"/>
              </a:solidFill>
              <a:ln>
                <a:noFill/>
              </a:ln>
              <a:effectLst/>
            </p:spPr>
            <p:txBody>
              <a:bodyPr wrap="square" anchor="ctr">
                <a:noAutofit/>
              </a:bodyPr>
              <a:lstStyle/>
              <a:p>
                <a:endParaRPr lang="en-GB" sz="1000"/>
              </a:p>
            </p:txBody>
          </p:sp>
          <p:sp>
            <p:nvSpPr>
              <p:cNvPr id="63" name="Rectangle 110"/>
              <p:cNvSpPr>
                <a:spLocks noChangeArrowheads="1"/>
              </p:cNvSpPr>
              <p:nvPr/>
            </p:nvSpPr>
            <p:spPr bwMode="gray">
              <a:xfrm>
                <a:off x="-1612900" y="385218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Lime</a:t>
                </a:r>
              </a:p>
              <a:p>
                <a:pPr>
                  <a:lnSpc>
                    <a:spcPct val="65000"/>
                  </a:lnSpc>
                  <a:spcBef>
                    <a:spcPct val="20000"/>
                  </a:spcBef>
                  <a:spcAft>
                    <a:spcPct val="20000"/>
                  </a:spcAft>
                </a:pPr>
                <a:r>
                  <a:rPr lang="en-GB" altLang="en-GB" sz="1000" dirty="0">
                    <a:solidFill>
                      <a:srgbClr val="333333"/>
                    </a:solidFill>
                  </a:rPr>
                  <a:t>RGB= 208, 217, 60</a:t>
                </a:r>
              </a:p>
            </p:txBody>
          </p:sp>
          <p:sp>
            <p:nvSpPr>
              <p:cNvPr id="64" name="Rectangle 111"/>
              <p:cNvSpPr>
                <a:spLocks noChangeArrowheads="1"/>
              </p:cNvSpPr>
              <p:nvPr/>
            </p:nvSpPr>
            <p:spPr bwMode="gray">
              <a:xfrm>
                <a:off x="-1903413" y="4247638"/>
                <a:ext cx="215900" cy="215900"/>
              </a:xfrm>
              <a:prstGeom prst="rect">
                <a:avLst/>
              </a:prstGeom>
              <a:solidFill>
                <a:srgbClr val="019649"/>
              </a:solidFill>
              <a:ln>
                <a:noFill/>
              </a:ln>
              <a:effectLst/>
            </p:spPr>
            <p:txBody>
              <a:bodyPr wrap="square" anchor="ctr">
                <a:noAutofit/>
              </a:bodyPr>
              <a:lstStyle/>
              <a:p>
                <a:endParaRPr lang="en-GB" sz="1000"/>
              </a:p>
            </p:txBody>
          </p:sp>
          <p:sp>
            <p:nvSpPr>
              <p:cNvPr id="65" name="Rectangle 112"/>
              <p:cNvSpPr>
                <a:spLocks noChangeArrowheads="1"/>
              </p:cNvSpPr>
              <p:nvPr/>
            </p:nvSpPr>
            <p:spPr bwMode="gray">
              <a:xfrm>
                <a:off x="-1612900" y="4252640"/>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Leaf</a:t>
                </a:r>
              </a:p>
              <a:p>
                <a:pPr>
                  <a:lnSpc>
                    <a:spcPct val="65000"/>
                  </a:lnSpc>
                  <a:spcBef>
                    <a:spcPct val="20000"/>
                  </a:spcBef>
                  <a:spcAft>
                    <a:spcPct val="20000"/>
                  </a:spcAft>
                </a:pPr>
                <a:r>
                  <a:rPr lang="en-GB" altLang="en-GB" sz="1000" dirty="0">
                    <a:solidFill>
                      <a:srgbClr val="333333"/>
                    </a:solidFill>
                  </a:rPr>
                  <a:t>RGB= 52, 150, 81</a:t>
                </a:r>
              </a:p>
            </p:txBody>
          </p:sp>
          <p:sp>
            <p:nvSpPr>
              <p:cNvPr id="66" name="Rectangle 109"/>
              <p:cNvSpPr>
                <a:spLocks noChangeArrowheads="1"/>
              </p:cNvSpPr>
              <p:nvPr/>
            </p:nvSpPr>
            <p:spPr bwMode="gray">
              <a:xfrm>
                <a:off x="-1903413" y="1489280"/>
                <a:ext cx="215900" cy="215900"/>
              </a:xfrm>
              <a:prstGeom prst="rect">
                <a:avLst/>
              </a:prstGeom>
              <a:solidFill>
                <a:srgbClr val="696969"/>
              </a:solidFill>
              <a:ln>
                <a:noFill/>
              </a:ln>
              <a:effectLst/>
            </p:spPr>
            <p:txBody>
              <a:bodyPr wrap="square" anchor="ctr">
                <a:noAutofit/>
              </a:bodyPr>
              <a:lstStyle/>
              <a:p>
                <a:endParaRPr lang="en-GB" sz="1000"/>
              </a:p>
            </p:txBody>
          </p:sp>
          <p:sp>
            <p:nvSpPr>
              <p:cNvPr id="67" name="Rectangle 110"/>
              <p:cNvSpPr>
                <a:spLocks noChangeArrowheads="1"/>
              </p:cNvSpPr>
              <p:nvPr/>
            </p:nvSpPr>
            <p:spPr bwMode="gray">
              <a:xfrm>
                <a:off x="-1612900" y="149880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Mid Grey</a:t>
                </a:r>
              </a:p>
              <a:p>
                <a:pPr>
                  <a:lnSpc>
                    <a:spcPct val="65000"/>
                  </a:lnSpc>
                  <a:spcBef>
                    <a:spcPct val="20000"/>
                  </a:spcBef>
                  <a:spcAft>
                    <a:spcPct val="20000"/>
                  </a:spcAft>
                </a:pPr>
                <a:r>
                  <a:rPr lang="en-GB" altLang="en-GB" sz="1000" dirty="0">
                    <a:solidFill>
                      <a:srgbClr val="333333"/>
                    </a:solidFill>
                  </a:rPr>
                  <a:t>RGB= 105, 105, 105</a:t>
                </a:r>
              </a:p>
            </p:txBody>
          </p:sp>
          <p:sp>
            <p:nvSpPr>
              <p:cNvPr id="68" name="Rectangle 111"/>
              <p:cNvSpPr>
                <a:spLocks noChangeArrowheads="1"/>
              </p:cNvSpPr>
              <p:nvPr/>
            </p:nvSpPr>
            <p:spPr bwMode="gray">
              <a:xfrm>
                <a:off x="-1903413" y="1895419"/>
                <a:ext cx="215900" cy="215900"/>
              </a:xfrm>
              <a:prstGeom prst="rect">
                <a:avLst/>
              </a:prstGeom>
              <a:solidFill>
                <a:srgbClr val="333333"/>
              </a:solidFill>
              <a:ln>
                <a:noFill/>
              </a:ln>
              <a:effectLst/>
            </p:spPr>
            <p:txBody>
              <a:bodyPr wrap="square" anchor="ctr">
                <a:noAutofit/>
              </a:bodyPr>
              <a:lstStyle/>
              <a:p>
                <a:endParaRPr lang="en-GB" sz="1000"/>
              </a:p>
            </p:txBody>
          </p:sp>
          <p:sp>
            <p:nvSpPr>
              <p:cNvPr id="69" name="Rectangle 112"/>
              <p:cNvSpPr>
                <a:spLocks noChangeArrowheads="1"/>
              </p:cNvSpPr>
              <p:nvPr/>
            </p:nvSpPr>
            <p:spPr bwMode="gray">
              <a:xfrm>
                <a:off x="-1612900" y="190494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Text Colour</a:t>
                </a:r>
              </a:p>
              <a:p>
                <a:pPr>
                  <a:lnSpc>
                    <a:spcPct val="65000"/>
                  </a:lnSpc>
                  <a:spcBef>
                    <a:spcPct val="20000"/>
                  </a:spcBef>
                  <a:spcAft>
                    <a:spcPct val="20000"/>
                  </a:spcAft>
                </a:pPr>
                <a:r>
                  <a:rPr lang="en-GB" altLang="en-GB" sz="1000" dirty="0">
                    <a:solidFill>
                      <a:srgbClr val="333333"/>
                    </a:solidFill>
                  </a:rPr>
                  <a:t>RGB= 51, 51, 51</a:t>
                </a:r>
              </a:p>
            </p:txBody>
          </p:sp>
          <p:pic>
            <p:nvPicPr>
              <p:cNvPr id="89" name="Picture 88"/>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804990" y="2022815"/>
                <a:ext cx="154783" cy="138908"/>
              </a:xfrm>
              <a:prstGeom prst="rect">
                <a:avLst/>
              </a:prstGeom>
            </p:spPr>
          </p:pic>
          <p:sp>
            <p:nvSpPr>
              <p:cNvPr id="90" name="Rectangle 111"/>
              <p:cNvSpPr>
                <a:spLocks noChangeArrowheads="1"/>
              </p:cNvSpPr>
              <p:nvPr userDrawn="1"/>
            </p:nvSpPr>
            <p:spPr bwMode="gray">
              <a:xfrm>
                <a:off x="-1903413" y="4979815"/>
                <a:ext cx="215900" cy="215900"/>
              </a:xfrm>
              <a:prstGeom prst="rect">
                <a:avLst/>
              </a:prstGeom>
              <a:solidFill>
                <a:srgbClr val="FF0000"/>
              </a:solidFill>
              <a:ln>
                <a:noFill/>
              </a:ln>
              <a:effectLst/>
            </p:spPr>
            <p:txBody>
              <a:bodyPr wrap="square" anchor="ctr">
                <a:noAutofit/>
              </a:bodyPr>
              <a:lstStyle/>
              <a:p>
                <a:endParaRPr lang="en-GB" sz="1000"/>
              </a:p>
            </p:txBody>
          </p:sp>
          <p:sp>
            <p:nvSpPr>
              <p:cNvPr id="93" name="Rectangle 112"/>
              <p:cNvSpPr>
                <a:spLocks noChangeArrowheads="1"/>
              </p:cNvSpPr>
              <p:nvPr userDrawn="1"/>
            </p:nvSpPr>
            <p:spPr bwMode="gray">
              <a:xfrm>
                <a:off x="-1612900" y="497981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Minus</a:t>
                </a:r>
              </a:p>
              <a:p>
                <a:pPr>
                  <a:lnSpc>
                    <a:spcPct val="65000"/>
                  </a:lnSpc>
                  <a:spcBef>
                    <a:spcPct val="20000"/>
                  </a:spcBef>
                  <a:spcAft>
                    <a:spcPct val="20000"/>
                  </a:spcAft>
                </a:pPr>
                <a:r>
                  <a:rPr lang="en-GB" altLang="en-GB" sz="1000" dirty="0">
                    <a:solidFill>
                      <a:srgbClr val="333333"/>
                    </a:solidFill>
                  </a:rPr>
                  <a:t>RGB= 255, 0, 0</a:t>
                </a:r>
              </a:p>
            </p:txBody>
          </p:sp>
          <p:sp>
            <p:nvSpPr>
              <p:cNvPr id="94" name="Rectangle 111"/>
              <p:cNvSpPr>
                <a:spLocks noChangeArrowheads="1"/>
              </p:cNvSpPr>
              <p:nvPr userDrawn="1"/>
            </p:nvSpPr>
            <p:spPr bwMode="gray">
              <a:xfrm>
                <a:off x="-1903413" y="5343581"/>
                <a:ext cx="215900" cy="215900"/>
              </a:xfrm>
              <a:prstGeom prst="rect">
                <a:avLst/>
              </a:prstGeom>
              <a:solidFill>
                <a:srgbClr val="019649"/>
              </a:solidFill>
              <a:ln>
                <a:noFill/>
              </a:ln>
              <a:effectLst/>
            </p:spPr>
            <p:txBody>
              <a:bodyPr wrap="square" anchor="ctr">
                <a:noAutofit/>
              </a:bodyPr>
              <a:lstStyle/>
              <a:p>
                <a:endParaRPr lang="en-GB" sz="1000"/>
              </a:p>
            </p:txBody>
          </p:sp>
          <p:sp>
            <p:nvSpPr>
              <p:cNvPr id="95" name="Rectangle 112"/>
              <p:cNvSpPr>
                <a:spLocks noChangeArrowheads="1"/>
              </p:cNvSpPr>
              <p:nvPr userDrawn="1"/>
            </p:nvSpPr>
            <p:spPr bwMode="gray">
              <a:xfrm>
                <a:off x="-1612900" y="535310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Plus</a:t>
                </a:r>
              </a:p>
              <a:p>
                <a:pPr>
                  <a:lnSpc>
                    <a:spcPct val="65000"/>
                  </a:lnSpc>
                  <a:spcBef>
                    <a:spcPct val="20000"/>
                  </a:spcBef>
                  <a:spcAft>
                    <a:spcPct val="20000"/>
                  </a:spcAft>
                </a:pPr>
                <a:r>
                  <a:rPr lang="en-GB" altLang="en-GB" sz="1000" dirty="0">
                    <a:solidFill>
                      <a:srgbClr val="333333"/>
                    </a:solidFill>
                  </a:rPr>
                  <a:t>RGB= 52, 150, 81</a:t>
                </a:r>
              </a:p>
            </p:txBody>
          </p:sp>
          <p:sp>
            <p:nvSpPr>
              <p:cNvPr id="96" name="Rectangle 113"/>
              <p:cNvSpPr>
                <a:spLocks noChangeArrowheads="1"/>
              </p:cNvSpPr>
              <p:nvPr userDrawn="1"/>
            </p:nvSpPr>
            <p:spPr bwMode="gray">
              <a:xfrm>
                <a:off x="-1903413" y="450038"/>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Primary colours</a:t>
                </a:r>
              </a:p>
            </p:txBody>
          </p:sp>
          <p:sp>
            <p:nvSpPr>
              <p:cNvPr id="97" name="Rectangle 113"/>
              <p:cNvSpPr>
                <a:spLocks noChangeArrowheads="1"/>
              </p:cNvSpPr>
              <p:nvPr userDrawn="1"/>
            </p:nvSpPr>
            <p:spPr bwMode="gray">
              <a:xfrm>
                <a:off x="-1903413" y="2380422"/>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Secondary colours</a:t>
                </a:r>
              </a:p>
            </p:txBody>
          </p:sp>
          <p:sp>
            <p:nvSpPr>
              <p:cNvPr id="98" name="Rectangle 113"/>
              <p:cNvSpPr>
                <a:spLocks noChangeArrowheads="1"/>
              </p:cNvSpPr>
              <p:nvPr userDrawn="1"/>
            </p:nvSpPr>
            <p:spPr bwMode="gray">
              <a:xfrm>
                <a:off x="-1903413" y="4757632"/>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Functional colours</a:t>
                </a:r>
              </a:p>
            </p:txBody>
          </p:sp>
        </p:grpSp>
      </p:grpSp>
      <p:pic>
        <p:nvPicPr>
          <p:cNvPr id="70" name="Picture 69"/>
          <p:cNvPicPr>
            <a:picLocks noChangeAspect="1"/>
          </p:cNvPicPr>
          <p:nvPr userDrawn="1"/>
        </p:nvPicPr>
        <p:blipFill>
          <a:blip r:embed="rId4"/>
          <a:stretch>
            <a:fillRect/>
          </a:stretch>
        </p:blipFill>
        <p:spPr>
          <a:xfrm>
            <a:off x="660400" y="6076157"/>
            <a:ext cx="2552107" cy="766800"/>
          </a:xfrm>
          <a:prstGeom prst="rect">
            <a:avLst/>
          </a:prstGeom>
        </p:spPr>
      </p:pic>
    </p:spTree>
    <p:extLst>
      <p:ext uri="{BB962C8B-B14F-4D97-AF65-F5344CB8AC3E}">
        <p14:creationId xmlns:p14="http://schemas.microsoft.com/office/powerpoint/2010/main" val="1710295950"/>
      </p:ext>
    </p:extLst>
  </p:cSld>
  <p:clrMapOvr>
    <a:masterClrMapping/>
  </p:clrMapOvr>
  <p:extLst mod="1">
    <p:ext uri="{DCECCB84-F9BA-43D5-87BE-67443E8EF086}">
      <p15:sldGuideLst xmlns:p15="http://schemas.microsoft.com/office/powerpoint/2012/main">
        <p15:guide id="1" orient="horz" pos="4135">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F Title Slide Full Picture Confidential">
    <p:spTree>
      <p:nvGrpSpPr>
        <p:cNvPr id="1" name=""/>
        <p:cNvGrpSpPr/>
        <p:nvPr/>
      </p:nvGrpSpPr>
      <p:grpSpPr>
        <a:xfrm>
          <a:off x="0" y="0"/>
          <a:ext cx="0" cy="0"/>
          <a:chOff x="0" y="0"/>
          <a:chExt cx="0" cy="0"/>
        </a:xfrm>
      </p:grpSpPr>
      <p:grpSp>
        <p:nvGrpSpPr>
          <p:cNvPr id="79" name="Group 78"/>
          <p:cNvGrpSpPr>
            <a:grpSpLocks noChangeAspect="1"/>
          </p:cNvGrpSpPr>
          <p:nvPr userDrawn="1"/>
        </p:nvGrpSpPr>
        <p:grpSpPr bwMode="gray">
          <a:xfrm>
            <a:off x="0" y="1643199"/>
            <a:ext cx="5909320" cy="3045600"/>
            <a:chOff x="3465513" y="2070100"/>
            <a:chExt cx="5260975" cy="2711450"/>
          </a:xfrm>
        </p:grpSpPr>
        <p:sp>
          <p:nvSpPr>
            <p:cNvPr id="80" name="Freeform 5"/>
            <p:cNvSpPr>
              <a:spLocks/>
            </p:cNvSpPr>
            <p:nvPr userDrawn="1"/>
          </p:nvSpPr>
          <p:spPr bwMode="gray">
            <a:xfrm>
              <a:off x="3465513" y="4095750"/>
              <a:ext cx="5260975" cy="685800"/>
            </a:xfrm>
            <a:custGeom>
              <a:avLst/>
              <a:gdLst>
                <a:gd name="T0" fmla="*/ 0 w 1400"/>
                <a:gd name="T1" fmla="*/ 0 h 182"/>
                <a:gd name="T2" fmla="*/ 0 w 1400"/>
                <a:gd name="T3" fmla="*/ 182 h 182"/>
                <a:gd name="T4" fmla="*/ 1376 w 1400"/>
                <a:gd name="T5" fmla="*/ 182 h 182"/>
                <a:gd name="T6" fmla="*/ 1400 w 1400"/>
                <a:gd name="T7" fmla="*/ 158 h 182"/>
                <a:gd name="T8" fmla="*/ 1400 w 1400"/>
                <a:gd name="T9" fmla="*/ 0 h 182"/>
                <a:gd name="T10" fmla="*/ 0 w 1400"/>
                <a:gd name="T11" fmla="*/ 0 h 182"/>
              </a:gdLst>
              <a:ahLst/>
              <a:cxnLst>
                <a:cxn ang="0">
                  <a:pos x="T0" y="T1"/>
                </a:cxn>
                <a:cxn ang="0">
                  <a:pos x="T2" y="T3"/>
                </a:cxn>
                <a:cxn ang="0">
                  <a:pos x="T4" y="T5"/>
                </a:cxn>
                <a:cxn ang="0">
                  <a:pos x="T6" y="T7"/>
                </a:cxn>
                <a:cxn ang="0">
                  <a:pos x="T8" y="T9"/>
                </a:cxn>
                <a:cxn ang="0">
                  <a:pos x="T10" y="T11"/>
                </a:cxn>
              </a:cxnLst>
              <a:rect l="0" t="0" r="r" b="b"/>
              <a:pathLst>
                <a:path w="1400" h="182">
                  <a:moveTo>
                    <a:pt x="0" y="0"/>
                  </a:moveTo>
                  <a:cubicBezTo>
                    <a:pt x="0" y="182"/>
                    <a:pt x="0" y="182"/>
                    <a:pt x="0" y="182"/>
                  </a:cubicBezTo>
                  <a:cubicBezTo>
                    <a:pt x="1376" y="182"/>
                    <a:pt x="1376" y="182"/>
                    <a:pt x="1376" y="182"/>
                  </a:cubicBezTo>
                  <a:cubicBezTo>
                    <a:pt x="1376" y="182"/>
                    <a:pt x="1400" y="182"/>
                    <a:pt x="1400" y="158"/>
                  </a:cubicBezTo>
                  <a:cubicBezTo>
                    <a:pt x="1400" y="0"/>
                    <a:pt x="1400" y="0"/>
                    <a:pt x="1400" y="0"/>
                  </a:cubicBezTo>
                  <a:lnTo>
                    <a:pt x="0" y="0"/>
                  </a:lnTo>
                  <a:close/>
                </a:path>
              </a:pathLst>
            </a:custGeom>
            <a:solidFill>
              <a:srgbClr val="EAEAEA"/>
            </a:solidFill>
            <a:ln w="9525">
              <a:solidFill>
                <a:srgbClr val="EAEAEA"/>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81" name="Freeform 80"/>
            <p:cNvSpPr>
              <a:spLocks/>
            </p:cNvSpPr>
            <p:nvPr userDrawn="1"/>
          </p:nvSpPr>
          <p:spPr bwMode="gray">
            <a:xfrm>
              <a:off x="3465513" y="2070100"/>
              <a:ext cx="5260975" cy="2025650"/>
            </a:xfrm>
            <a:custGeom>
              <a:avLst/>
              <a:gdLst>
                <a:gd name="T0" fmla="*/ 0 w 1400"/>
                <a:gd name="T1" fmla="*/ 0 h 538"/>
                <a:gd name="T2" fmla="*/ 0 w 1400"/>
                <a:gd name="T3" fmla="*/ 538 h 538"/>
                <a:gd name="T4" fmla="*/ 1400 w 1400"/>
                <a:gd name="T5" fmla="*/ 538 h 538"/>
                <a:gd name="T6" fmla="*/ 1400 w 1400"/>
                <a:gd name="T7" fmla="*/ 24 h 538"/>
                <a:gd name="T8" fmla="*/ 1376 w 1400"/>
                <a:gd name="T9" fmla="*/ 0 h 538"/>
                <a:gd name="T10" fmla="*/ 0 w 1400"/>
                <a:gd name="T11" fmla="*/ 0 h 538"/>
              </a:gdLst>
              <a:ahLst/>
              <a:cxnLst>
                <a:cxn ang="0">
                  <a:pos x="T0" y="T1"/>
                </a:cxn>
                <a:cxn ang="0">
                  <a:pos x="T2" y="T3"/>
                </a:cxn>
                <a:cxn ang="0">
                  <a:pos x="T4" y="T5"/>
                </a:cxn>
                <a:cxn ang="0">
                  <a:pos x="T6" y="T7"/>
                </a:cxn>
                <a:cxn ang="0">
                  <a:pos x="T8" y="T9"/>
                </a:cxn>
                <a:cxn ang="0">
                  <a:pos x="T10" y="T11"/>
                </a:cxn>
              </a:cxnLst>
              <a:rect l="0" t="0" r="r" b="b"/>
              <a:pathLst>
                <a:path w="1400" h="538">
                  <a:moveTo>
                    <a:pt x="0" y="0"/>
                  </a:moveTo>
                  <a:cubicBezTo>
                    <a:pt x="0" y="538"/>
                    <a:pt x="0" y="538"/>
                    <a:pt x="0" y="538"/>
                  </a:cubicBezTo>
                  <a:cubicBezTo>
                    <a:pt x="1400" y="538"/>
                    <a:pt x="1400" y="538"/>
                    <a:pt x="1400" y="538"/>
                  </a:cubicBezTo>
                  <a:cubicBezTo>
                    <a:pt x="1400" y="24"/>
                    <a:pt x="1400" y="24"/>
                    <a:pt x="1400" y="24"/>
                  </a:cubicBezTo>
                  <a:cubicBezTo>
                    <a:pt x="1400" y="24"/>
                    <a:pt x="1400" y="0"/>
                    <a:pt x="1376" y="0"/>
                  </a:cubicBezTo>
                  <a:lnTo>
                    <a:pt x="0" y="0"/>
                  </a:lnTo>
                  <a:close/>
                </a:path>
              </a:pathLst>
            </a:custGeom>
            <a:solidFill>
              <a:srgbClr val="FF6200"/>
            </a:solidFill>
            <a:ln w="9525">
              <a:solidFill>
                <a:srgbClr val="FF6200"/>
              </a:solid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9" name="Title 1"/>
          <p:cNvSpPr>
            <a:spLocks noGrp="1"/>
          </p:cNvSpPr>
          <p:nvPr>
            <p:ph type="ctrTitle"/>
          </p:nvPr>
        </p:nvSpPr>
        <p:spPr bwMode="gray">
          <a:xfrm>
            <a:off x="842434" y="2012286"/>
            <a:ext cx="4877966" cy="1461600"/>
          </a:xfrm>
        </p:spPr>
        <p:txBody>
          <a:bodyPr anchor="ctr" anchorCtr="0">
            <a:noAutofit/>
          </a:bodyPr>
          <a:lstStyle>
            <a:lvl1pPr algn="l">
              <a:lnSpc>
                <a:spcPts val="3800"/>
              </a:lnSpc>
              <a:defRPr sz="3800">
                <a:solidFill>
                  <a:schemeClr val="bg1"/>
                </a:solidFill>
              </a:defRPr>
            </a:lvl1pPr>
          </a:lstStyle>
          <a:p>
            <a:r>
              <a:rPr lang="en-US" noProof="0"/>
              <a:t>Click to edit Master title style</a:t>
            </a:r>
            <a:endParaRPr lang="en-GB" noProof="0" dirty="0"/>
          </a:p>
        </p:txBody>
      </p:sp>
      <p:sp>
        <p:nvSpPr>
          <p:cNvPr id="10" name="Subtitle 2"/>
          <p:cNvSpPr>
            <a:spLocks noGrp="1"/>
          </p:cNvSpPr>
          <p:nvPr>
            <p:ph type="subTitle" idx="1"/>
          </p:nvPr>
        </p:nvSpPr>
        <p:spPr bwMode="gray">
          <a:xfrm>
            <a:off x="842434" y="4031478"/>
            <a:ext cx="4877966" cy="306798"/>
          </a:xfrm>
        </p:spPr>
        <p:txBody>
          <a:bodyPr anchor="ctr" anchorCtr="0">
            <a:noAutofit/>
          </a:bodyPr>
          <a:lstStyle>
            <a:lvl1pPr marL="0" indent="0" algn="l">
              <a:lnSpc>
                <a:spcPts val="2200"/>
              </a:lnSpc>
              <a:buNone/>
              <a:defRPr sz="1700" b="0" i="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noProof="0"/>
              <a:t>Click to edit Master subtitle style</a:t>
            </a:r>
            <a:endParaRPr lang="en-GB" noProof="0" dirty="0"/>
          </a:p>
        </p:txBody>
      </p:sp>
      <p:sp>
        <p:nvSpPr>
          <p:cNvPr id="11" name="Text Placeholder 6"/>
          <p:cNvSpPr>
            <a:spLocks noGrp="1"/>
          </p:cNvSpPr>
          <p:nvPr>
            <p:ph type="body" sz="quarter" idx="11"/>
          </p:nvPr>
        </p:nvSpPr>
        <p:spPr bwMode="gray">
          <a:xfrm>
            <a:off x="842434" y="3603486"/>
            <a:ext cx="4877966" cy="290712"/>
          </a:xfrm>
        </p:spPr>
        <p:txBody>
          <a:bodyPr bIns="0">
            <a:noAutofit/>
          </a:bodyPr>
          <a:lstStyle>
            <a:lvl1pPr algn="l">
              <a:lnSpc>
                <a:spcPts val="1700"/>
              </a:lnSpc>
              <a:defRPr sz="1700">
                <a:solidFill>
                  <a:schemeClr val="bg1"/>
                </a:solidFill>
              </a:defRPr>
            </a:lvl1pPr>
          </a:lstStyle>
          <a:p>
            <a:pPr lvl="0"/>
            <a:r>
              <a:rPr lang="en-US" noProof="0"/>
              <a:t>Click to edit Master text styles</a:t>
            </a:r>
          </a:p>
        </p:txBody>
      </p:sp>
      <p:sp>
        <p:nvSpPr>
          <p:cNvPr id="12" name="Rectangle 11"/>
          <p:cNvSpPr/>
          <p:nvPr userDrawn="1"/>
        </p:nvSpPr>
        <p:spPr bwMode="gray">
          <a:xfrm>
            <a:off x="1" y="6024880"/>
            <a:ext cx="12190193" cy="833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noProof="0" dirty="0"/>
          </a:p>
        </p:txBody>
      </p:sp>
      <p:pic>
        <p:nvPicPr>
          <p:cNvPr id="18" name="Picture 1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373167" y="6203775"/>
            <a:ext cx="1518197" cy="378000"/>
          </a:xfrm>
          <a:prstGeom prst="rect">
            <a:avLst/>
          </a:prstGeom>
        </p:spPr>
      </p:pic>
      <p:sp>
        <p:nvSpPr>
          <p:cNvPr id="39" name="Text Placeholder 2"/>
          <p:cNvSpPr>
            <a:spLocks noGrp="1"/>
          </p:cNvSpPr>
          <p:nvPr>
            <p:ph type="body" sz="quarter" idx="14" hasCustomPrompt="1"/>
          </p:nvPr>
        </p:nvSpPr>
        <p:spPr>
          <a:xfrm>
            <a:off x="842434" y="4381898"/>
            <a:ext cx="4878000" cy="216000"/>
          </a:xfrm>
        </p:spPr>
        <p:txBody>
          <a:bodyPr tIns="0" bIns="0"/>
          <a:lstStyle>
            <a:lvl1pPr marL="0" indent="0" algn="l">
              <a:lnSpc>
                <a:spcPts val="1350"/>
              </a:lnSpc>
              <a:buNone/>
              <a:defRPr sz="1350">
                <a:solidFill>
                  <a:srgbClr val="000000"/>
                </a:solidFill>
                <a:latin typeface="+mn-lt"/>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dirty="0"/>
              <a:t>Click to edit location and date</a:t>
            </a:r>
          </a:p>
        </p:txBody>
      </p:sp>
      <p:grpSp>
        <p:nvGrpSpPr>
          <p:cNvPr id="40" name="Group 39"/>
          <p:cNvGrpSpPr/>
          <p:nvPr userDrawn="1"/>
        </p:nvGrpSpPr>
        <p:grpSpPr>
          <a:xfrm>
            <a:off x="10749167" y="-133099"/>
            <a:ext cx="1441027" cy="1565166"/>
            <a:chOff x="5364088" y="4720073"/>
            <a:chExt cx="1441027" cy="1565166"/>
          </a:xfrm>
        </p:grpSpPr>
        <p:sp>
          <p:nvSpPr>
            <p:cNvPr id="41" name="Freeform 5"/>
            <p:cNvSpPr>
              <a:spLocks/>
            </p:cNvSpPr>
            <p:nvPr/>
          </p:nvSpPr>
          <p:spPr bwMode="gray">
            <a:xfrm>
              <a:off x="5364088" y="4844212"/>
              <a:ext cx="1441027" cy="1441027"/>
            </a:xfrm>
            <a:custGeom>
              <a:avLst/>
              <a:gdLst>
                <a:gd name="T0" fmla="*/ 0 w 810"/>
                <a:gd name="T1" fmla="*/ 0 h 810"/>
                <a:gd name="T2" fmla="*/ 810 w 810"/>
                <a:gd name="T3" fmla="*/ 810 h 810"/>
                <a:gd name="T4" fmla="*/ 810 w 810"/>
                <a:gd name="T5" fmla="*/ 536 h 810"/>
                <a:gd name="T6" fmla="*/ 274 w 810"/>
                <a:gd name="T7" fmla="*/ 0 h 810"/>
                <a:gd name="T8" fmla="*/ 0 w 810"/>
                <a:gd name="T9" fmla="*/ 0 h 810"/>
              </a:gdLst>
              <a:ahLst/>
              <a:cxnLst>
                <a:cxn ang="0">
                  <a:pos x="T0" y="T1"/>
                </a:cxn>
                <a:cxn ang="0">
                  <a:pos x="T2" y="T3"/>
                </a:cxn>
                <a:cxn ang="0">
                  <a:pos x="T4" y="T5"/>
                </a:cxn>
                <a:cxn ang="0">
                  <a:pos x="T6" y="T7"/>
                </a:cxn>
                <a:cxn ang="0">
                  <a:pos x="T8" y="T9"/>
                </a:cxn>
              </a:cxnLst>
              <a:rect l="0" t="0" r="r" b="b"/>
              <a:pathLst>
                <a:path w="810" h="810">
                  <a:moveTo>
                    <a:pt x="0" y="0"/>
                  </a:moveTo>
                  <a:lnTo>
                    <a:pt x="810" y="810"/>
                  </a:lnTo>
                  <a:lnTo>
                    <a:pt x="810" y="536"/>
                  </a:lnTo>
                  <a:lnTo>
                    <a:pt x="274" y="0"/>
                  </a:lnTo>
                  <a:lnTo>
                    <a:pt x="0" y="0"/>
                  </a:lnTo>
                  <a:close/>
                </a:path>
              </a:pathLst>
            </a:custGeom>
            <a:solidFill>
              <a:srgbClr val="17A7DC"/>
            </a:solidFill>
            <a:ln w="19050">
              <a:solidFill>
                <a:srgbClr val="60A6DA"/>
              </a:solidFill>
              <a:round/>
              <a:headEnd/>
              <a:tailEnd/>
            </a:ln>
            <a:extLst/>
          </p:spPr>
          <p:txBody>
            <a:bodyPr vert="horz" wrap="square" lIns="91440" tIns="45720" rIns="91440" bIns="45720" numCol="1" anchor="t" anchorCtr="0" compatLnSpc="1">
              <a:prstTxWarp prst="textNoShape">
                <a:avLst/>
              </a:prstTxWarp>
            </a:bodyPr>
            <a:lstStyle/>
            <a:p>
              <a:endParaRPr lang="en-GB" sz="3200"/>
            </a:p>
          </p:txBody>
        </p:sp>
        <p:sp>
          <p:nvSpPr>
            <p:cNvPr id="42" name="Title 14"/>
            <p:cNvSpPr txBox="1">
              <a:spLocks/>
            </p:cNvSpPr>
            <p:nvPr userDrawn="1"/>
          </p:nvSpPr>
          <p:spPr bwMode="gray">
            <a:xfrm rot="2700000">
              <a:off x="5481455" y="5320862"/>
              <a:ext cx="1447800" cy="246221"/>
            </a:xfrm>
            <a:prstGeom prst="rect">
              <a:avLst/>
            </a:prstGeom>
          </p:spPr>
          <p:txBody>
            <a:bodyPr vert="horz" wrap="none" lIns="0" tIns="0" rIns="0" bIns="0" rtlCol="0" anchor="ctr" anchorCtr="0">
              <a:noAutofit/>
            </a:bodyPr>
            <a:lstStyle>
              <a:lvl1pPr algn="l" defTabSz="914400" rtl="0" eaLnBrk="1" latinLnBrk="0" hangingPunct="1">
                <a:lnSpc>
                  <a:spcPts val="4600"/>
                </a:lnSpc>
                <a:spcBef>
                  <a:spcPct val="0"/>
                </a:spcBef>
                <a:buNone/>
                <a:defRPr sz="4400" b="1" kern="1200" baseline="0">
                  <a:solidFill>
                    <a:schemeClr val="bg1"/>
                  </a:solidFill>
                  <a:latin typeface="+mj-lt"/>
                  <a:ea typeface="+mj-ea"/>
                  <a:cs typeface="Arial" panose="020B0604020202020204" pitchFamily="34" charset="0"/>
                </a:defRPr>
              </a:lvl1pPr>
            </a:lstStyle>
            <a:p>
              <a:pPr algn="ctr">
                <a:lnSpc>
                  <a:spcPct val="100000"/>
                </a:lnSpc>
              </a:pPr>
              <a:r>
                <a:rPr lang="en-GB" sz="1600" noProof="0" dirty="0"/>
                <a:t>Confidential</a:t>
              </a:r>
            </a:p>
          </p:txBody>
        </p:sp>
      </p:grpSp>
      <p:sp>
        <p:nvSpPr>
          <p:cNvPr id="70" name="Picture Placeholder 69"/>
          <p:cNvSpPr>
            <a:spLocks noGrp="1"/>
          </p:cNvSpPr>
          <p:nvPr>
            <p:ph type="pic" sz="quarter" idx="12"/>
          </p:nvPr>
        </p:nvSpPr>
        <p:spPr bwMode="gray">
          <a:xfrm>
            <a:off x="-3176" y="1"/>
            <a:ext cx="12195175" cy="6024879"/>
          </a:xfrm>
          <a:custGeom>
            <a:avLst/>
            <a:gdLst>
              <a:gd name="connsiteX0" fmla="*/ 11239226 w 12195175"/>
              <a:gd name="connsiteY0" fmla="*/ 0 h 6024879"/>
              <a:gd name="connsiteX1" fmla="*/ 12195175 w 12195175"/>
              <a:gd name="connsiteY1" fmla="*/ 0 h 6024879"/>
              <a:gd name="connsiteX2" fmla="*/ 12195175 w 12195175"/>
              <a:gd name="connsiteY2" fmla="*/ 955949 h 6024879"/>
              <a:gd name="connsiteX3" fmla="*/ 0 w 12195175"/>
              <a:gd name="connsiteY3" fmla="*/ 0 h 6024879"/>
              <a:gd name="connsiteX4" fmla="*/ 10750550 w 12195175"/>
              <a:gd name="connsiteY4" fmla="*/ 0 h 6024879"/>
              <a:gd name="connsiteX5" fmla="*/ 12195175 w 12195175"/>
              <a:gd name="connsiteY5" fmla="*/ 1444625 h 6024879"/>
              <a:gd name="connsiteX6" fmla="*/ 12195175 w 12195175"/>
              <a:gd name="connsiteY6" fmla="*/ 6024879 h 6024879"/>
              <a:gd name="connsiteX7" fmla="*/ 0 w 12195175"/>
              <a:gd name="connsiteY7" fmla="*/ 6024879 h 6024879"/>
              <a:gd name="connsiteX8" fmla="*/ 0 w 12195175"/>
              <a:gd name="connsiteY8" fmla="*/ 4688798 h 6024879"/>
              <a:gd name="connsiteX9" fmla="*/ 3176 w 12195175"/>
              <a:gd name="connsiteY9" fmla="*/ 4688798 h 6024879"/>
              <a:gd name="connsiteX10" fmla="*/ 61412 w 12195175"/>
              <a:gd name="connsiteY10" fmla="*/ 4688798 h 6024879"/>
              <a:gd name="connsiteX11" fmla="*/ 530839 w 12195175"/>
              <a:gd name="connsiteY11" fmla="*/ 4688798 h 6024879"/>
              <a:gd name="connsiteX12" fmla="*/ 5811194 w 12195175"/>
              <a:gd name="connsiteY12" fmla="*/ 4688798 h 6024879"/>
              <a:gd name="connsiteX13" fmla="*/ 5912496 w 12195175"/>
              <a:gd name="connsiteY13" fmla="*/ 4587218 h 6024879"/>
              <a:gd name="connsiteX14" fmla="*/ 5912496 w 12195175"/>
              <a:gd name="connsiteY14" fmla="*/ 3918482 h 6024879"/>
              <a:gd name="connsiteX15" fmla="*/ 5912496 w 12195175"/>
              <a:gd name="connsiteY15" fmla="*/ 1744697 h 6024879"/>
              <a:gd name="connsiteX16" fmla="*/ 5811194 w 12195175"/>
              <a:gd name="connsiteY16" fmla="*/ 1643198 h 6024879"/>
              <a:gd name="connsiteX17" fmla="*/ 61412 w 12195175"/>
              <a:gd name="connsiteY17" fmla="*/ 1643198 h 6024879"/>
              <a:gd name="connsiteX18" fmla="*/ 3176 w 12195175"/>
              <a:gd name="connsiteY18" fmla="*/ 1643198 h 6024879"/>
              <a:gd name="connsiteX19" fmla="*/ 0 w 12195175"/>
              <a:gd name="connsiteY19" fmla="*/ 1643198 h 6024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195175" h="6024879">
                <a:moveTo>
                  <a:pt x="11239226" y="0"/>
                </a:moveTo>
                <a:lnTo>
                  <a:pt x="12195175" y="0"/>
                </a:lnTo>
                <a:lnTo>
                  <a:pt x="12195175" y="955949"/>
                </a:lnTo>
                <a:close/>
                <a:moveTo>
                  <a:pt x="0" y="0"/>
                </a:moveTo>
                <a:lnTo>
                  <a:pt x="10750550" y="0"/>
                </a:lnTo>
                <a:lnTo>
                  <a:pt x="12195175" y="1444625"/>
                </a:lnTo>
                <a:lnTo>
                  <a:pt x="12195175" y="6024879"/>
                </a:lnTo>
                <a:lnTo>
                  <a:pt x="0" y="6024879"/>
                </a:lnTo>
                <a:lnTo>
                  <a:pt x="0" y="4688798"/>
                </a:lnTo>
                <a:lnTo>
                  <a:pt x="3176" y="4688798"/>
                </a:lnTo>
                <a:lnTo>
                  <a:pt x="61412" y="4688798"/>
                </a:lnTo>
                <a:lnTo>
                  <a:pt x="530839" y="4688798"/>
                </a:lnTo>
                <a:cubicBezTo>
                  <a:pt x="5811194" y="4688798"/>
                  <a:pt x="5811194" y="4688798"/>
                  <a:pt x="5811194" y="4688798"/>
                </a:cubicBezTo>
                <a:cubicBezTo>
                  <a:pt x="5811194" y="4688798"/>
                  <a:pt x="5912496" y="4688798"/>
                  <a:pt x="5912496" y="4587218"/>
                </a:cubicBezTo>
                <a:cubicBezTo>
                  <a:pt x="5912496" y="3918482"/>
                  <a:pt x="5912496" y="3918482"/>
                  <a:pt x="5912496" y="3918482"/>
                </a:cubicBezTo>
                <a:cubicBezTo>
                  <a:pt x="5912496" y="1744697"/>
                  <a:pt x="5912496" y="1744697"/>
                  <a:pt x="5912496" y="1744697"/>
                </a:cubicBezTo>
                <a:cubicBezTo>
                  <a:pt x="5912496" y="1744697"/>
                  <a:pt x="5912496" y="1643198"/>
                  <a:pt x="5811194" y="1643198"/>
                </a:cubicBezTo>
                <a:lnTo>
                  <a:pt x="61412" y="1643198"/>
                </a:lnTo>
                <a:lnTo>
                  <a:pt x="3176" y="1643198"/>
                </a:lnTo>
                <a:lnTo>
                  <a:pt x="0" y="1643198"/>
                </a:lnTo>
                <a:close/>
              </a:path>
            </a:pathLst>
          </a:custGeom>
          <a:solidFill>
            <a:srgbClr val="E9E9E9">
              <a:alpha val="10000"/>
            </a:srgbClr>
          </a:solidFill>
        </p:spPr>
        <p:txBody>
          <a:bodyPr wrap="square" lIns="2880000" tIns="0" anchor="ctr" anchorCtr="0">
            <a:noAutofit/>
          </a:bodyPr>
          <a:lstStyle>
            <a:lvl1pPr algn="ctr">
              <a:defRPr sz="1400" b="0"/>
            </a:lvl1pPr>
          </a:lstStyle>
          <a:p>
            <a:r>
              <a:rPr lang="en-US" noProof="0"/>
              <a:t>Click icon to add picture</a:t>
            </a:r>
            <a:endParaRPr lang="en-GB" noProof="0" dirty="0"/>
          </a:p>
        </p:txBody>
      </p:sp>
      <p:grpSp>
        <p:nvGrpSpPr>
          <p:cNvPr id="46" name="Group 45"/>
          <p:cNvGrpSpPr/>
          <p:nvPr userDrawn="1"/>
        </p:nvGrpSpPr>
        <p:grpSpPr>
          <a:xfrm>
            <a:off x="-2035175" y="0"/>
            <a:ext cx="1881477" cy="5176146"/>
            <a:chOff x="-2035175" y="0"/>
            <a:chExt cx="1881477" cy="5176146"/>
          </a:xfrm>
        </p:grpSpPr>
        <p:sp>
          <p:nvSpPr>
            <p:cNvPr id="47" name="Rectangle 104"/>
            <p:cNvSpPr>
              <a:spLocks noChangeArrowheads="1"/>
            </p:cNvSpPr>
            <p:nvPr userDrawn="1"/>
          </p:nvSpPr>
          <p:spPr bwMode="gray">
            <a:xfrm>
              <a:off x="-2025698" y="0"/>
              <a:ext cx="1872000" cy="5176145"/>
            </a:xfrm>
            <a:prstGeom prst="rect">
              <a:avLst/>
            </a:prstGeom>
            <a:solidFill>
              <a:srgbClr val="EAEAEA"/>
            </a:solidFill>
            <a:ln>
              <a:noFill/>
            </a:ln>
            <a:effectLst/>
          </p:spPr>
          <p:txBody>
            <a:bodyPr wrap="square" lIns="180000" tIns="180000" rIns="180000" bIns="180000" anchor="ctr">
              <a:noAutofit/>
            </a:bodyPr>
            <a:lstStyle/>
            <a:p>
              <a:endParaRPr lang="en-GB" sz="1000" noProof="0" dirty="0"/>
            </a:p>
          </p:txBody>
        </p:sp>
        <p:grpSp>
          <p:nvGrpSpPr>
            <p:cNvPr id="49" name="Group 48"/>
            <p:cNvGrpSpPr/>
            <p:nvPr userDrawn="1"/>
          </p:nvGrpSpPr>
          <p:grpSpPr>
            <a:xfrm>
              <a:off x="-2035175" y="0"/>
              <a:ext cx="1872000" cy="5176146"/>
              <a:chOff x="-2035175" y="0"/>
              <a:chExt cx="1872000" cy="5730107"/>
            </a:xfrm>
          </p:grpSpPr>
          <p:sp>
            <p:nvSpPr>
              <p:cNvPr id="50" name="Rectangle 104"/>
              <p:cNvSpPr>
                <a:spLocks noChangeArrowheads="1"/>
              </p:cNvSpPr>
              <p:nvPr/>
            </p:nvSpPr>
            <p:spPr bwMode="gray">
              <a:xfrm>
                <a:off x="-2035175" y="4684343"/>
                <a:ext cx="1872000" cy="1045764"/>
              </a:xfrm>
              <a:prstGeom prst="rect">
                <a:avLst/>
              </a:prstGeom>
              <a:solidFill>
                <a:srgbClr val="EAEAEA"/>
              </a:solidFill>
              <a:ln>
                <a:noFill/>
              </a:ln>
              <a:effectLst/>
            </p:spPr>
            <p:txBody>
              <a:bodyPr wrap="square" lIns="180000" tIns="180000" rIns="180000" bIns="180000" anchor="ctr">
                <a:noAutofit/>
              </a:bodyPr>
              <a:lstStyle/>
              <a:p>
                <a:endParaRPr lang="en-GB" sz="1000"/>
              </a:p>
            </p:txBody>
          </p:sp>
          <p:sp>
            <p:nvSpPr>
              <p:cNvPr id="51" name="Rectangle 104"/>
              <p:cNvSpPr>
                <a:spLocks noChangeArrowheads="1"/>
              </p:cNvSpPr>
              <p:nvPr userDrawn="1"/>
            </p:nvSpPr>
            <p:spPr bwMode="gray">
              <a:xfrm>
                <a:off x="-2035175" y="0"/>
                <a:ext cx="1872000" cy="4709801"/>
              </a:xfrm>
              <a:prstGeom prst="rect">
                <a:avLst/>
              </a:prstGeom>
              <a:solidFill>
                <a:srgbClr val="EAEAEA"/>
              </a:solidFill>
              <a:ln>
                <a:noFill/>
              </a:ln>
              <a:effectLst/>
            </p:spPr>
            <p:txBody>
              <a:bodyPr wrap="square" lIns="180000" tIns="180000" rIns="180000" bIns="180000" anchor="ctr">
                <a:noAutofit/>
              </a:bodyPr>
              <a:lstStyle/>
              <a:p>
                <a:endParaRPr lang="en-GB" sz="1000"/>
              </a:p>
            </p:txBody>
          </p:sp>
          <p:sp>
            <p:nvSpPr>
              <p:cNvPr id="52" name="Rectangle 105"/>
              <p:cNvSpPr>
                <a:spLocks noChangeArrowheads="1"/>
              </p:cNvSpPr>
              <p:nvPr userDrawn="1"/>
            </p:nvSpPr>
            <p:spPr bwMode="gray">
              <a:xfrm>
                <a:off x="-1903413" y="665771"/>
                <a:ext cx="215900" cy="215900"/>
              </a:xfrm>
              <a:prstGeom prst="rect">
                <a:avLst/>
              </a:prstGeom>
              <a:solidFill>
                <a:srgbClr val="FF6200"/>
              </a:solidFill>
              <a:ln>
                <a:noFill/>
              </a:ln>
              <a:effectLst/>
            </p:spPr>
            <p:txBody>
              <a:bodyPr wrap="square" anchor="ctr">
                <a:noAutofit/>
              </a:bodyPr>
              <a:lstStyle/>
              <a:p>
                <a:endParaRPr lang="en-GB" sz="1000"/>
              </a:p>
            </p:txBody>
          </p:sp>
          <p:sp>
            <p:nvSpPr>
              <p:cNvPr id="53" name="Rectangle 106"/>
              <p:cNvSpPr>
                <a:spLocks noChangeArrowheads="1"/>
              </p:cNvSpPr>
              <p:nvPr userDrawn="1"/>
            </p:nvSpPr>
            <p:spPr bwMode="gray">
              <a:xfrm>
                <a:off x="-1612900" y="67529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Orange</a:t>
                </a:r>
              </a:p>
              <a:p>
                <a:pPr>
                  <a:lnSpc>
                    <a:spcPct val="65000"/>
                  </a:lnSpc>
                  <a:spcBef>
                    <a:spcPct val="20000"/>
                  </a:spcBef>
                  <a:spcAft>
                    <a:spcPct val="20000"/>
                  </a:spcAft>
                </a:pPr>
                <a:r>
                  <a:rPr lang="en-GB" altLang="en-GB" sz="1000" dirty="0">
                    <a:solidFill>
                      <a:srgbClr val="333333"/>
                    </a:solidFill>
                  </a:rPr>
                  <a:t>RGB= 255, 98, 0</a:t>
                </a:r>
              </a:p>
            </p:txBody>
          </p:sp>
          <p:sp>
            <p:nvSpPr>
              <p:cNvPr id="54" name="Rectangle 107"/>
              <p:cNvSpPr>
                <a:spLocks noChangeArrowheads="1"/>
              </p:cNvSpPr>
              <p:nvPr userDrawn="1"/>
            </p:nvSpPr>
            <p:spPr bwMode="gray">
              <a:xfrm>
                <a:off x="-1903413" y="1055027"/>
                <a:ext cx="215900" cy="215900"/>
              </a:xfrm>
              <a:prstGeom prst="rect">
                <a:avLst/>
              </a:prstGeom>
              <a:solidFill>
                <a:srgbClr val="A8A8A8"/>
              </a:solidFill>
              <a:ln>
                <a:noFill/>
              </a:ln>
              <a:effectLst/>
            </p:spPr>
            <p:txBody>
              <a:bodyPr wrap="square" anchor="ctr">
                <a:noAutofit/>
              </a:bodyPr>
              <a:lstStyle/>
              <a:p>
                <a:endParaRPr lang="en-GB" sz="1000"/>
              </a:p>
            </p:txBody>
          </p:sp>
          <p:sp>
            <p:nvSpPr>
              <p:cNvPr id="55" name="Rectangle 108"/>
              <p:cNvSpPr>
                <a:spLocks noChangeArrowheads="1"/>
              </p:cNvSpPr>
              <p:nvPr userDrawn="1"/>
            </p:nvSpPr>
            <p:spPr bwMode="gray">
              <a:xfrm>
                <a:off x="-1612900" y="1080427"/>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Light Grey</a:t>
                </a:r>
              </a:p>
              <a:p>
                <a:pPr>
                  <a:lnSpc>
                    <a:spcPct val="65000"/>
                  </a:lnSpc>
                  <a:spcBef>
                    <a:spcPct val="20000"/>
                  </a:spcBef>
                  <a:spcAft>
                    <a:spcPct val="20000"/>
                  </a:spcAft>
                </a:pPr>
                <a:r>
                  <a:rPr lang="en-GB" altLang="en-GB" sz="1000" dirty="0">
                    <a:solidFill>
                      <a:srgbClr val="333333"/>
                    </a:solidFill>
                  </a:rPr>
                  <a:t>RGB= 168, 168, 168</a:t>
                </a:r>
              </a:p>
            </p:txBody>
          </p:sp>
          <p:sp>
            <p:nvSpPr>
              <p:cNvPr id="56" name="Rectangle 109"/>
              <p:cNvSpPr>
                <a:spLocks noChangeArrowheads="1"/>
              </p:cNvSpPr>
              <p:nvPr userDrawn="1"/>
            </p:nvSpPr>
            <p:spPr bwMode="gray">
              <a:xfrm>
                <a:off x="-1903413" y="2583180"/>
                <a:ext cx="215900" cy="215900"/>
              </a:xfrm>
              <a:prstGeom prst="rect">
                <a:avLst/>
              </a:prstGeom>
              <a:solidFill>
                <a:srgbClr val="525199"/>
              </a:solidFill>
              <a:ln>
                <a:noFill/>
              </a:ln>
              <a:effectLst/>
            </p:spPr>
            <p:txBody>
              <a:bodyPr wrap="square" anchor="ctr">
                <a:noAutofit/>
              </a:bodyPr>
              <a:lstStyle/>
              <a:p>
                <a:endParaRPr lang="en-GB" sz="1000"/>
              </a:p>
            </p:txBody>
          </p:sp>
          <p:sp>
            <p:nvSpPr>
              <p:cNvPr id="57" name="Rectangle 110"/>
              <p:cNvSpPr>
                <a:spLocks noChangeArrowheads="1"/>
              </p:cNvSpPr>
              <p:nvPr userDrawn="1"/>
            </p:nvSpPr>
            <p:spPr bwMode="gray">
              <a:xfrm>
                <a:off x="-1612900" y="259270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Indigo</a:t>
                </a:r>
              </a:p>
              <a:p>
                <a:pPr>
                  <a:lnSpc>
                    <a:spcPct val="65000"/>
                  </a:lnSpc>
                  <a:spcBef>
                    <a:spcPct val="20000"/>
                  </a:spcBef>
                  <a:spcAft>
                    <a:spcPct val="20000"/>
                  </a:spcAft>
                </a:pPr>
                <a:r>
                  <a:rPr lang="en-GB" altLang="en-GB" sz="1000" dirty="0">
                    <a:solidFill>
                      <a:srgbClr val="333333"/>
                    </a:solidFill>
                  </a:rPr>
                  <a:t>RGB= 82, 81, 153</a:t>
                </a:r>
              </a:p>
            </p:txBody>
          </p:sp>
          <p:sp>
            <p:nvSpPr>
              <p:cNvPr id="58" name="Rectangle 111"/>
              <p:cNvSpPr>
                <a:spLocks noChangeArrowheads="1"/>
              </p:cNvSpPr>
              <p:nvPr userDrawn="1"/>
            </p:nvSpPr>
            <p:spPr bwMode="gray">
              <a:xfrm>
                <a:off x="-1903413" y="3009234"/>
                <a:ext cx="215900" cy="215900"/>
              </a:xfrm>
              <a:prstGeom prst="rect">
                <a:avLst/>
              </a:prstGeom>
              <a:solidFill>
                <a:srgbClr val="60A6DA"/>
              </a:solidFill>
              <a:ln>
                <a:noFill/>
              </a:ln>
              <a:effectLst/>
            </p:spPr>
            <p:txBody>
              <a:bodyPr wrap="square" anchor="ctr">
                <a:noAutofit/>
              </a:bodyPr>
              <a:lstStyle/>
              <a:p>
                <a:endParaRPr lang="en-GB" sz="1000"/>
              </a:p>
            </p:txBody>
          </p:sp>
          <p:sp>
            <p:nvSpPr>
              <p:cNvPr id="59" name="Rectangle 112"/>
              <p:cNvSpPr>
                <a:spLocks noChangeArrowheads="1"/>
              </p:cNvSpPr>
              <p:nvPr userDrawn="1"/>
            </p:nvSpPr>
            <p:spPr bwMode="gray">
              <a:xfrm>
                <a:off x="-1612900" y="300923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Sky</a:t>
                </a:r>
              </a:p>
              <a:p>
                <a:pPr>
                  <a:lnSpc>
                    <a:spcPct val="65000"/>
                  </a:lnSpc>
                  <a:spcBef>
                    <a:spcPct val="20000"/>
                  </a:spcBef>
                  <a:spcAft>
                    <a:spcPct val="20000"/>
                  </a:spcAft>
                </a:pPr>
                <a:r>
                  <a:rPr lang="en-GB" altLang="en-GB" sz="1000" dirty="0">
                    <a:solidFill>
                      <a:srgbClr val="333333"/>
                    </a:solidFill>
                  </a:rPr>
                  <a:t>RGB= 96, 166, 218</a:t>
                </a:r>
              </a:p>
            </p:txBody>
          </p:sp>
          <p:sp>
            <p:nvSpPr>
              <p:cNvPr id="60" name="Rectangle 113"/>
              <p:cNvSpPr>
                <a:spLocks noChangeArrowheads="1"/>
              </p:cNvSpPr>
              <p:nvPr userDrawn="1"/>
            </p:nvSpPr>
            <p:spPr bwMode="gray">
              <a:xfrm>
                <a:off x="-1903413"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200" b="1" dirty="0">
                    <a:solidFill>
                      <a:srgbClr val="333333"/>
                    </a:solidFill>
                  </a:rPr>
                  <a:t>Colour guidelines</a:t>
                </a:r>
              </a:p>
            </p:txBody>
          </p:sp>
          <p:sp>
            <p:nvSpPr>
              <p:cNvPr id="61" name="Rectangle 107"/>
              <p:cNvSpPr>
                <a:spLocks noChangeArrowheads="1"/>
              </p:cNvSpPr>
              <p:nvPr/>
            </p:nvSpPr>
            <p:spPr bwMode="gray">
              <a:xfrm>
                <a:off x="-1903413" y="3435288"/>
                <a:ext cx="215900" cy="215900"/>
              </a:xfrm>
              <a:prstGeom prst="rect">
                <a:avLst/>
              </a:prstGeom>
              <a:solidFill>
                <a:srgbClr val="AB0066"/>
              </a:solidFill>
              <a:ln>
                <a:noFill/>
              </a:ln>
              <a:effectLst/>
            </p:spPr>
            <p:txBody>
              <a:bodyPr wrap="square" anchor="ctr">
                <a:noAutofit/>
              </a:bodyPr>
              <a:lstStyle/>
              <a:p>
                <a:endParaRPr lang="en-GB" sz="1000"/>
              </a:p>
            </p:txBody>
          </p:sp>
          <p:sp>
            <p:nvSpPr>
              <p:cNvPr id="62" name="Rectangle 108"/>
              <p:cNvSpPr>
                <a:spLocks noChangeArrowheads="1"/>
              </p:cNvSpPr>
              <p:nvPr/>
            </p:nvSpPr>
            <p:spPr bwMode="gray">
              <a:xfrm>
                <a:off x="-1612900" y="3434952"/>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Fuchsia</a:t>
                </a:r>
              </a:p>
              <a:p>
                <a:pPr>
                  <a:lnSpc>
                    <a:spcPct val="65000"/>
                  </a:lnSpc>
                  <a:spcBef>
                    <a:spcPct val="20000"/>
                  </a:spcBef>
                  <a:spcAft>
                    <a:spcPct val="20000"/>
                  </a:spcAft>
                </a:pPr>
                <a:r>
                  <a:rPr lang="en-GB" altLang="en-GB" sz="1000" dirty="0">
                    <a:solidFill>
                      <a:srgbClr val="333333"/>
                    </a:solidFill>
                  </a:rPr>
                  <a:t>RGB= 171, 0, 102</a:t>
                </a:r>
              </a:p>
            </p:txBody>
          </p:sp>
          <p:sp>
            <p:nvSpPr>
              <p:cNvPr id="63" name="Rectangle 109"/>
              <p:cNvSpPr>
                <a:spLocks noChangeArrowheads="1"/>
              </p:cNvSpPr>
              <p:nvPr/>
            </p:nvSpPr>
            <p:spPr bwMode="gray">
              <a:xfrm>
                <a:off x="-1903413" y="3853390"/>
                <a:ext cx="215900" cy="215900"/>
              </a:xfrm>
              <a:prstGeom prst="rect">
                <a:avLst/>
              </a:prstGeom>
              <a:solidFill>
                <a:srgbClr val="D0D93C"/>
              </a:solidFill>
              <a:ln>
                <a:noFill/>
              </a:ln>
              <a:effectLst/>
            </p:spPr>
            <p:txBody>
              <a:bodyPr wrap="square" anchor="ctr">
                <a:noAutofit/>
              </a:bodyPr>
              <a:lstStyle/>
              <a:p>
                <a:endParaRPr lang="en-GB" sz="1000"/>
              </a:p>
            </p:txBody>
          </p:sp>
          <p:sp>
            <p:nvSpPr>
              <p:cNvPr id="64" name="Rectangle 110"/>
              <p:cNvSpPr>
                <a:spLocks noChangeArrowheads="1"/>
              </p:cNvSpPr>
              <p:nvPr/>
            </p:nvSpPr>
            <p:spPr bwMode="gray">
              <a:xfrm>
                <a:off x="-1612900" y="385218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Lime</a:t>
                </a:r>
              </a:p>
              <a:p>
                <a:pPr>
                  <a:lnSpc>
                    <a:spcPct val="65000"/>
                  </a:lnSpc>
                  <a:spcBef>
                    <a:spcPct val="20000"/>
                  </a:spcBef>
                  <a:spcAft>
                    <a:spcPct val="20000"/>
                  </a:spcAft>
                </a:pPr>
                <a:r>
                  <a:rPr lang="en-GB" altLang="en-GB" sz="1000" dirty="0">
                    <a:solidFill>
                      <a:srgbClr val="333333"/>
                    </a:solidFill>
                  </a:rPr>
                  <a:t>RGB= 208, 217, 60</a:t>
                </a:r>
              </a:p>
            </p:txBody>
          </p:sp>
          <p:sp>
            <p:nvSpPr>
              <p:cNvPr id="65" name="Rectangle 111"/>
              <p:cNvSpPr>
                <a:spLocks noChangeArrowheads="1"/>
              </p:cNvSpPr>
              <p:nvPr/>
            </p:nvSpPr>
            <p:spPr bwMode="gray">
              <a:xfrm>
                <a:off x="-1903413" y="4247638"/>
                <a:ext cx="215900" cy="215900"/>
              </a:xfrm>
              <a:prstGeom prst="rect">
                <a:avLst/>
              </a:prstGeom>
              <a:solidFill>
                <a:srgbClr val="019649"/>
              </a:solidFill>
              <a:ln>
                <a:noFill/>
              </a:ln>
              <a:effectLst/>
            </p:spPr>
            <p:txBody>
              <a:bodyPr wrap="square" anchor="ctr">
                <a:noAutofit/>
              </a:bodyPr>
              <a:lstStyle/>
              <a:p>
                <a:endParaRPr lang="en-GB" sz="1000"/>
              </a:p>
            </p:txBody>
          </p:sp>
          <p:sp>
            <p:nvSpPr>
              <p:cNvPr id="66" name="Rectangle 112"/>
              <p:cNvSpPr>
                <a:spLocks noChangeArrowheads="1"/>
              </p:cNvSpPr>
              <p:nvPr/>
            </p:nvSpPr>
            <p:spPr bwMode="gray">
              <a:xfrm>
                <a:off x="-1612900" y="4252640"/>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Leaf</a:t>
                </a:r>
              </a:p>
              <a:p>
                <a:pPr>
                  <a:lnSpc>
                    <a:spcPct val="65000"/>
                  </a:lnSpc>
                  <a:spcBef>
                    <a:spcPct val="20000"/>
                  </a:spcBef>
                  <a:spcAft>
                    <a:spcPct val="20000"/>
                  </a:spcAft>
                </a:pPr>
                <a:r>
                  <a:rPr lang="en-GB" altLang="en-GB" sz="1000" dirty="0">
                    <a:solidFill>
                      <a:srgbClr val="333333"/>
                    </a:solidFill>
                  </a:rPr>
                  <a:t>RGB= 52, 150, 81</a:t>
                </a:r>
              </a:p>
            </p:txBody>
          </p:sp>
          <p:sp>
            <p:nvSpPr>
              <p:cNvPr id="67" name="Rectangle 109"/>
              <p:cNvSpPr>
                <a:spLocks noChangeArrowheads="1"/>
              </p:cNvSpPr>
              <p:nvPr/>
            </p:nvSpPr>
            <p:spPr bwMode="gray">
              <a:xfrm>
                <a:off x="-1903413" y="1489280"/>
                <a:ext cx="215900" cy="215900"/>
              </a:xfrm>
              <a:prstGeom prst="rect">
                <a:avLst/>
              </a:prstGeom>
              <a:solidFill>
                <a:srgbClr val="696969"/>
              </a:solidFill>
              <a:ln>
                <a:noFill/>
              </a:ln>
              <a:effectLst/>
            </p:spPr>
            <p:txBody>
              <a:bodyPr wrap="square" anchor="ctr">
                <a:noAutofit/>
              </a:bodyPr>
              <a:lstStyle/>
              <a:p>
                <a:endParaRPr lang="en-GB" sz="1000"/>
              </a:p>
            </p:txBody>
          </p:sp>
          <p:sp>
            <p:nvSpPr>
              <p:cNvPr id="68" name="Rectangle 110"/>
              <p:cNvSpPr>
                <a:spLocks noChangeArrowheads="1"/>
              </p:cNvSpPr>
              <p:nvPr/>
            </p:nvSpPr>
            <p:spPr bwMode="gray">
              <a:xfrm>
                <a:off x="-1612900" y="149880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Mid Grey</a:t>
                </a:r>
              </a:p>
              <a:p>
                <a:pPr>
                  <a:lnSpc>
                    <a:spcPct val="65000"/>
                  </a:lnSpc>
                  <a:spcBef>
                    <a:spcPct val="20000"/>
                  </a:spcBef>
                  <a:spcAft>
                    <a:spcPct val="20000"/>
                  </a:spcAft>
                </a:pPr>
                <a:r>
                  <a:rPr lang="en-GB" altLang="en-GB" sz="1000" dirty="0">
                    <a:solidFill>
                      <a:srgbClr val="333333"/>
                    </a:solidFill>
                  </a:rPr>
                  <a:t>RGB= 105, 105, 105</a:t>
                </a:r>
              </a:p>
            </p:txBody>
          </p:sp>
          <p:sp>
            <p:nvSpPr>
              <p:cNvPr id="69" name="Rectangle 111"/>
              <p:cNvSpPr>
                <a:spLocks noChangeArrowheads="1"/>
              </p:cNvSpPr>
              <p:nvPr/>
            </p:nvSpPr>
            <p:spPr bwMode="gray">
              <a:xfrm>
                <a:off x="-1903413" y="1895419"/>
                <a:ext cx="215900" cy="215900"/>
              </a:xfrm>
              <a:prstGeom prst="rect">
                <a:avLst/>
              </a:prstGeom>
              <a:solidFill>
                <a:srgbClr val="333333"/>
              </a:solidFill>
              <a:ln>
                <a:noFill/>
              </a:ln>
              <a:effectLst/>
            </p:spPr>
            <p:txBody>
              <a:bodyPr wrap="square" anchor="ctr">
                <a:noAutofit/>
              </a:bodyPr>
              <a:lstStyle/>
              <a:p>
                <a:endParaRPr lang="en-GB" sz="1000"/>
              </a:p>
            </p:txBody>
          </p:sp>
          <p:sp>
            <p:nvSpPr>
              <p:cNvPr id="91" name="Rectangle 112"/>
              <p:cNvSpPr>
                <a:spLocks noChangeArrowheads="1"/>
              </p:cNvSpPr>
              <p:nvPr/>
            </p:nvSpPr>
            <p:spPr bwMode="gray">
              <a:xfrm>
                <a:off x="-1612900" y="190494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Text Colour</a:t>
                </a:r>
              </a:p>
              <a:p>
                <a:pPr>
                  <a:lnSpc>
                    <a:spcPct val="65000"/>
                  </a:lnSpc>
                  <a:spcBef>
                    <a:spcPct val="20000"/>
                  </a:spcBef>
                  <a:spcAft>
                    <a:spcPct val="20000"/>
                  </a:spcAft>
                </a:pPr>
                <a:r>
                  <a:rPr lang="en-GB" altLang="en-GB" sz="1000" dirty="0">
                    <a:solidFill>
                      <a:srgbClr val="333333"/>
                    </a:solidFill>
                  </a:rPr>
                  <a:t>RGB= 51, 51, 51</a:t>
                </a:r>
              </a:p>
            </p:txBody>
          </p:sp>
          <p:pic>
            <p:nvPicPr>
              <p:cNvPr id="92" name="Picture 91"/>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804990" y="2022815"/>
                <a:ext cx="154783" cy="138908"/>
              </a:xfrm>
              <a:prstGeom prst="rect">
                <a:avLst/>
              </a:prstGeom>
            </p:spPr>
          </p:pic>
          <p:sp>
            <p:nvSpPr>
              <p:cNvPr id="95" name="Rectangle 111"/>
              <p:cNvSpPr>
                <a:spLocks noChangeArrowheads="1"/>
              </p:cNvSpPr>
              <p:nvPr userDrawn="1"/>
            </p:nvSpPr>
            <p:spPr bwMode="gray">
              <a:xfrm>
                <a:off x="-1903413" y="4979815"/>
                <a:ext cx="215900" cy="215900"/>
              </a:xfrm>
              <a:prstGeom prst="rect">
                <a:avLst/>
              </a:prstGeom>
              <a:solidFill>
                <a:srgbClr val="FF0000"/>
              </a:solidFill>
              <a:ln>
                <a:noFill/>
              </a:ln>
              <a:effectLst/>
            </p:spPr>
            <p:txBody>
              <a:bodyPr wrap="square" anchor="ctr">
                <a:noAutofit/>
              </a:bodyPr>
              <a:lstStyle/>
              <a:p>
                <a:endParaRPr lang="en-GB" sz="1000"/>
              </a:p>
            </p:txBody>
          </p:sp>
          <p:sp>
            <p:nvSpPr>
              <p:cNvPr id="96" name="Rectangle 112"/>
              <p:cNvSpPr>
                <a:spLocks noChangeArrowheads="1"/>
              </p:cNvSpPr>
              <p:nvPr userDrawn="1"/>
            </p:nvSpPr>
            <p:spPr bwMode="gray">
              <a:xfrm>
                <a:off x="-1612900" y="497981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Minus</a:t>
                </a:r>
              </a:p>
              <a:p>
                <a:pPr>
                  <a:lnSpc>
                    <a:spcPct val="65000"/>
                  </a:lnSpc>
                  <a:spcBef>
                    <a:spcPct val="20000"/>
                  </a:spcBef>
                  <a:spcAft>
                    <a:spcPct val="20000"/>
                  </a:spcAft>
                </a:pPr>
                <a:r>
                  <a:rPr lang="en-GB" altLang="en-GB" sz="1000" dirty="0">
                    <a:solidFill>
                      <a:srgbClr val="333333"/>
                    </a:solidFill>
                  </a:rPr>
                  <a:t>RGB= 255, 0, 0</a:t>
                </a:r>
              </a:p>
            </p:txBody>
          </p:sp>
          <p:sp>
            <p:nvSpPr>
              <p:cNvPr id="97" name="Rectangle 111"/>
              <p:cNvSpPr>
                <a:spLocks noChangeArrowheads="1"/>
              </p:cNvSpPr>
              <p:nvPr userDrawn="1"/>
            </p:nvSpPr>
            <p:spPr bwMode="gray">
              <a:xfrm>
                <a:off x="-1903413" y="5343581"/>
                <a:ext cx="215900" cy="215900"/>
              </a:xfrm>
              <a:prstGeom prst="rect">
                <a:avLst/>
              </a:prstGeom>
              <a:solidFill>
                <a:srgbClr val="019649"/>
              </a:solidFill>
              <a:ln>
                <a:noFill/>
              </a:ln>
              <a:effectLst/>
            </p:spPr>
            <p:txBody>
              <a:bodyPr wrap="square" anchor="ctr">
                <a:noAutofit/>
              </a:bodyPr>
              <a:lstStyle/>
              <a:p>
                <a:endParaRPr lang="en-GB" sz="1000"/>
              </a:p>
            </p:txBody>
          </p:sp>
          <p:sp>
            <p:nvSpPr>
              <p:cNvPr id="98" name="Rectangle 112"/>
              <p:cNvSpPr>
                <a:spLocks noChangeArrowheads="1"/>
              </p:cNvSpPr>
              <p:nvPr userDrawn="1"/>
            </p:nvSpPr>
            <p:spPr bwMode="gray">
              <a:xfrm>
                <a:off x="-1612900" y="535310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Plus</a:t>
                </a:r>
              </a:p>
              <a:p>
                <a:pPr>
                  <a:lnSpc>
                    <a:spcPct val="65000"/>
                  </a:lnSpc>
                  <a:spcBef>
                    <a:spcPct val="20000"/>
                  </a:spcBef>
                  <a:spcAft>
                    <a:spcPct val="20000"/>
                  </a:spcAft>
                </a:pPr>
                <a:r>
                  <a:rPr lang="en-GB" altLang="en-GB" sz="1000" dirty="0">
                    <a:solidFill>
                      <a:srgbClr val="333333"/>
                    </a:solidFill>
                  </a:rPr>
                  <a:t>RGB= 52, 150, 81</a:t>
                </a:r>
              </a:p>
            </p:txBody>
          </p:sp>
          <p:sp>
            <p:nvSpPr>
              <p:cNvPr id="99" name="Rectangle 113"/>
              <p:cNvSpPr>
                <a:spLocks noChangeArrowheads="1"/>
              </p:cNvSpPr>
              <p:nvPr userDrawn="1"/>
            </p:nvSpPr>
            <p:spPr bwMode="gray">
              <a:xfrm>
                <a:off x="-1903413" y="450038"/>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Primary colours</a:t>
                </a:r>
              </a:p>
            </p:txBody>
          </p:sp>
          <p:sp>
            <p:nvSpPr>
              <p:cNvPr id="100" name="Rectangle 113"/>
              <p:cNvSpPr>
                <a:spLocks noChangeArrowheads="1"/>
              </p:cNvSpPr>
              <p:nvPr userDrawn="1"/>
            </p:nvSpPr>
            <p:spPr bwMode="gray">
              <a:xfrm>
                <a:off x="-1903413" y="2380422"/>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Secondary colours</a:t>
                </a:r>
              </a:p>
            </p:txBody>
          </p:sp>
          <p:sp>
            <p:nvSpPr>
              <p:cNvPr id="101" name="Rectangle 113"/>
              <p:cNvSpPr>
                <a:spLocks noChangeArrowheads="1"/>
              </p:cNvSpPr>
              <p:nvPr userDrawn="1"/>
            </p:nvSpPr>
            <p:spPr bwMode="gray">
              <a:xfrm>
                <a:off x="-1903413" y="4757632"/>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Functional colours</a:t>
                </a:r>
              </a:p>
            </p:txBody>
          </p:sp>
        </p:grpSp>
      </p:grpSp>
      <p:pic>
        <p:nvPicPr>
          <p:cNvPr id="72" name="Picture 71"/>
          <p:cNvPicPr>
            <a:picLocks noChangeAspect="1"/>
          </p:cNvPicPr>
          <p:nvPr userDrawn="1"/>
        </p:nvPicPr>
        <p:blipFill>
          <a:blip r:embed="rId4"/>
          <a:stretch>
            <a:fillRect/>
          </a:stretch>
        </p:blipFill>
        <p:spPr>
          <a:xfrm>
            <a:off x="660400" y="6076157"/>
            <a:ext cx="2552107" cy="766800"/>
          </a:xfrm>
          <a:prstGeom prst="rect">
            <a:avLst/>
          </a:prstGeom>
        </p:spPr>
      </p:pic>
    </p:spTree>
    <p:extLst>
      <p:ext uri="{BB962C8B-B14F-4D97-AF65-F5344CB8AC3E}">
        <p14:creationId xmlns:p14="http://schemas.microsoft.com/office/powerpoint/2010/main" val="15469895"/>
      </p:ext>
    </p:extLst>
  </p:cSld>
  <p:clrMapOvr>
    <a:masterClrMapping/>
  </p:clrMapOvr>
  <p:extLst mod="1">
    <p:ext uri="{DCECCB84-F9BA-43D5-87BE-67443E8EF086}">
      <p15:sldGuideLst xmlns:p15="http://schemas.microsoft.com/office/powerpoint/2012/main">
        <p15:guide id="1" orient="horz" pos="4135">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ndex Slide">
    <p:spTree>
      <p:nvGrpSpPr>
        <p:cNvPr id="1" name=""/>
        <p:cNvGrpSpPr/>
        <p:nvPr/>
      </p:nvGrpSpPr>
      <p:grpSpPr>
        <a:xfrm>
          <a:off x="0" y="0"/>
          <a:ext cx="0" cy="0"/>
          <a:chOff x="0" y="0"/>
          <a:chExt cx="0" cy="0"/>
        </a:xfrm>
      </p:grpSpPr>
      <p:sp>
        <p:nvSpPr>
          <p:cNvPr id="6" name="Freeform 5"/>
          <p:cNvSpPr>
            <a:spLocks noChangeAspect="1"/>
          </p:cNvSpPr>
          <p:nvPr userDrawn="1"/>
        </p:nvSpPr>
        <p:spPr bwMode="gray">
          <a:xfrm>
            <a:off x="696912" y="1201146"/>
            <a:ext cx="11199600" cy="4999653"/>
          </a:xfrm>
          <a:custGeom>
            <a:avLst/>
            <a:gdLst>
              <a:gd name="connsiteX0" fmla="*/ 95997 w 11199600"/>
              <a:gd name="connsiteY0" fmla="*/ 0 h 4999653"/>
              <a:gd name="connsiteX1" fmla="*/ 11103603 w 11199600"/>
              <a:gd name="connsiteY1" fmla="*/ 0 h 4999653"/>
              <a:gd name="connsiteX2" fmla="*/ 11199600 w 11199600"/>
              <a:gd name="connsiteY2" fmla="*/ 96110 h 4999653"/>
              <a:gd name="connsiteX3" fmla="*/ 11199600 w 11199600"/>
              <a:gd name="connsiteY3" fmla="*/ 335165 h 4999653"/>
              <a:gd name="connsiteX4" fmla="*/ 11199600 w 11199600"/>
              <a:gd name="connsiteY4" fmla="*/ 370350 h 4999653"/>
              <a:gd name="connsiteX5" fmla="*/ 11199600 w 11199600"/>
              <a:gd name="connsiteY5" fmla="*/ 379204 h 4999653"/>
              <a:gd name="connsiteX6" fmla="*/ 11199600 w 11199600"/>
              <a:gd name="connsiteY6" fmla="*/ 400048 h 4999653"/>
              <a:gd name="connsiteX7" fmla="*/ 11199600 w 11199600"/>
              <a:gd name="connsiteY7" fmla="*/ 400232 h 4999653"/>
              <a:gd name="connsiteX8" fmla="*/ 11199600 w 11199600"/>
              <a:gd name="connsiteY8" fmla="*/ 471202 h 4999653"/>
              <a:gd name="connsiteX9" fmla="*/ 11199600 w 11199600"/>
              <a:gd name="connsiteY9" fmla="*/ 475721 h 4999653"/>
              <a:gd name="connsiteX10" fmla="*/ 11199600 w 11199600"/>
              <a:gd name="connsiteY10" fmla="*/ 508692 h 4999653"/>
              <a:gd name="connsiteX11" fmla="*/ 11199600 w 11199600"/>
              <a:gd name="connsiteY11" fmla="*/ 554484 h 4999653"/>
              <a:gd name="connsiteX12" fmla="*/ 11199600 w 11199600"/>
              <a:gd name="connsiteY12" fmla="*/ 563015 h 4999653"/>
              <a:gd name="connsiteX13" fmla="*/ 11199600 w 11199600"/>
              <a:gd name="connsiteY13" fmla="*/ 609405 h 4999653"/>
              <a:gd name="connsiteX14" fmla="*/ 11199600 w 11199600"/>
              <a:gd name="connsiteY14" fmla="*/ 662759 h 4999653"/>
              <a:gd name="connsiteX15" fmla="*/ 11199600 w 11199600"/>
              <a:gd name="connsiteY15" fmla="*/ 674288 h 4999653"/>
              <a:gd name="connsiteX16" fmla="*/ 11199600 w 11199600"/>
              <a:gd name="connsiteY16" fmla="*/ 749961 h 4999653"/>
              <a:gd name="connsiteX17" fmla="*/ 11199600 w 11199600"/>
              <a:gd name="connsiteY17" fmla="*/ 775785 h 4999653"/>
              <a:gd name="connsiteX18" fmla="*/ 11199600 w 11199600"/>
              <a:gd name="connsiteY18" fmla="*/ 837255 h 4999653"/>
              <a:gd name="connsiteX19" fmla="*/ 11199600 w 11199600"/>
              <a:gd name="connsiteY19" fmla="*/ 902921 h 4999653"/>
              <a:gd name="connsiteX20" fmla="*/ 11199600 w 11199600"/>
              <a:gd name="connsiteY20" fmla="*/ 936999 h 4999653"/>
              <a:gd name="connsiteX21" fmla="*/ 11199600 w 11199600"/>
              <a:gd name="connsiteY21" fmla="*/ 1044999 h 4999653"/>
              <a:gd name="connsiteX22" fmla="*/ 11199600 w 11199600"/>
              <a:gd name="connsiteY22" fmla="*/ 1050025 h 4999653"/>
              <a:gd name="connsiteX23" fmla="*/ 11199600 w 11199600"/>
              <a:gd name="connsiteY23" fmla="*/ 1177161 h 4999653"/>
              <a:gd name="connsiteX24" fmla="*/ 11199600 w 11199600"/>
              <a:gd name="connsiteY24" fmla="*/ 1202847 h 4999653"/>
              <a:gd name="connsiteX25" fmla="*/ 11199600 w 11199600"/>
              <a:gd name="connsiteY25" fmla="*/ 1319239 h 4999653"/>
              <a:gd name="connsiteX26" fmla="*/ 11199600 w 11199600"/>
              <a:gd name="connsiteY26" fmla="*/ 1377296 h 4999653"/>
              <a:gd name="connsiteX27" fmla="*/ 11199600 w 11199600"/>
              <a:gd name="connsiteY27" fmla="*/ 1477087 h 4999653"/>
              <a:gd name="connsiteX28" fmla="*/ 11199600 w 11199600"/>
              <a:gd name="connsiteY28" fmla="*/ 1569177 h 4999653"/>
              <a:gd name="connsiteX29" fmla="*/ 11199600 w 11199600"/>
              <a:gd name="connsiteY29" fmla="*/ 1651536 h 4999653"/>
              <a:gd name="connsiteX30" fmla="*/ 11199600 w 11199600"/>
              <a:gd name="connsiteY30" fmla="*/ 1779318 h 4999653"/>
              <a:gd name="connsiteX31" fmla="*/ 11199600 w 11199600"/>
              <a:gd name="connsiteY31" fmla="*/ 1843417 h 4999653"/>
              <a:gd name="connsiteX32" fmla="*/ 11199600 w 11199600"/>
              <a:gd name="connsiteY32" fmla="*/ 2008551 h 4999653"/>
              <a:gd name="connsiteX33" fmla="*/ 11199600 w 11199600"/>
              <a:gd name="connsiteY33" fmla="*/ 2053558 h 4999653"/>
              <a:gd name="connsiteX34" fmla="*/ 11199600 w 11199600"/>
              <a:gd name="connsiteY34" fmla="*/ 2257705 h 4999653"/>
              <a:gd name="connsiteX35" fmla="*/ 11199600 w 11199600"/>
              <a:gd name="connsiteY35" fmla="*/ 2282791 h 4999653"/>
              <a:gd name="connsiteX36" fmla="*/ 11199600 w 11199600"/>
              <a:gd name="connsiteY36" fmla="*/ 2527610 h 4999653"/>
              <a:gd name="connsiteX37" fmla="*/ 11199600 w 11199600"/>
              <a:gd name="connsiteY37" fmla="*/ 2531945 h 4999653"/>
              <a:gd name="connsiteX38" fmla="*/ 11199600 w 11199600"/>
              <a:gd name="connsiteY38" fmla="*/ 2801851 h 4999653"/>
              <a:gd name="connsiteX39" fmla="*/ 11199600 w 11199600"/>
              <a:gd name="connsiteY39" fmla="*/ 2819097 h 4999653"/>
              <a:gd name="connsiteX40" fmla="*/ 11199600 w 11199600"/>
              <a:gd name="connsiteY40" fmla="*/ 3093337 h 4999653"/>
              <a:gd name="connsiteX41" fmla="*/ 11199600 w 11199600"/>
              <a:gd name="connsiteY41" fmla="*/ 3132995 h 4999653"/>
              <a:gd name="connsiteX42" fmla="*/ 11199600 w 11199600"/>
              <a:gd name="connsiteY42" fmla="*/ 3407236 h 4999653"/>
              <a:gd name="connsiteX43" fmla="*/ 11199600 w 11199600"/>
              <a:gd name="connsiteY43" fmla="*/ 3470135 h 4999653"/>
              <a:gd name="connsiteX44" fmla="*/ 11199600 w 11199600"/>
              <a:gd name="connsiteY44" fmla="*/ 3744375 h 4999653"/>
              <a:gd name="connsiteX45" fmla="*/ 11199600 w 11199600"/>
              <a:gd name="connsiteY45" fmla="*/ 3831346 h 4999653"/>
              <a:gd name="connsiteX46" fmla="*/ 11199600 w 11199600"/>
              <a:gd name="connsiteY46" fmla="*/ 4105586 h 4999653"/>
              <a:gd name="connsiteX47" fmla="*/ 11199600 w 11199600"/>
              <a:gd name="connsiteY47" fmla="*/ 4217459 h 4999653"/>
              <a:gd name="connsiteX48" fmla="*/ 11199600 w 11199600"/>
              <a:gd name="connsiteY48" fmla="*/ 4491699 h 4999653"/>
              <a:gd name="connsiteX49" fmla="*/ 11199600 w 11199600"/>
              <a:gd name="connsiteY49" fmla="*/ 4629303 h 4999653"/>
              <a:gd name="connsiteX50" fmla="*/ 11199600 w 11199600"/>
              <a:gd name="connsiteY50" fmla="*/ 4903543 h 4999653"/>
              <a:gd name="connsiteX51" fmla="*/ 11103603 w 11199600"/>
              <a:gd name="connsiteY51" fmla="*/ 4999653 h 4999653"/>
              <a:gd name="connsiteX52" fmla="*/ 95997 w 11199600"/>
              <a:gd name="connsiteY52" fmla="*/ 4999653 h 4999653"/>
              <a:gd name="connsiteX53" fmla="*/ 0 w 11199600"/>
              <a:gd name="connsiteY53" fmla="*/ 4903543 h 4999653"/>
              <a:gd name="connsiteX54" fmla="*/ 0 w 11199600"/>
              <a:gd name="connsiteY54" fmla="*/ 4664488 h 4999653"/>
              <a:gd name="connsiteX55" fmla="*/ 0 w 11199600"/>
              <a:gd name="connsiteY55" fmla="*/ 4629303 h 4999653"/>
              <a:gd name="connsiteX56" fmla="*/ 0 w 11199600"/>
              <a:gd name="connsiteY56" fmla="*/ 4628197 h 4999653"/>
              <a:gd name="connsiteX57" fmla="*/ 0 w 11199600"/>
              <a:gd name="connsiteY57" fmla="*/ 4620449 h 4999653"/>
              <a:gd name="connsiteX58" fmla="*/ 0 w 11199600"/>
              <a:gd name="connsiteY58" fmla="*/ 4599606 h 4999653"/>
              <a:gd name="connsiteX59" fmla="*/ 0 w 11199600"/>
              <a:gd name="connsiteY59" fmla="*/ 4599421 h 4999653"/>
              <a:gd name="connsiteX60" fmla="*/ 0 w 11199600"/>
              <a:gd name="connsiteY60" fmla="*/ 4558472 h 4999653"/>
              <a:gd name="connsiteX61" fmla="*/ 0 w 11199600"/>
              <a:gd name="connsiteY61" fmla="*/ 4528452 h 4999653"/>
              <a:gd name="connsiteX62" fmla="*/ 0 w 11199600"/>
              <a:gd name="connsiteY62" fmla="*/ 4523933 h 4999653"/>
              <a:gd name="connsiteX63" fmla="*/ 0 w 11199600"/>
              <a:gd name="connsiteY63" fmla="*/ 4490961 h 4999653"/>
              <a:gd name="connsiteX64" fmla="*/ 0 w 11199600"/>
              <a:gd name="connsiteY64" fmla="*/ 4445170 h 4999653"/>
              <a:gd name="connsiteX65" fmla="*/ 0 w 11199600"/>
              <a:gd name="connsiteY65" fmla="*/ 4436639 h 4999653"/>
              <a:gd name="connsiteX66" fmla="*/ 0 w 11199600"/>
              <a:gd name="connsiteY66" fmla="*/ 4390248 h 4999653"/>
              <a:gd name="connsiteX67" fmla="*/ 0 w 11199600"/>
              <a:gd name="connsiteY67" fmla="*/ 4336894 h 4999653"/>
              <a:gd name="connsiteX68" fmla="*/ 0 w 11199600"/>
              <a:gd name="connsiteY68" fmla="*/ 4325366 h 4999653"/>
              <a:gd name="connsiteX69" fmla="*/ 0 w 11199600"/>
              <a:gd name="connsiteY69" fmla="*/ 4249693 h 4999653"/>
              <a:gd name="connsiteX70" fmla="*/ 0 w 11199600"/>
              <a:gd name="connsiteY70" fmla="*/ 4223869 h 4999653"/>
              <a:gd name="connsiteX71" fmla="*/ 0 w 11199600"/>
              <a:gd name="connsiteY71" fmla="*/ 4162399 h 4999653"/>
              <a:gd name="connsiteX72" fmla="*/ 0 w 11199600"/>
              <a:gd name="connsiteY72" fmla="*/ 4096732 h 4999653"/>
              <a:gd name="connsiteX73" fmla="*/ 0 w 11199600"/>
              <a:gd name="connsiteY73" fmla="*/ 4062654 h 4999653"/>
              <a:gd name="connsiteX74" fmla="*/ 0 w 11199600"/>
              <a:gd name="connsiteY74" fmla="*/ 3954655 h 4999653"/>
              <a:gd name="connsiteX75" fmla="*/ 0 w 11199600"/>
              <a:gd name="connsiteY75" fmla="*/ 3949629 h 4999653"/>
              <a:gd name="connsiteX76" fmla="*/ 0 w 11199600"/>
              <a:gd name="connsiteY76" fmla="*/ 3822492 h 4999653"/>
              <a:gd name="connsiteX77" fmla="*/ 0 w 11199600"/>
              <a:gd name="connsiteY77" fmla="*/ 3796807 h 4999653"/>
              <a:gd name="connsiteX78" fmla="*/ 0 w 11199600"/>
              <a:gd name="connsiteY78" fmla="*/ 3680415 h 4999653"/>
              <a:gd name="connsiteX79" fmla="*/ 0 w 11199600"/>
              <a:gd name="connsiteY79" fmla="*/ 3622357 h 4999653"/>
              <a:gd name="connsiteX80" fmla="*/ 0 w 11199600"/>
              <a:gd name="connsiteY80" fmla="*/ 3522567 h 4999653"/>
              <a:gd name="connsiteX81" fmla="*/ 0 w 11199600"/>
              <a:gd name="connsiteY81" fmla="*/ 3430477 h 4999653"/>
              <a:gd name="connsiteX82" fmla="*/ 0 w 11199600"/>
              <a:gd name="connsiteY82" fmla="*/ 3348117 h 4999653"/>
              <a:gd name="connsiteX83" fmla="*/ 0 w 11199600"/>
              <a:gd name="connsiteY83" fmla="*/ 3220335 h 4999653"/>
              <a:gd name="connsiteX84" fmla="*/ 0 w 11199600"/>
              <a:gd name="connsiteY84" fmla="*/ 3156237 h 4999653"/>
              <a:gd name="connsiteX85" fmla="*/ 0 w 11199600"/>
              <a:gd name="connsiteY85" fmla="*/ 2991102 h 4999653"/>
              <a:gd name="connsiteX86" fmla="*/ 0 w 11199600"/>
              <a:gd name="connsiteY86" fmla="*/ 2946095 h 4999653"/>
              <a:gd name="connsiteX87" fmla="*/ 0 w 11199600"/>
              <a:gd name="connsiteY87" fmla="*/ 2741948 h 4999653"/>
              <a:gd name="connsiteX88" fmla="*/ 0 w 11199600"/>
              <a:gd name="connsiteY88" fmla="*/ 2716862 h 4999653"/>
              <a:gd name="connsiteX89" fmla="*/ 0 w 11199600"/>
              <a:gd name="connsiteY89" fmla="*/ 2472043 h 4999653"/>
              <a:gd name="connsiteX90" fmla="*/ 0 w 11199600"/>
              <a:gd name="connsiteY90" fmla="*/ 2467708 h 4999653"/>
              <a:gd name="connsiteX91" fmla="*/ 0 w 11199600"/>
              <a:gd name="connsiteY91" fmla="*/ 2197803 h 4999653"/>
              <a:gd name="connsiteX92" fmla="*/ 0 w 11199600"/>
              <a:gd name="connsiteY92" fmla="*/ 2180556 h 4999653"/>
              <a:gd name="connsiteX93" fmla="*/ 0 w 11199600"/>
              <a:gd name="connsiteY93" fmla="*/ 1906316 h 4999653"/>
              <a:gd name="connsiteX94" fmla="*/ 0 w 11199600"/>
              <a:gd name="connsiteY94" fmla="*/ 1866658 h 4999653"/>
              <a:gd name="connsiteX95" fmla="*/ 0 w 11199600"/>
              <a:gd name="connsiteY95" fmla="*/ 1592418 h 4999653"/>
              <a:gd name="connsiteX96" fmla="*/ 0 w 11199600"/>
              <a:gd name="connsiteY96" fmla="*/ 1529519 h 4999653"/>
              <a:gd name="connsiteX97" fmla="*/ 0 w 11199600"/>
              <a:gd name="connsiteY97" fmla="*/ 1255278 h 4999653"/>
              <a:gd name="connsiteX98" fmla="*/ 0 w 11199600"/>
              <a:gd name="connsiteY98" fmla="*/ 1168307 h 4999653"/>
              <a:gd name="connsiteX99" fmla="*/ 0 w 11199600"/>
              <a:gd name="connsiteY99" fmla="*/ 894067 h 4999653"/>
              <a:gd name="connsiteX100" fmla="*/ 0 w 11199600"/>
              <a:gd name="connsiteY100" fmla="*/ 782195 h 4999653"/>
              <a:gd name="connsiteX101" fmla="*/ 0 w 11199600"/>
              <a:gd name="connsiteY101" fmla="*/ 507955 h 4999653"/>
              <a:gd name="connsiteX102" fmla="*/ 0 w 11199600"/>
              <a:gd name="connsiteY102" fmla="*/ 370350 h 4999653"/>
              <a:gd name="connsiteX103" fmla="*/ 0 w 11199600"/>
              <a:gd name="connsiteY103" fmla="*/ 96110 h 4999653"/>
              <a:gd name="connsiteX104" fmla="*/ 95997 w 11199600"/>
              <a:gd name="connsiteY104" fmla="*/ 0 h 4999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11199600" h="4999653">
                <a:moveTo>
                  <a:pt x="95997" y="0"/>
                </a:moveTo>
                <a:lnTo>
                  <a:pt x="11103603" y="0"/>
                </a:lnTo>
                <a:cubicBezTo>
                  <a:pt x="11199600" y="0"/>
                  <a:pt x="11199600" y="96110"/>
                  <a:pt x="11199600" y="96110"/>
                </a:cubicBezTo>
                <a:cubicBezTo>
                  <a:pt x="11199600" y="96110"/>
                  <a:pt x="11199600" y="96110"/>
                  <a:pt x="11199600" y="335165"/>
                </a:cubicBezTo>
                <a:lnTo>
                  <a:pt x="11199600" y="370350"/>
                </a:lnTo>
                <a:cubicBezTo>
                  <a:pt x="11199600" y="370350"/>
                  <a:pt x="11199600" y="370350"/>
                  <a:pt x="11199600" y="379204"/>
                </a:cubicBezTo>
                <a:lnTo>
                  <a:pt x="11199600" y="400048"/>
                </a:lnTo>
                <a:lnTo>
                  <a:pt x="11199600" y="400232"/>
                </a:lnTo>
                <a:cubicBezTo>
                  <a:pt x="11199600" y="415173"/>
                  <a:pt x="11199600" y="437585"/>
                  <a:pt x="11199600" y="471202"/>
                </a:cubicBezTo>
                <a:lnTo>
                  <a:pt x="11199600" y="475721"/>
                </a:lnTo>
                <a:lnTo>
                  <a:pt x="11199600" y="508692"/>
                </a:lnTo>
                <a:cubicBezTo>
                  <a:pt x="11199600" y="522527"/>
                  <a:pt x="11199600" y="537744"/>
                  <a:pt x="11199600" y="554484"/>
                </a:cubicBezTo>
                <a:lnTo>
                  <a:pt x="11199600" y="563015"/>
                </a:lnTo>
                <a:lnTo>
                  <a:pt x="11199600" y="609405"/>
                </a:lnTo>
                <a:lnTo>
                  <a:pt x="11199600" y="662759"/>
                </a:lnTo>
                <a:lnTo>
                  <a:pt x="11199600" y="674288"/>
                </a:lnTo>
                <a:cubicBezTo>
                  <a:pt x="11199600" y="697668"/>
                  <a:pt x="11199600" y="722846"/>
                  <a:pt x="11199600" y="749961"/>
                </a:cubicBezTo>
                <a:lnTo>
                  <a:pt x="11199600" y="775785"/>
                </a:lnTo>
                <a:lnTo>
                  <a:pt x="11199600" y="837255"/>
                </a:lnTo>
                <a:lnTo>
                  <a:pt x="11199600" y="902921"/>
                </a:lnTo>
                <a:lnTo>
                  <a:pt x="11199600" y="936999"/>
                </a:lnTo>
                <a:lnTo>
                  <a:pt x="11199600" y="1044999"/>
                </a:lnTo>
                <a:lnTo>
                  <a:pt x="11199600" y="1050025"/>
                </a:lnTo>
                <a:cubicBezTo>
                  <a:pt x="11199600" y="1090006"/>
                  <a:pt x="11199600" y="1132338"/>
                  <a:pt x="11199600" y="1177161"/>
                </a:cubicBezTo>
                <a:lnTo>
                  <a:pt x="11199600" y="1202847"/>
                </a:lnTo>
                <a:lnTo>
                  <a:pt x="11199600" y="1319239"/>
                </a:lnTo>
                <a:lnTo>
                  <a:pt x="11199600" y="1377296"/>
                </a:lnTo>
                <a:lnTo>
                  <a:pt x="11199600" y="1477087"/>
                </a:lnTo>
                <a:lnTo>
                  <a:pt x="11199600" y="1569177"/>
                </a:lnTo>
                <a:lnTo>
                  <a:pt x="11199600" y="1651536"/>
                </a:lnTo>
                <a:lnTo>
                  <a:pt x="11199600" y="1779318"/>
                </a:lnTo>
                <a:lnTo>
                  <a:pt x="11199600" y="1843417"/>
                </a:lnTo>
                <a:lnTo>
                  <a:pt x="11199600" y="2008551"/>
                </a:lnTo>
                <a:lnTo>
                  <a:pt x="11199600" y="2053558"/>
                </a:lnTo>
                <a:lnTo>
                  <a:pt x="11199600" y="2257705"/>
                </a:lnTo>
                <a:lnTo>
                  <a:pt x="11199600" y="2282791"/>
                </a:lnTo>
                <a:lnTo>
                  <a:pt x="11199600" y="2527610"/>
                </a:lnTo>
                <a:lnTo>
                  <a:pt x="11199600" y="2531945"/>
                </a:lnTo>
                <a:cubicBezTo>
                  <a:pt x="11199600" y="2618409"/>
                  <a:pt x="11199600" y="2708331"/>
                  <a:pt x="11199600" y="2801851"/>
                </a:cubicBezTo>
                <a:lnTo>
                  <a:pt x="11199600" y="2819097"/>
                </a:lnTo>
                <a:lnTo>
                  <a:pt x="11199600" y="3093337"/>
                </a:lnTo>
                <a:lnTo>
                  <a:pt x="11199600" y="3132995"/>
                </a:lnTo>
                <a:lnTo>
                  <a:pt x="11199600" y="3407236"/>
                </a:lnTo>
                <a:lnTo>
                  <a:pt x="11199600" y="3470135"/>
                </a:lnTo>
                <a:lnTo>
                  <a:pt x="11199600" y="3744375"/>
                </a:lnTo>
                <a:lnTo>
                  <a:pt x="11199600" y="3831346"/>
                </a:lnTo>
                <a:lnTo>
                  <a:pt x="11199600" y="4105586"/>
                </a:lnTo>
                <a:lnTo>
                  <a:pt x="11199600" y="4217459"/>
                </a:lnTo>
                <a:lnTo>
                  <a:pt x="11199600" y="4491699"/>
                </a:lnTo>
                <a:lnTo>
                  <a:pt x="11199600" y="4629303"/>
                </a:lnTo>
                <a:lnTo>
                  <a:pt x="11199600" y="4903543"/>
                </a:lnTo>
                <a:cubicBezTo>
                  <a:pt x="11199600" y="4999653"/>
                  <a:pt x="11103603" y="4999653"/>
                  <a:pt x="11103603" y="4999653"/>
                </a:cubicBezTo>
                <a:cubicBezTo>
                  <a:pt x="11103603" y="4999653"/>
                  <a:pt x="11103603" y="4999653"/>
                  <a:pt x="95997" y="4999653"/>
                </a:cubicBezTo>
                <a:cubicBezTo>
                  <a:pt x="0" y="4999653"/>
                  <a:pt x="0" y="4903543"/>
                  <a:pt x="0" y="4903543"/>
                </a:cubicBezTo>
                <a:cubicBezTo>
                  <a:pt x="0" y="4903543"/>
                  <a:pt x="0" y="4903543"/>
                  <a:pt x="0" y="4664488"/>
                </a:cubicBezTo>
                <a:lnTo>
                  <a:pt x="0" y="4629303"/>
                </a:lnTo>
                <a:lnTo>
                  <a:pt x="0" y="4628197"/>
                </a:lnTo>
                <a:lnTo>
                  <a:pt x="0" y="4620449"/>
                </a:lnTo>
                <a:lnTo>
                  <a:pt x="0" y="4599606"/>
                </a:lnTo>
                <a:lnTo>
                  <a:pt x="0" y="4599421"/>
                </a:lnTo>
                <a:lnTo>
                  <a:pt x="0" y="4558472"/>
                </a:lnTo>
                <a:lnTo>
                  <a:pt x="0" y="4528452"/>
                </a:lnTo>
                <a:lnTo>
                  <a:pt x="0" y="4523933"/>
                </a:lnTo>
                <a:lnTo>
                  <a:pt x="0" y="4490961"/>
                </a:lnTo>
                <a:lnTo>
                  <a:pt x="0" y="4445170"/>
                </a:lnTo>
                <a:lnTo>
                  <a:pt x="0" y="4436639"/>
                </a:lnTo>
                <a:lnTo>
                  <a:pt x="0" y="4390248"/>
                </a:lnTo>
                <a:lnTo>
                  <a:pt x="0" y="4336894"/>
                </a:lnTo>
                <a:lnTo>
                  <a:pt x="0" y="4325366"/>
                </a:lnTo>
                <a:lnTo>
                  <a:pt x="0" y="4249693"/>
                </a:lnTo>
                <a:lnTo>
                  <a:pt x="0" y="4223869"/>
                </a:lnTo>
                <a:lnTo>
                  <a:pt x="0" y="4162399"/>
                </a:lnTo>
                <a:lnTo>
                  <a:pt x="0" y="4096732"/>
                </a:lnTo>
                <a:lnTo>
                  <a:pt x="0" y="4062654"/>
                </a:lnTo>
                <a:lnTo>
                  <a:pt x="0" y="3954655"/>
                </a:lnTo>
                <a:lnTo>
                  <a:pt x="0" y="3949629"/>
                </a:lnTo>
                <a:lnTo>
                  <a:pt x="0" y="3822492"/>
                </a:lnTo>
                <a:lnTo>
                  <a:pt x="0" y="3796807"/>
                </a:lnTo>
                <a:lnTo>
                  <a:pt x="0" y="3680415"/>
                </a:lnTo>
                <a:lnTo>
                  <a:pt x="0" y="3622357"/>
                </a:lnTo>
                <a:lnTo>
                  <a:pt x="0" y="3522567"/>
                </a:lnTo>
                <a:lnTo>
                  <a:pt x="0" y="3430477"/>
                </a:lnTo>
                <a:lnTo>
                  <a:pt x="0" y="3348117"/>
                </a:lnTo>
                <a:lnTo>
                  <a:pt x="0" y="3220335"/>
                </a:lnTo>
                <a:lnTo>
                  <a:pt x="0" y="3156237"/>
                </a:lnTo>
                <a:lnTo>
                  <a:pt x="0" y="2991102"/>
                </a:lnTo>
                <a:lnTo>
                  <a:pt x="0" y="2946095"/>
                </a:lnTo>
                <a:lnTo>
                  <a:pt x="0" y="2741948"/>
                </a:lnTo>
                <a:lnTo>
                  <a:pt x="0" y="2716862"/>
                </a:lnTo>
                <a:lnTo>
                  <a:pt x="0" y="2472043"/>
                </a:lnTo>
                <a:lnTo>
                  <a:pt x="0" y="2467708"/>
                </a:lnTo>
                <a:lnTo>
                  <a:pt x="0" y="2197803"/>
                </a:lnTo>
                <a:lnTo>
                  <a:pt x="0" y="2180556"/>
                </a:lnTo>
                <a:lnTo>
                  <a:pt x="0" y="1906316"/>
                </a:lnTo>
                <a:lnTo>
                  <a:pt x="0" y="1866658"/>
                </a:lnTo>
                <a:lnTo>
                  <a:pt x="0" y="1592418"/>
                </a:lnTo>
                <a:lnTo>
                  <a:pt x="0" y="1529519"/>
                </a:lnTo>
                <a:lnTo>
                  <a:pt x="0" y="1255278"/>
                </a:lnTo>
                <a:lnTo>
                  <a:pt x="0" y="1168307"/>
                </a:lnTo>
                <a:lnTo>
                  <a:pt x="0" y="894067"/>
                </a:lnTo>
                <a:lnTo>
                  <a:pt x="0" y="782195"/>
                </a:lnTo>
                <a:lnTo>
                  <a:pt x="0" y="507955"/>
                </a:lnTo>
                <a:lnTo>
                  <a:pt x="0" y="370350"/>
                </a:lnTo>
                <a:lnTo>
                  <a:pt x="0" y="96110"/>
                </a:lnTo>
                <a:cubicBezTo>
                  <a:pt x="0" y="0"/>
                  <a:pt x="95997" y="0"/>
                  <a:pt x="95997" y="0"/>
                </a:cubicBezTo>
                <a:close/>
              </a:path>
            </a:pathLst>
          </a:cu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GB"/>
          </a:p>
        </p:txBody>
      </p:sp>
      <p:sp>
        <p:nvSpPr>
          <p:cNvPr id="13" name="Content Placeholder 2"/>
          <p:cNvSpPr>
            <a:spLocks noGrp="1"/>
          </p:cNvSpPr>
          <p:nvPr>
            <p:ph idx="1"/>
          </p:nvPr>
        </p:nvSpPr>
        <p:spPr bwMode="gray">
          <a:xfrm>
            <a:off x="845575" y="1327150"/>
            <a:ext cx="10489176" cy="4752000"/>
          </a:xfrm>
        </p:spPr>
        <p:txBody>
          <a:bodyPr>
            <a:noAutofit/>
          </a:bodyPr>
          <a:lstStyle>
            <a:lvl1pPr marL="432000" marR="0" indent="-432000" algn="l" defTabSz="914377" rtl="0" eaLnBrk="1" fontAlgn="auto" latinLnBrk="0" hangingPunct="1">
              <a:lnSpc>
                <a:spcPts val="2200"/>
              </a:lnSpc>
              <a:spcBef>
                <a:spcPts val="200"/>
              </a:spcBef>
              <a:spcAft>
                <a:spcPts val="800"/>
              </a:spcAft>
              <a:buClrTx/>
              <a:buSzTx/>
              <a:buFont typeface="+mj-lt"/>
              <a:buAutoNum type="arabicPeriod"/>
              <a:tabLst>
                <a:tab pos="355591" algn="l"/>
              </a:tabLst>
              <a:defRPr sz="2000" b="0"/>
            </a:lvl1pPr>
            <a:lvl2pPr>
              <a:defRPr sz="2000" b="0"/>
            </a:lvl2pPr>
            <a:lvl3pPr>
              <a:defRPr b="0"/>
            </a:lvl3pPr>
            <a:lvl4pPr>
              <a:defRPr b="0"/>
            </a:lvl4pPr>
            <a:lvl5pPr>
              <a:defRPr b="0"/>
            </a:lvl5pPr>
          </a:lstStyle>
          <a:p>
            <a:pPr lvl="0"/>
            <a:r>
              <a:rPr lang="en-US" noProof="0"/>
              <a:t>Click to edit Master text styles</a:t>
            </a:r>
          </a:p>
          <a:p>
            <a:pPr lvl="1"/>
            <a:r>
              <a:rPr lang="en-US" noProof="0"/>
              <a:t>Second level</a:t>
            </a:r>
          </a:p>
        </p:txBody>
      </p:sp>
      <p:sp>
        <p:nvSpPr>
          <p:cNvPr id="3" name="Slide Number Placeholder 2"/>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5" name="Title 4"/>
          <p:cNvSpPr>
            <a:spLocks noGrp="1"/>
          </p:cNvSpPr>
          <p:nvPr>
            <p:ph type="title"/>
          </p:nvPr>
        </p:nvSpPr>
        <p:spPr/>
        <p:txBody>
          <a:bodyPr/>
          <a:lstStyle/>
          <a:p>
            <a:r>
              <a:rPr lang="en-US" noProof="0"/>
              <a:t>Click to edit Master title style</a:t>
            </a:r>
            <a:endParaRPr lang="en-GB" noProof="0" dirty="0"/>
          </a:p>
        </p:txBody>
      </p:sp>
    </p:spTree>
    <p:extLst>
      <p:ext uri="{BB962C8B-B14F-4D97-AF65-F5344CB8AC3E}">
        <p14:creationId xmlns:p14="http://schemas.microsoft.com/office/powerpoint/2010/main" val="2287731730"/>
      </p:ext>
    </p:extLst>
  </p:cSld>
  <p:clrMapOvr>
    <a:masterClrMapping/>
  </p:clrMapOvr>
  <p:extLst mod="1">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ndex Slide Picture Right">
    <p:bg bwMode="gray">
      <p:bgRef idx="1001">
        <a:schemeClr val="bg1"/>
      </p:bgRef>
    </p:bg>
    <p:spTree>
      <p:nvGrpSpPr>
        <p:cNvPr id="1" name=""/>
        <p:cNvGrpSpPr/>
        <p:nvPr/>
      </p:nvGrpSpPr>
      <p:grpSpPr>
        <a:xfrm>
          <a:off x="0" y="0"/>
          <a:ext cx="0" cy="0"/>
          <a:chOff x="0" y="0"/>
          <a:chExt cx="0" cy="0"/>
        </a:xfrm>
      </p:grpSpPr>
      <p:sp>
        <p:nvSpPr>
          <p:cNvPr id="14" name="Freeform 13"/>
          <p:cNvSpPr>
            <a:spLocks noChangeAspect="1"/>
          </p:cNvSpPr>
          <p:nvPr userDrawn="1"/>
        </p:nvSpPr>
        <p:spPr bwMode="gray">
          <a:xfrm>
            <a:off x="696912" y="1201146"/>
            <a:ext cx="11199600" cy="4999653"/>
          </a:xfrm>
          <a:custGeom>
            <a:avLst/>
            <a:gdLst>
              <a:gd name="connsiteX0" fmla="*/ 95997 w 11199600"/>
              <a:gd name="connsiteY0" fmla="*/ 0 h 4999653"/>
              <a:gd name="connsiteX1" fmla="*/ 11103603 w 11199600"/>
              <a:gd name="connsiteY1" fmla="*/ 0 h 4999653"/>
              <a:gd name="connsiteX2" fmla="*/ 11199600 w 11199600"/>
              <a:gd name="connsiteY2" fmla="*/ 96110 h 4999653"/>
              <a:gd name="connsiteX3" fmla="*/ 11199600 w 11199600"/>
              <a:gd name="connsiteY3" fmla="*/ 335165 h 4999653"/>
              <a:gd name="connsiteX4" fmla="*/ 11199600 w 11199600"/>
              <a:gd name="connsiteY4" fmla="*/ 370350 h 4999653"/>
              <a:gd name="connsiteX5" fmla="*/ 11199600 w 11199600"/>
              <a:gd name="connsiteY5" fmla="*/ 379204 h 4999653"/>
              <a:gd name="connsiteX6" fmla="*/ 11199600 w 11199600"/>
              <a:gd name="connsiteY6" fmla="*/ 400048 h 4999653"/>
              <a:gd name="connsiteX7" fmla="*/ 11199600 w 11199600"/>
              <a:gd name="connsiteY7" fmla="*/ 400232 h 4999653"/>
              <a:gd name="connsiteX8" fmla="*/ 11199600 w 11199600"/>
              <a:gd name="connsiteY8" fmla="*/ 471202 h 4999653"/>
              <a:gd name="connsiteX9" fmla="*/ 11199600 w 11199600"/>
              <a:gd name="connsiteY9" fmla="*/ 475721 h 4999653"/>
              <a:gd name="connsiteX10" fmla="*/ 11199600 w 11199600"/>
              <a:gd name="connsiteY10" fmla="*/ 508692 h 4999653"/>
              <a:gd name="connsiteX11" fmla="*/ 11199600 w 11199600"/>
              <a:gd name="connsiteY11" fmla="*/ 554484 h 4999653"/>
              <a:gd name="connsiteX12" fmla="*/ 11199600 w 11199600"/>
              <a:gd name="connsiteY12" fmla="*/ 563015 h 4999653"/>
              <a:gd name="connsiteX13" fmla="*/ 11199600 w 11199600"/>
              <a:gd name="connsiteY13" fmla="*/ 609405 h 4999653"/>
              <a:gd name="connsiteX14" fmla="*/ 11199600 w 11199600"/>
              <a:gd name="connsiteY14" fmla="*/ 662759 h 4999653"/>
              <a:gd name="connsiteX15" fmla="*/ 11199600 w 11199600"/>
              <a:gd name="connsiteY15" fmla="*/ 674288 h 4999653"/>
              <a:gd name="connsiteX16" fmla="*/ 11199600 w 11199600"/>
              <a:gd name="connsiteY16" fmla="*/ 749961 h 4999653"/>
              <a:gd name="connsiteX17" fmla="*/ 11199600 w 11199600"/>
              <a:gd name="connsiteY17" fmla="*/ 775785 h 4999653"/>
              <a:gd name="connsiteX18" fmla="*/ 11199600 w 11199600"/>
              <a:gd name="connsiteY18" fmla="*/ 837255 h 4999653"/>
              <a:gd name="connsiteX19" fmla="*/ 11199600 w 11199600"/>
              <a:gd name="connsiteY19" fmla="*/ 902921 h 4999653"/>
              <a:gd name="connsiteX20" fmla="*/ 11199600 w 11199600"/>
              <a:gd name="connsiteY20" fmla="*/ 936999 h 4999653"/>
              <a:gd name="connsiteX21" fmla="*/ 11199600 w 11199600"/>
              <a:gd name="connsiteY21" fmla="*/ 1044999 h 4999653"/>
              <a:gd name="connsiteX22" fmla="*/ 11199600 w 11199600"/>
              <a:gd name="connsiteY22" fmla="*/ 1050025 h 4999653"/>
              <a:gd name="connsiteX23" fmla="*/ 11199600 w 11199600"/>
              <a:gd name="connsiteY23" fmla="*/ 1177161 h 4999653"/>
              <a:gd name="connsiteX24" fmla="*/ 11199600 w 11199600"/>
              <a:gd name="connsiteY24" fmla="*/ 1202847 h 4999653"/>
              <a:gd name="connsiteX25" fmla="*/ 11199600 w 11199600"/>
              <a:gd name="connsiteY25" fmla="*/ 1319239 h 4999653"/>
              <a:gd name="connsiteX26" fmla="*/ 11199600 w 11199600"/>
              <a:gd name="connsiteY26" fmla="*/ 1377296 h 4999653"/>
              <a:gd name="connsiteX27" fmla="*/ 11199600 w 11199600"/>
              <a:gd name="connsiteY27" fmla="*/ 1477087 h 4999653"/>
              <a:gd name="connsiteX28" fmla="*/ 11199600 w 11199600"/>
              <a:gd name="connsiteY28" fmla="*/ 1569177 h 4999653"/>
              <a:gd name="connsiteX29" fmla="*/ 11199600 w 11199600"/>
              <a:gd name="connsiteY29" fmla="*/ 1651536 h 4999653"/>
              <a:gd name="connsiteX30" fmla="*/ 11199600 w 11199600"/>
              <a:gd name="connsiteY30" fmla="*/ 1779318 h 4999653"/>
              <a:gd name="connsiteX31" fmla="*/ 11199600 w 11199600"/>
              <a:gd name="connsiteY31" fmla="*/ 1843417 h 4999653"/>
              <a:gd name="connsiteX32" fmla="*/ 11199600 w 11199600"/>
              <a:gd name="connsiteY32" fmla="*/ 2008551 h 4999653"/>
              <a:gd name="connsiteX33" fmla="*/ 11199600 w 11199600"/>
              <a:gd name="connsiteY33" fmla="*/ 2053558 h 4999653"/>
              <a:gd name="connsiteX34" fmla="*/ 11199600 w 11199600"/>
              <a:gd name="connsiteY34" fmla="*/ 2257705 h 4999653"/>
              <a:gd name="connsiteX35" fmla="*/ 11199600 w 11199600"/>
              <a:gd name="connsiteY35" fmla="*/ 2282791 h 4999653"/>
              <a:gd name="connsiteX36" fmla="*/ 11199600 w 11199600"/>
              <a:gd name="connsiteY36" fmla="*/ 2527610 h 4999653"/>
              <a:gd name="connsiteX37" fmla="*/ 11199600 w 11199600"/>
              <a:gd name="connsiteY37" fmla="*/ 2531945 h 4999653"/>
              <a:gd name="connsiteX38" fmla="*/ 11199600 w 11199600"/>
              <a:gd name="connsiteY38" fmla="*/ 2801851 h 4999653"/>
              <a:gd name="connsiteX39" fmla="*/ 11199600 w 11199600"/>
              <a:gd name="connsiteY39" fmla="*/ 2819097 h 4999653"/>
              <a:gd name="connsiteX40" fmla="*/ 11199600 w 11199600"/>
              <a:gd name="connsiteY40" fmla="*/ 3093337 h 4999653"/>
              <a:gd name="connsiteX41" fmla="*/ 11199600 w 11199600"/>
              <a:gd name="connsiteY41" fmla="*/ 3132995 h 4999653"/>
              <a:gd name="connsiteX42" fmla="*/ 11199600 w 11199600"/>
              <a:gd name="connsiteY42" fmla="*/ 3407236 h 4999653"/>
              <a:gd name="connsiteX43" fmla="*/ 11199600 w 11199600"/>
              <a:gd name="connsiteY43" fmla="*/ 3470135 h 4999653"/>
              <a:gd name="connsiteX44" fmla="*/ 11199600 w 11199600"/>
              <a:gd name="connsiteY44" fmla="*/ 3744375 h 4999653"/>
              <a:gd name="connsiteX45" fmla="*/ 11199600 w 11199600"/>
              <a:gd name="connsiteY45" fmla="*/ 3831346 h 4999653"/>
              <a:gd name="connsiteX46" fmla="*/ 11199600 w 11199600"/>
              <a:gd name="connsiteY46" fmla="*/ 4105586 h 4999653"/>
              <a:gd name="connsiteX47" fmla="*/ 11199600 w 11199600"/>
              <a:gd name="connsiteY47" fmla="*/ 4217459 h 4999653"/>
              <a:gd name="connsiteX48" fmla="*/ 11199600 w 11199600"/>
              <a:gd name="connsiteY48" fmla="*/ 4491699 h 4999653"/>
              <a:gd name="connsiteX49" fmla="*/ 11199600 w 11199600"/>
              <a:gd name="connsiteY49" fmla="*/ 4629303 h 4999653"/>
              <a:gd name="connsiteX50" fmla="*/ 11199600 w 11199600"/>
              <a:gd name="connsiteY50" fmla="*/ 4903543 h 4999653"/>
              <a:gd name="connsiteX51" fmla="*/ 11103603 w 11199600"/>
              <a:gd name="connsiteY51" fmla="*/ 4999653 h 4999653"/>
              <a:gd name="connsiteX52" fmla="*/ 95997 w 11199600"/>
              <a:gd name="connsiteY52" fmla="*/ 4999653 h 4999653"/>
              <a:gd name="connsiteX53" fmla="*/ 0 w 11199600"/>
              <a:gd name="connsiteY53" fmla="*/ 4903543 h 4999653"/>
              <a:gd name="connsiteX54" fmla="*/ 0 w 11199600"/>
              <a:gd name="connsiteY54" fmla="*/ 4664488 h 4999653"/>
              <a:gd name="connsiteX55" fmla="*/ 0 w 11199600"/>
              <a:gd name="connsiteY55" fmla="*/ 4629303 h 4999653"/>
              <a:gd name="connsiteX56" fmla="*/ 0 w 11199600"/>
              <a:gd name="connsiteY56" fmla="*/ 4628197 h 4999653"/>
              <a:gd name="connsiteX57" fmla="*/ 0 w 11199600"/>
              <a:gd name="connsiteY57" fmla="*/ 4620449 h 4999653"/>
              <a:gd name="connsiteX58" fmla="*/ 0 w 11199600"/>
              <a:gd name="connsiteY58" fmla="*/ 4599606 h 4999653"/>
              <a:gd name="connsiteX59" fmla="*/ 0 w 11199600"/>
              <a:gd name="connsiteY59" fmla="*/ 4599421 h 4999653"/>
              <a:gd name="connsiteX60" fmla="*/ 0 w 11199600"/>
              <a:gd name="connsiteY60" fmla="*/ 4558472 h 4999653"/>
              <a:gd name="connsiteX61" fmla="*/ 0 w 11199600"/>
              <a:gd name="connsiteY61" fmla="*/ 4528452 h 4999653"/>
              <a:gd name="connsiteX62" fmla="*/ 0 w 11199600"/>
              <a:gd name="connsiteY62" fmla="*/ 4523933 h 4999653"/>
              <a:gd name="connsiteX63" fmla="*/ 0 w 11199600"/>
              <a:gd name="connsiteY63" fmla="*/ 4490961 h 4999653"/>
              <a:gd name="connsiteX64" fmla="*/ 0 w 11199600"/>
              <a:gd name="connsiteY64" fmla="*/ 4445170 h 4999653"/>
              <a:gd name="connsiteX65" fmla="*/ 0 w 11199600"/>
              <a:gd name="connsiteY65" fmla="*/ 4436639 h 4999653"/>
              <a:gd name="connsiteX66" fmla="*/ 0 w 11199600"/>
              <a:gd name="connsiteY66" fmla="*/ 4390248 h 4999653"/>
              <a:gd name="connsiteX67" fmla="*/ 0 w 11199600"/>
              <a:gd name="connsiteY67" fmla="*/ 4336894 h 4999653"/>
              <a:gd name="connsiteX68" fmla="*/ 0 w 11199600"/>
              <a:gd name="connsiteY68" fmla="*/ 4325366 h 4999653"/>
              <a:gd name="connsiteX69" fmla="*/ 0 w 11199600"/>
              <a:gd name="connsiteY69" fmla="*/ 4249693 h 4999653"/>
              <a:gd name="connsiteX70" fmla="*/ 0 w 11199600"/>
              <a:gd name="connsiteY70" fmla="*/ 4223869 h 4999653"/>
              <a:gd name="connsiteX71" fmla="*/ 0 w 11199600"/>
              <a:gd name="connsiteY71" fmla="*/ 4162399 h 4999653"/>
              <a:gd name="connsiteX72" fmla="*/ 0 w 11199600"/>
              <a:gd name="connsiteY72" fmla="*/ 4096732 h 4999653"/>
              <a:gd name="connsiteX73" fmla="*/ 0 w 11199600"/>
              <a:gd name="connsiteY73" fmla="*/ 4062654 h 4999653"/>
              <a:gd name="connsiteX74" fmla="*/ 0 w 11199600"/>
              <a:gd name="connsiteY74" fmla="*/ 3954655 h 4999653"/>
              <a:gd name="connsiteX75" fmla="*/ 0 w 11199600"/>
              <a:gd name="connsiteY75" fmla="*/ 3949629 h 4999653"/>
              <a:gd name="connsiteX76" fmla="*/ 0 w 11199600"/>
              <a:gd name="connsiteY76" fmla="*/ 3822492 h 4999653"/>
              <a:gd name="connsiteX77" fmla="*/ 0 w 11199600"/>
              <a:gd name="connsiteY77" fmla="*/ 3796807 h 4999653"/>
              <a:gd name="connsiteX78" fmla="*/ 0 w 11199600"/>
              <a:gd name="connsiteY78" fmla="*/ 3680415 h 4999653"/>
              <a:gd name="connsiteX79" fmla="*/ 0 w 11199600"/>
              <a:gd name="connsiteY79" fmla="*/ 3622357 h 4999653"/>
              <a:gd name="connsiteX80" fmla="*/ 0 w 11199600"/>
              <a:gd name="connsiteY80" fmla="*/ 3522567 h 4999653"/>
              <a:gd name="connsiteX81" fmla="*/ 0 w 11199600"/>
              <a:gd name="connsiteY81" fmla="*/ 3430477 h 4999653"/>
              <a:gd name="connsiteX82" fmla="*/ 0 w 11199600"/>
              <a:gd name="connsiteY82" fmla="*/ 3348117 h 4999653"/>
              <a:gd name="connsiteX83" fmla="*/ 0 w 11199600"/>
              <a:gd name="connsiteY83" fmla="*/ 3220335 h 4999653"/>
              <a:gd name="connsiteX84" fmla="*/ 0 w 11199600"/>
              <a:gd name="connsiteY84" fmla="*/ 3156237 h 4999653"/>
              <a:gd name="connsiteX85" fmla="*/ 0 w 11199600"/>
              <a:gd name="connsiteY85" fmla="*/ 2991102 h 4999653"/>
              <a:gd name="connsiteX86" fmla="*/ 0 w 11199600"/>
              <a:gd name="connsiteY86" fmla="*/ 2946095 h 4999653"/>
              <a:gd name="connsiteX87" fmla="*/ 0 w 11199600"/>
              <a:gd name="connsiteY87" fmla="*/ 2741948 h 4999653"/>
              <a:gd name="connsiteX88" fmla="*/ 0 w 11199600"/>
              <a:gd name="connsiteY88" fmla="*/ 2716862 h 4999653"/>
              <a:gd name="connsiteX89" fmla="*/ 0 w 11199600"/>
              <a:gd name="connsiteY89" fmla="*/ 2472043 h 4999653"/>
              <a:gd name="connsiteX90" fmla="*/ 0 w 11199600"/>
              <a:gd name="connsiteY90" fmla="*/ 2467708 h 4999653"/>
              <a:gd name="connsiteX91" fmla="*/ 0 w 11199600"/>
              <a:gd name="connsiteY91" fmla="*/ 2197803 h 4999653"/>
              <a:gd name="connsiteX92" fmla="*/ 0 w 11199600"/>
              <a:gd name="connsiteY92" fmla="*/ 2180556 h 4999653"/>
              <a:gd name="connsiteX93" fmla="*/ 0 w 11199600"/>
              <a:gd name="connsiteY93" fmla="*/ 1906316 h 4999653"/>
              <a:gd name="connsiteX94" fmla="*/ 0 w 11199600"/>
              <a:gd name="connsiteY94" fmla="*/ 1866658 h 4999653"/>
              <a:gd name="connsiteX95" fmla="*/ 0 w 11199600"/>
              <a:gd name="connsiteY95" fmla="*/ 1592418 h 4999653"/>
              <a:gd name="connsiteX96" fmla="*/ 0 w 11199600"/>
              <a:gd name="connsiteY96" fmla="*/ 1529519 h 4999653"/>
              <a:gd name="connsiteX97" fmla="*/ 0 w 11199600"/>
              <a:gd name="connsiteY97" fmla="*/ 1255278 h 4999653"/>
              <a:gd name="connsiteX98" fmla="*/ 0 w 11199600"/>
              <a:gd name="connsiteY98" fmla="*/ 1168307 h 4999653"/>
              <a:gd name="connsiteX99" fmla="*/ 0 w 11199600"/>
              <a:gd name="connsiteY99" fmla="*/ 894067 h 4999653"/>
              <a:gd name="connsiteX100" fmla="*/ 0 w 11199600"/>
              <a:gd name="connsiteY100" fmla="*/ 782195 h 4999653"/>
              <a:gd name="connsiteX101" fmla="*/ 0 w 11199600"/>
              <a:gd name="connsiteY101" fmla="*/ 507955 h 4999653"/>
              <a:gd name="connsiteX102" fmla="*/ 0 w 11199600"/>
              <a:gd name="connsiteY102" fmla="*/ 370350 h 4999653"/>
              <a:gd name="connsiteX103" fmla="*/ 0 w 11199600"/>
              <a:gd name="connsiteY103" fmla="*/ 96110 h 4999653"/>
              <a:gd name="connsiteX104" fmla="*/ 95997 w 11199600"/>
              <a:gd name="connsiteY104" fmla="*/ 0 h 4999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11199600" h="4999653">
                <a:moveTo>
                  <a:pt x="95997" y="0"/>
                </a:moveTo>
                <a:lnTo>
                  <a:pt x="11103603" y="0"/>
                </a:lnTo>
                <a:cubicBezTo>
                  <a:pt x="11199600" y="0"/>
                  <a:pt x="11199600" y="96110"/>
                  <a:pt x="11199600" y="96110"/>
                </a:cubicBezTo>
                <a:cubicBezTo>
                  <a:pt x="11199600" y="96110"/>
                  <a:pt x="11199600" y="96110"/>
                  <a:pt x="11199600" y="335165"/>
                </a:cubicBezTo>
                <a:lnTo>
                  <a:pt x="11199600" y="370350"/>
                </a:lnTo>
                <a:cubicBezTo>
                  <a:pt x="11199600" y="370350"/>
                  <a:pt x="11199600" y="370350"/>
                  <a:pt x="11199600" y="379204"/>
                </a:cubicBezTo>
                <a:lnTo>
                  <a:pt x="11199600" y="400048"/>
                </a:lnTo>
                <a:lnTo>
                  <a:pt x="11199600" y="400232"/>
                </a:lnTo>
                <a:cubicBezTo>
                  <a:pt x="11199600" y="415173"/>
                  <a:pt x="11199600" y="437585"/>
                  <a:pt x="11199600" y="471202"/>
                </a:cubicBezTo>
                <a:lnTo>
                  <a:pt x="11199600" y="475721"/>
                </a:lnTo>
                <a:lnTo>
                  <a:pt x="11199600" y="508692"/>
                </a:lnTo>
                <a:cubicBezTo>
                  <a:pt x="11199600" y="522527"/>
                  <a:pt x="11199600" y="537744"/>
                  <a:pt x="11199600" y="554484"/>
                </a:cubicBezTo>
                <a:lnTo>
                  <a:pt x="11199600" y="563015"/>
                </a:lnTo>
                <a:lnTo>
                  <a:pt x="11199600" y="609405"/>
                </a:lnTo>
                <a:lnTo>
                  <a:pt x="11199600" y="662759"/>
                </a:lnTo>
                <a:lnTo>
                  <a:pt x="11199600" y="674288"/>
                </a:lnTo>
                <a:cubicBezTo>
                  <a:pt x="11199600" y="697668"/>
                  <a:pt x="11199600" y="722846"/>
                  <a:pt x="11199600" y="749961"/>
                </a:cubicBezTo>
                <a:lnTo>
                  <a:pt x="11199600" y="775785"/>
                </a:lnTo>
                <a:lnTo>
                  <a:pt x="11199600" y="837255"/>
                </a:lnTo>
                <a:lnTo>
                  <a:pt x="11199600" y="902921"/>
                </a:lnTo>
                <a:lnTo>
                  <a:pt x="11199600" y="936999"/>
                </a:lnTo>
                <a:lnTo>
                  <a:pt x="11199600" y="1044999"/>
                </a:lnTo>
                <a:lnTo>
                  <a:pt x="11199600" y="1050025"/>
                </a:lnTo>
                <a:cubicBezTo>
                  <a:pt x="11199600" y="1090006"/>
                  <a:pt x="11199600" y="1132338"/>
                  <a:pt x="11199600" y="1177161"/>
                </a:cubicBezTo>
                <a:lnTo>
                  <a:pt x="11199600" y="1202847"/>
                </a:lnTo>
                <a:lnTo>
                  <a:pt x="11199600" y="1319239"/>
                </a:lnTo>
                <a:lnTo>
                  <a:pt x="11199600" y="1377296"/>
                </a:lnTo>
                <a:lnTo>
                  <a:pt x="11199600" y="1477087"/>
                </a:lnTo>
                <a:lnTo>
                  <a:pt x="11199600" y="1569177"/>
                </a:lnTo>
                <a:lnTo>
                  <a:pt x="11199600" y="1651536"/>
                </a:lnTo>
                <a:lnTo>
                  <a:pt x="11199600" y="1779318"/>
                </a:lnTo>
                <a:lnTo>
                  <a:pt x="11199600" y="1843417"/>
                </a:lnTo>
                <a:lnTo>
                  <a:pt x="11199600" y="2008551"/>
                </a:lnTo>
                <a:lnTo>
                  <a:pt x="11199600" y="2053558"/>
                </a:lnTo>
                <a:lnTo>
                  <a:pt x="11199600" y="2257705"/>
                </a:lnTo>
                <a:lnTo>
                  <a:pt x="11199600" y="2282791"/>
                </a:lnTo>
                <a:lnTo>
                  <a:pt x="11199600" y="2527610"/>
                </a:lnTo>
                <a:lnTo>
                  <a:pt x="11199600" y="2531945"/>
                </a:lnTo>
                <a:cubicBezTo>
                  <a:pt x="11199600" y="2618409"/>
                  <a:pt x="11199600" y="2708331"/>
                  <a:pt x="11199600" y="2801851"/>
                </a:cubicBezTo>
                <a:lnTo>
                  <a:pt x="11199600" y="2819097"/>
                </a:lnTo>
                <a:lnTo>
                  <a:pt x="11199600" y="3093337"/>
                </a:lnTo>
                <a:lnTo>
                  <a:pt x="11199600" y="3132995"/>
                </a:lnTo>
                <a:lnTo>
                  <a:pt x="11199600" y="3407236"/>
                </a:lnTo>
                <a:lnTo>
                  <a:pt x="11199600" y="3470135"/>
                </a:lnTo>
                <a:lnTo>
                  <a:pt x="11199600" y="3744375"/>
                </a:lnTo>
                <a:lnTo>
                  <a:pt x="11199600" y="3831346"/>
                </a:lnTo>
                <a:lnTo>
                  <a:pt x="11199600" y="4105586"/>
                </a:lnTo>
                <a:lnTo>
                  <a:pt x="11199600" y="4217459"/>
                </a:lnTo>
                <a:lnTo>
                  <a:pt x="11199600" y="4491699"/>
                </a:lnTo>
                <a:lnTo>
                  <a:pt x="11199600" y="4629303"/>
                </a:lnTo>
                <a:lnTo>
                  <a:pt x="11199600" y="4903543"/>
                </a:lnTo>
                <a:cubicBezTo>
                  <a:pt x="11199600" y="4999653"/>
                  <a:pt x="11103603" y="4999653"/>
                  <a:pt x="11103603" y="4999653"/>
                </a:cubicBezTo>
                <a:cubicBezTo>
                  <a:pt x="11103603" y="4999653"/>
                  <a:pt x="11103603" y="4999653"/>
                  <a:pt x="95997" y="4999653"/>
                </a:cubicBezTo>
                <a:cubicBezTo>
                  <a:pt x="0" y="4999653"/>
                  <a:pt x="0" y="4903543"/>
                  <a:pt x="0" y="4903543"/>
                </a:cubicBezTo>
                <a:cubicBezTo>
                  <a:pt x="0" y="4903543"/>
                  <a:pt x="0" y="4903543"/>
                  <a:pt x="0" y="4664488"/>
                </a:cubicBezTo>
                <a:lnTo>
                  <a:pt x="0" y="4629303"/>
                </a:lnTo>
                <a:lnTo>
                  <a:pt x="0" y="4628197"/>
                </a:lnTo>
                <a:lnTo>
                  <a:pt x="0" y="4620449"/>
                </a:lnTo>
                <a:lnTo>
                  <a:pt x="0" y="4599606"/>
                </a:lnTo>
                <a:lnTo>
                  <a:pt x="0" y="4599421"/>
                </a:lnTo>
                <a:lnTo>
                  <a:pt x="0" y="4558472"/>
                </a:lnTo>
                <a:lnTo>
                  <a:pt x="0" y="4528452"/>
                </a:lnTo>
                <a:lnTo>
                  <a:pt x="0" y="4523933"/>
                </a:lnTo>
                <a:lnTo>
                  <a:pt x="0" y="4490961"/>
                </a:lnTo>
                <a:lnTo>
                  <a:pt x="0" y="4445170"/>
                </a:lnTo>
                <a:lnTo>
                  <a:pt x="0" y="4436639"/>
                </a:lnTo>
                <a:lnTo>
                  <a:pt x="0" y="4390248"/>
                </a:lnTo>
                <a:lnTo>
                  <a:pt x="0" y="4336894"/>
                </a:lnTo>
                <a:lnTo>
                  <a:pt x="0" y="4325366"/>
                </a:lnTo>
                <a:lnTo>
                  <a:pt x="0" y="4249693"/>
                </a:lnTo>
                <a:lnTo>
                  <a:pt x="0" y="4223869"/>
                </a:lnTo>
                <a:lnTo>
                  <a:pt x="0" y="4162399"/>
                </a:lnTo>
                <a:lnTo>
                  <a:pt x="0" y="4096732"/>
                </a:lnTo>
                <a:lnTo>
                  <a:pt x="0" y="4062654"/>
                </a:lnTo>
                <a:lnTo>
                  <a:pt x="0" y="3954655"/>
                </a:lnTo>
                <a:lnTo>
                  <a:pt x="0" y="3949629"/>
                </a:lnTo>
                <a:lnTo>
                  <a:pt x="0" y="3822492"/>
                </a:lnTo>
                <a:lnTo>
                  <a:pt x="0" y="3796807"/>
                </a:lnTo>
                <a:lnTo>
                  <a:pt x="0" y="3680415"/>
                </a:lnTo>
                <a:lnTo>
                  <a:pt x="0" y="3622357"/>
                </a:lnTo>
                <a:lnTo>
                  <a:pt x="0" y="3522567"/>
                </a:lnTo>
                <a:lnTo>
                  <a:pt x="0" y="3430477"/>
                </a:lnTo>
                <a:lnTo>
                  <a:pt x="0" y="3348117"/>
                </a:lnTo>
                <a:lnTo>
                  <a:pt x="0" y="3220335"/>
                </a:lnTo>
                <a:lnTo>
                  <a:pt x="0" y="3156237"/>
                </a:lnTo>
                <a:lnTo>
                  <a:pt x="0" y="2991102"/>
                </a:lnTo>
                <a:lnTo>
                  <a:pt x="0" y="2946095"/>
                </a:lnTo>
                <a:lnTo>
                  <a:pt x="0" y="2741948"/>
                </a:lnTo>
                <a:lnTo>
                  <a:pt x="0" y="2716862"/>
                </a:lnTo>
                <a:lnTo>
                  <a:pt x="0" y="2472043"/>
                </a:lnTo>
                <a:lnTo>
                  <a:pt x="0" y="2467708"/>
                </a:lnTo>
                <a:lnTo>
                  <a:pt x="0" y="2197803"/>
                </a:lnTo>
                <a:lnTo>
                  <a:pt x="0" y="2180556"/>
                </a:lnTo>
                <a:lnTo>
                  <a:pt x="0" y="1906316"/>
                </a:lnTo>
                <a:lnTo>
                  <a:pt x="0" y="1866658"/>
                </a:lnTo>
                <a:lnTo>
                  <a:pt x="0" y="1592418"/>
                </a:lnTo>
                <a:lnTo>
                  <a:pt x="0" y="1529519"/>
                </a:lnTo>
                <a:lnTo>
                  <a:pt x="0" y="1255278"/>
                </a:lnTo>
                <a:lnTo>
                  <a:pt x="0" y="1168307"/>
                </a:lnTo>
                <a:lnTo>
                  <a:pt x="0" y="894067"/>
                </a:lnTo>
                <a:lnTo>
                  <a:pt x="0" y="782195"/>
                </a:lnTo>
                <a:lnTo>
                  <a:pt x="0" y="507955"/>
                </a:lnTo>
                <a:lnTo>
                  <a:pt x="0" y="370350"/>
                </a:lnTo>
                <a:lnTo>
                  <a:pt x="0" y="96110"/>
                </a:lnTo>
                <a:cubicBezTo>
                  <a:pt x="0" y="0"/>
                  <a:pt x="95997" y="0"/>
                  <a:pt x="95997" y="0"/>
                </a:cubicBezTo>
                <a:close/>
              </a:path>
            </a:pathLst>
          </a:cu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GB"/>
          </a:p>
        </p:txBody>
      </p:sp>
      <p:sp>
        <p:nvSpPr>
          <p:cNvPr id="13" name="Content Placeholder 2"/>
          <p:cNvSpPr>
            <a:spLocks noGrp="1"/>
          </p:cNvSpPr>
          <p:nvPr>
            <p:ph idx="1"/>
          </p:nvPr>
        </p:nvSpPr>
        <p:spPr bwMode="gray">
          <a:xfrm>
            <a:off x="845575" y="1327149"/>
            <a:ext cx="5987025" cy="4752000"/>
          </a:xfrm>
        </p:spPr>
        <p:txBody>
          <a:bodyPr>
            <a:noAutofit/>
          </a:bodyPr>
          <a:lstStyle>
            <a:lvl1pPr marL="432000" marR="0" indent="-432000" algn="l" defTabSz="914377" rtl="0" eaLnBrk="1" fontAlgn="auto" latinLnBrk="0" hangingPunct="1">
              <a:lnSpc>
                <a:spcPts val="2200"/>
              </a:lnSpc>
              <a:spcBef>
                <a:spcPts val="200"/>
              </a:spcBef>
              <a:spcAft>
                <a:spcPts val="800"/>
              </a:spcAft>
              <a:buClrTx/>
              <a:buSzTx/>
              <a:buFont typeface="+mj-lt"/>
              <a:buAutoNum type="arabicPeriod"/>
              <a:tabLst>
                <a:tab pos="355591" algn="l"/>
              </a:tabLst>
              <a:defRPr sz="2000" b="0"/>
            </a:lvl1pPr>
            <a:lvl2pPr>
              <a:defRPr sz="2000" b="0"/>
            </a:lvl2pPr>
            <a:lvl3pPr>
              <a:defRPr b="0"/>
            </a:lvl3pPr>
            <a:lvl4pPr>
              <a:defRPr b="0"/>
            </a:lvl4pPr>
            <a:lvl5pPr>
              <a:defRPr b="0"/>
            </a:lvl5pPr>
          </a:lstStyle>
          <a:p>
            <a:pPr lvl="0"/>
            <a:r>
              <a:rPr lang="en-US" noProof="0"/>
              <a:t>Click to edit Master text styles</a:t>
            </a:r>
          </a:p>
          <a:p>
            <a:pPr lvl="1"/>
            <a:r>
              <a:rPr lang="en-US" noProof="0"/>
              <a:t>Second level</a:t>
            </a:r>
          </a:p>
        </p:txBody>
      </p:sp>
      <p:sp>
        <p:nvSpPr>
          <p:cNvPr id="3" name="Slide Number Placeholder 2"/>
          <p:cNvSpPr>
            <a:spLocks noGrp="1"/>
          </p:cNvSpPr>
          <p:nvPr>
            <p:ph type="sldNum" sz="quarter" idx="16"/>
          </p:nvPr>
        </p:nvSpPr>
        <p:spPr/>
        <p:txBody>
          <a:bodyPr/>
          <a:lstStyle/>
          <a:p>
            <a:fld id="{DDD2A080-DA64-4F5C-9131-47EB793B4410}" type="slidenum">
              <a:rPr lang="en-GB" noProof="0" smtClean="0"/>
              <a:pPr/>
              <a:t>‹#›</a:t>
            </a:fld>
            <a:endParaRPr lang="en-GB" noProof="0" dirty="0"/>
          </a:p>
        </p:txBody>
      </p:sp>
      <p:sp>
        <p:nvSpPr>
          <p:cNvPr id="5" name="Title 4"/>
          <p:cNvSpPr>
            <a:spLocks noGrp="1"/>
          </p:cNvSpPr>
          <p:nvPr>
            <p:ph type="title"/>
          </p:nvPr>
        </p:nvSpPr>
        <p:spPr/>
        <p:txBody>
          <a:bodyPr/>
          <a:lstStyle/>
          <a:p>
            <a:r>
              <a:rPr lang="en-US" noProof="0"/>
              <a:t>Click to edit Master title style</a:t>
            </a:r>
            <a:endParaRPr lang="en-GB" noProof="0" dirty="0"/>
          </a:p>
        </p:txBody>
      </p:sp>
      <p:sp>
        <p:nvSpPr>
          <p:cNvPr id="17" name="Picture Placeholder 16"/>
          <p:cNvSpPr>
            <a:spLocks noGrp="1"/>
          </p:cNvSpPr>
          <p:nvPr>
            <p:ph type="pic" sz="quarter" idx="14"/>
          </p:nvPr>
        </p:nvSpPr>
        <p:spPr bwMode="gray">
          <a:xfrm>
            <a:off x="7296150" y="1201147"/>
            <a:ext cx="4600362" cy="4999652"/>
          </a:xfrm>
          <a:custGeom>
            <a:avLst/>
            <a:gdLst>
              <a:gd name="connsiteX0" fmla="*/ 0 w 4600362"/>
              <a:gd name="connsiteY0" fmla="*/ 0 h 4999652"/>
              <a:gd name="connsiteX1" fmla="*/ 4504373 w 4600362"/>
              <a:gd name="connsiteY1" fmla="*/ 0 h 4999652"/>
              <a:gd name="connsiteX2" fmla="*/ 4536051 w 4600362"/>
              <a:gd name="connsiteY2" fmla="*/ 4129 h 4999652"/>
              <a:gd name="connsiteX3" fmla="*/ 4600362 w 4600362"/>
              <a:gd name="connsiteY3" fmla="*/ 96109 h 4999652"/>
              <a:gd name="connsiteX4" fmla="*/ 4600362 w 4600362"/>
              <a:gd name="connsiteY4" fmla="*/ 335164 h 4999652"/>
              <a:gd name="connsiteX5" fmla="*/ 4600362 w 4600362"/>
              <a:gd name="connsiteY5" fmla="*/ 370349 h 4999652"/>
              <a:gd name="connsiteX6" fmla="*/ 4600362 w 4600362"/>
              <a:gd name="connsiteY6" fmla="*/ 379203 h 4999652"/>
              <a:gd name="connsiteX7" fmla="*/ 4600362 w 4600362"/>
              <a:gd name="connsiteY7" fmla="*/ 400047 h 4999652"/>
              <a:gd name="connsiteX8" fmla="*/ 4600362 w 4600362"/>
              <a:gd name="connsiteY8" fmla="*/ 400231 h 4999652"/>
              <a:gd name="connsiteX9" fmla="*/ 4600362 w 4600362"/>
              <a:gd name="connsiteY9" fmla="*/ 471201 h 4999652"/>
              <a:gd name="connsiteX10" fmla="*/ 4600362 w 4600362"/>
              <a:gd name="connsiteY10" fmla="*/ 475720 h 4999652"/>
              <a:gd name="connsiteX11" fmla="*/ 4600362 w 4600362"/>
              <a:gd name="connsiteY11" fmla="*/ 508691 h 4999652"/>
              <a:gd name="connsiteX12" fmla="*/ 4600362 w 4600362"/>
              <a:gd name="connsiteY12" fmla="*/ 554483 h 4999652"/>
              <a:gd name="connsiteX13" fmla="*/ 4600362 w 4600362"/>
              <a:gd name="connsiteY13" fmla="*/ 563014 h 4999652"/>
              <a:gd name="connsiteX14" fmla="*/ 4600362 w 4600362"/>
              <a:gd name="connsiteY14" fmla="*/ 609404 h 4999652"/>
              <a:gd name="connsiteX15" fmla="*/ 4600362 w 4600362"/>
              <a:gd name="connsiteY15" fmla="*/ 662758 h 4999652"/>
              <a:gd name="connsiteX16" fmla="*/ 4600362 w 4600362"/>
              <a:gd name="connsiteY16" fmla="*/ 674287 h 4999652"/>
              <a:gd name="connsiteX17" fmla="*/ 4600362 w 4600362"/>
              <a:gd name="connsiteY17" fmla="*/ 749960 h 4999652"/>
              <a:gd name="connsiteX18" fmla="*/ 4600362 w 4600362"/>
              <a:gd name="connsiteY18" fmla="*/ 775784 h 4999652"/>
              <a:gd name="connsiteX19" fmla="*/ 4600362 w 4600362"/>
              <a:gd name="connsiteY19" fmla="*/ 837254 h 4999652"/>
              <a:gd name="connsiteX20" fmla="*/ 4600362 w 4600362"/>
              <a:gd name="connsiteY20" fmla="*/ 902920 h 4999652"/>
              <a:gd name="connsiteX21" fmla="*/ 4600362 w 4600362"/>
              <a:gd name="connsiteY21" fmla="*/ 936998 h 4999652"/>
              <a:gd name="connsiteX22" fmla="*/ 4600362 w 4600362"/>
              <a:gd name="connsiteY22" fmla="*/ 1044998 h 4999652"/>
              <a:gd name="connsiteX23" fmla="*/ 4600362 w 4600362"/>
              <a:gd name="connsiteY23" fmla="*/ 1050024 h 4999652"/>
              <a:gd name="connsiteX24" fmla="*/ 4600362 w 4600362"/>
              <a:gd name="connsiteY24" fmla="*/ 1177160 h 4999652"/>
              <a:gd name="connsiteX25" fmla="*/ 4600362 w 4600362"/>
              <a:gd name="connsiteY25" fmla="*/ 1202846 h 4999652"/>
              <a:gd name="connsiteX26" fmla="*/ 4600362 w 4600362"/>
              <a:gd name="connsiteY26" fmla="*/ 1319238 h 4999652"/>
              <a:gd name="connsiteX27" fmla="*/ 4600362 w 4600362"/>
              <a:gd name="connsiteY27" fmla="*/ 1377295 h 4999652"/>
              <a:gd name="connsiteX28" fmla="*/ 4600362 w 4600362"/>
              <a:gd name="connsiteY28" fmla="*/ 1477086 h 4999652"/>
              <a:gd name="connsiteX29" fmla="*/ 4600362 w 4600362"/>
              <a:gd name="connsiteY29" fmla="*/ 1569176 h 4999652"/>
              <a:gd name="connsiteX30" fmla="*/ 4600362 w 4600362"/>
              <a:gd name="connsiteY30" fmla="*/ 1651535 h 4999652"/>
              <a:gd name="connsiteX31" fmla="*/ 4600362 w 4600362"/>
              <a:gd name="connsiteY31" fmla="*/ 1779317 h 4999652"/>
              <a:gd name="connsiteX32" fmla="*/ 4600362 w 4600362"/>
              <a:gd name="connsiteY32" fmla="*/ 1843416 h 4999652"/>
              <a:gd name="connsiteX33" fmla="*/ 4600362 w 4600362"/>
              <a:gd name="connsiteY33" fmla="*/ 2008550 h 4999652"/>
              <a:gd name="connsiteX34" fmla="*/ 4600362 w 4600362"/>
              <a:gd name="connsiteY34" fmla="*/ 2053557 h 4999652"/>
              <a:gd name="connsiteX35" fmla="*/ 4600362 w 4600362"/>
              <a:gd name="connsiteY35" fmla="*/ 2257704 h 4999652"/>
              <a:gd name="connsiteX36" fmla="*/ 4600362 w 4600362"/>
              <a:gd name="connsiteY36" fmla="*/ 2282790 h 4999652"/>
              <a:gd name="connsiteX37" fmla="*/ 4600362 w 4600362"/>
              <a:gd name="connsiteY37" fmla="*/ 2527609 h 4999652"/>
              <a:gd name="connsiteX38" fmla="*/ 4600362 w 4600362"/>
              <a:gd name="connsiteY38" fmla="*/ 2531944 h 4999652"/>
              <a:gd name="connsiteX39" fmla="*/ 4600362 w 4600362"/>
              <a:gd name="connsiteY39" fmla="*/ 2801850 h 4999652"/>
              <a:gd name="connsiteX40" fmla="*/ 4600362 w 4600362"/>
              <a:gd name="connsiteY40" fmla="*/ 2819096 h 4999652"/>
              <a:gd name="connsiteX41" fmla="*/ 4600362 w 4600362"/>
              <a:gd name="connsiteY41" fmla="*/ 3093336 h 4999652"/>
              <a:gd name="connsiteX42" fmla="*/ 4600362 w 4600362"/>
              <a:gd name="connsiteY42" fmla="*/ 3132994 h 4999652"/>
              <a:gd name="connsiteX43" fmla="*/ 4600362 w 4600362"/>
              <a:gd name="connsiteY43" fmla="*/ 3407235 h 4999652"/>
              <a:gd name="connsiteX44" fmla="*/ 4600362 w 4600362"/>
              <a:gd name="connsiteY44" fmla="*/ 3470134 h 4999652"/>
              <a:gd name="connsiteX45" fmla="*/ 4600362 w 4600362"/>
              <a:gd name="connsiteY45" fmla="*/ 3744374 h 4999652"/>
              <a:gd name="connsiteX46" fmla="*/ 4600362 w 4600362"/>
              <a:gd name="connsiteY46" fmla="*/ 3831345 h 4999652"/>
              <a:gd name="connsiteX47" fmla="*/ 4600362 w 4600362"/>
              <a:gd name="connsiteY47" fmla="*/ 4105585 h 4999652"/>
              <a:gd name="connsiteX48" fmla="*/ 4600362 w 4600362"/>
              <a:gd name="connsiteY48" fmla="*/ 4217458 h 4999652"/>
              <a:gd name="connsiteX49" fmla="*/ 4600362 w 4600362"/>
              <a:gd name="connsiteY49" fmla="*/ 4491698 h 4999652"/>
              <a:gd name="connsiteX50" fmla="*/ 4600362 w 4600362"/>
              <a:gd name="connsiteY50" fmla="*/ 4629302 h 4999652"/>
              <a:gd name="connsiteX51" fmla="*/ 4600362 w 4600362"/>
              <a:gd name="connsiteY51" fmla="*/ 4903542 h 4999652"/>
              <a:gd name="connsiteX52" fmla="*/ 4504365 w 4600362"/>
              <a:gd name="connsiteY52" fmla="*/ 4999652 h 4999652"/>
              <a:gd name="connsiteX53" fmla="*/ 144766 w 4600362"/>
              <a:gd name="connsiteY53" fmla="*/ 4999652 h 4999652"/>
              <a:gd name="connsiteX54" fmla="*/ 0 w 4600362"/>
              <a:gd name="connsiteY54" fmla="*/ 4999652 h 4999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600362" h="4999652">
                <a:moveTo>
                  <a:pt x="0" y="0"/>
                </a:moveTo>
                <a:lnTo>
                  <a:pt x="4504373" y="0"/>
                </a:lnTo>
                <a:lnTo>
                  <a:pt x="4536051" y="4129"/>
                </a:lnTo>
                <a:cubicBezTo>
                  <a:pt x="4600362" y="22525"/>
                  <a:pt x="4600362" y="96109"/>
                  <a:pt x="4600362" y="96109"/>
                </a:cubicBezTo>
                <a:cubicBezTo>
                  <a:pt x="4600362" y="96109"/>
                  <a:pt x="4600362" y="96109"/>
                  <a:pt x="4600362" y="335164"/>
                </a:cubicBezTo>
                <a:lnTo>
                  <a:pt x="4600362" y="370349"/>
                </a:lnTo>
                <a:cubicBezTo>
                  <a:pt x="4600362" y="370349"/>
                  <a:pt x="4600362" y="370349"/>
                  <a:pt x="4600362" y="379203"/>
                </a:cubicBezTo>
                <a:lnTo>
                  <a:pt x="4600362" y="400047"/>
                </a:lnTo>
                <a:lnTo>
                  <a:pt x="4600362" y="400231"/>
                </a:lnTo>
                <a:cubicBezTo>
                  <a:pt x="4600362" y="415172"/>
                  <a:pt x="4600362" y="437584"/>
                  <a:pt x="4600362" y="471201"/>
                </a:cubicBezTo>
                <a:lnTo>
                  <a:pt x="4600362" y="475720"/>
                </a:lnTo>
                <a:lnTo>
                  <a:pt x="4600362" y="508691"/>
                </a:lnTo>
                <a:cubicBezTo>
                  <a:pt x="4600362" y="522526"/>
                  <a:pt x="4600362" y="537743"/>
                  <a:pt x="4600362" y="554483"/>
                </a:cubicBezTo>
                <a:lnTo>
                  <a:pt x="4600362" y="563014"/>
                </a:lnTo>
                <a:lnTo>
                  <a:pt x="4600362" y="609404"/>
                </a:lnTo>
                <a:lnTo>
                  <a:pt x="4600362" y="662758"/>
                </a:lnTo>
                <a:lnTo>
                  <a:pt x="4600362" y="674287"/>
                </a:lnTo>
                <a:cubicBezTo>
                  <a:pt x="4600362" y="697667"/>
                  <a:pt x="4600362" y="722845"/>
                  <a:pt x="4600362" y="749960"/>
                </a:cubicBezTo>
                <a:lnTo>
                  <a:pt x="4600362" y="775784"/>
                </a:lnTo>
                <a:lnTo>
                  <a:pt x="4600362" y="837254"/>
                </a:lnTo>
                <a:lnTo>
                  <a:pt x="4600362" y="902920"/>
                </a:lnTo>
                <a:lnTo>
                  <a:pt x="4600362" y="936998"/>
                </a:lnTo>
                <a:lnTo>
                  <a:pt x="4600362" y="1044998"/>
                </a:lnTo>
                <a:lnTo>
                  <a:pt x="4600362" y="1050024"/>
                </a:lnTo>
                <a:cubicBezTo>
                  <a:pt x="4600362" y="1090005"/>
                  <a:pt x="4600362" y="1132337"/>
                  <a:pt x="4600362" y="1177160"/>
                </a:cubicBezTo>
                <a:lnTo>
                  <a:pt x="4600362" y="1202846"/>
                </a:lnTo>
                <a:lnTo>
                  <a:pt x="4600362" y="1319238"/>
                </a:lnTo>
                <a:lnTo>
                  <a:pt x="4600362" y="1377295"/>
                </a:lnTo>
                <a:lnTo>
                  <a:pt x="4600362" y="1477086"/>
                </a:lnTo>
                <a:lnTo>
                  <a:pt x="4600362" y="1569176"/>
                </a:lnTo>
                <a:lnTo>
                  <a:pt x="4600362" y="1651535"/>
                </a:lnTo>
                <a:lnTo>
                  <a:pt x="4600362" y="1779317"/>
                </a:lnTo>
                <a:lnTo>
                  <a:pt x="4600362" y="1843416"/>
                </a:lnTo>
                <a:lnTo>
                  <a:pt x="4600362" y="2008550"/>
                </a:lnTo>
                <a:lnTo>
                  <a:pt x="4600362" y="2053557"/>
                </a:lnTo>
                <a:lnTo>
                  <a:pt x="4600362" y="2257704"/>
                </a:lnTo>
                <a:lnTo>
                  <a:pt x="4600362" y="2282790"/>
                </a:lnTo>
                <a:lnTo>
                  <a:pt x="4600362" y="2527609"/>
                </a:lnTo>
                <a:lnTo>
                  <a:pt x="4600362" y="2531944"/>
                </a:lnTo>
                <a:cubicBezTo>
                  <a:pt x="4600362" y="2618408"/>
                  <a:pt x="4600362" y="2708330"/>
                  <a:pt x="4600362" y="2801850"/>
                </a:cubicBezTo>
                <a:lnTo>
                  <a:pt x="4600362" y="2819096"/>
                </a:lnTo>
                <a:lnTo>
                  <a:pt x="4600362" y="3093336"/>
                </a:lnTo>
                <a:lnTo>
                  <a:pt x="4600362" y="3132994"/>
                </a:lnTo>
                <a:lnTo>
                  <a:pt x="4600362" y="3407235"/>
                </a:lnTo>
                <a:lnTo>
                  <a:pt x="4600362" y="3470134"/>
                </a:lnTo>
                <a:lnTo>
                  <a:pt x="4600362" y="3744374"/>
                </a:lnTo>
                <a:lnTo>
                  <a:pt x="4600362" y="3831345"/>
                </a:lnTo>
                <a:lnTo>
                  <a:pt x="4600362" y="4105585"/>
                </a:lnTo>
                <a:lnTo>
                  <a:pt x="4600362" y="4217458"/>
                </a:lnTo>
                <a:lnTo>
                  <a:pt x="4600362" y="4491698"/>
                </a:lnTo>
                <a:lnTo>
                  <a:pt x="4600362" y="4629302"/>
                </a:lnTo>
                <a:lnTo>
                  <a:pt x="4600362" y="4903542"/>
                </a:lnTo>
                <a:cubicBezTo>
                  <a:pt x="4600362" y="4999652"/>
                  <a:pt x="4504365" y="4999652"/>
                  <a:pt x="4504365" y="4999652"/>
                </a:cubicBezTo>
                <a:cubicBezTo>
                  <a:pt x="4504365" y="4999652"/>
                  <a:pt x="4504365" y="4999652"/>
                  <a:pt x="144766" y="4999652"/>
                </a:cubicBezTo>
                <a:lnTo>
                  <a:pt x="0" y="4999652"/>
                </a:lnTo>
                <a:close/>
              </a:path>
            </a:pathLst>
          </a:custGeom>
          <a:noFill/>
        </p:spPr>
        <p:txBody>
          <a:bodyPr wrap="square" tIns="108000">
            <a:noAutofit/>
          </a:bodyPr>
          <a:lstStyle/>
          <a:p>
            <a:r>
              <a:rPr lang="en-US" noProof="0"/>
              <a:t>Click icon to add picture</a:t>
            </a:r>
            <a:endParaRPr lang="en-GB" noProof="0" dirty="0"/>
          </a:p>
        </p:txBody>
      </p:sp>
    </p:spTree>
    <p:extLst>
      <p:ext uri="{BB962C8B-B14F-4D97-AF65-F5344CB8AC3E}">
        <p14:creationId xmlns:p14="http://schemas.microsoft.com/office/powerpoint/2010/main" val="1496741468"/>
      </p:ext>
    </p:extLst>
  </p:cSld>
  <p:clrMapOvr>
    <a:masterClrMapping/>
  </p:clrMapOvr>
  <p:extLst mod="1">
    <p:ext uri="{DCECCB84-F9BA-43D5-87BE-67443E8EF086}">
      <p15:sldGuideLst xmlns:p15="http://schemas.microsoft.com/office/powerpoint/2012/main">
        <p15:guide id="1" pos="4308" userDrawn="1">
          <p15:clr>
            <a:srgbClr val="FBAE40"/>
          </p15:clr>
        </p15:guide>
        <p15:guide id="2" pos="4596"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Chapter Header Orange">
    <p:spTree>
      <p:nvGrpSpPr>
        <p:cNvPr id="1" name=""/>
        <p:cNvGrpSpPr/>
        <p:nvPr/>
      </p:nvGrpSpPr>
      <p:grpSpPr>
        <a:xfrm>
          <a:off x="0" y="0"/>
          <a:ext cx="0" cy="0"/>
          <a:chOff x="0" y="0"/>
          <a:chExt cx="0" cy="0"/>
        </a:xfrm>
      </p:grpSpPr>
      <p:sp>
        <p:nvSpPr>
          <p:cNvPr id="37" name="Freeform 9"/>
          <p:cNvSpPr>
            <a:spLocks noChangeAspect="1"/>
          </p:cNvSpPr>
          <p:nvPr userDrawn="1"/>
        </p:nvSpPr>
        <p:spPr bwMode="gray">
          <a:xfrm>
            <a:off x="0" y="1695450"/>
            <a:ext cx="11350800" cy="2382290"/>
          </a:xfrm>
          <a:custGeom>
            <a:avLst/>
            <a:gdLst>
              <a:gd name="T0" fmla="*/ 0 w 2680"/>
              <a:gd name="T1" fmla="*/ 560 h 560"/>
              <a:gd name="T2" fmla="*/ 2648 w 2680"/>
              <a:gd name="T3" fmla="*/ 560 h 560"/>
              <a:gd name="T4" fmla="*/ 2680 w 2680"/>
              <a:gd name="T5" fmla="*/ 528 h 560"/>
              <a:gd name="T6" fmla="*/ 2680 w 2680"/>
              <a:gd name="T7" fmla="*/ 32 h 560"/>
              <a:gd name="T8" fmla="*/ 2648 w 2680"/>
              <a:gd name="T9" fmla="*/ 0 h 560"/>
              <a:gd name="T10" fmla="*/ 0 w 2680"/>
              <a:gd name="T11" fmla="*/ 0 h 560"/>
            </a:gdLst>
            <a:ahLst/>
            <a:cxnLst>
              <a:cxn ang="0">
                <a:pos x="T0" y="T1"/>
              </a:cxn>
              <a:cxn ang="0">
                <a:pos x="T2" y="T3"/>
              </a:cxn>
              <a:cxn ang="0">
                <a:pos x="T4" y="T5"/>
              </a:cxn>
              <a:cxn ang="0">
                <a:pos x="T6" y="T7"/>
              </a:cxn>
              <a:cxn ang="0">
                <a:pos x="T8" y="T9"/>
              </a:cxn>
              <a:cxn ang="0">
                <a:pos x="T10" y="T11"/>
              </a:cxn>
            </a:cxnLst>
            <a:rect l="0" t="0" r="r" b="b"/>
            <a:pathLst>
              <a:path w="2680" h="560">
                <a:moveTo>
                  <a:pt x="0" y="560"/>
                </a:moveTo>
                <a:cubicBezTo>
                  <a:pt x="2648" y="560"/>
                  <a:pt x="2648" y="560"/>
                  <a:pt x="2648" y="560"/>
                </a:cubicBezTo>
                <a:cubicBezTo>
                  <a:pt x="2648" y="560"/>
                  <a:pt x="2680" y="560"/>
                  <a:pt x="2680" y="528"/>
                </a:cubicBezTo>
                <a:cubicBezTo>
                  <a:pt x="2680" y="32"/>
                  <a:pt x="2680" y="32"/>
                  <a:pt x="2680" y="32"/>
                </a:cubicBezTo>
                <a:cubicBezTo>
                  <a:pt x="2680" y="32"/>
                  <a:pt x="2680" y="0"/>
                  <a:pt x="2648" y="0"/>
                </a:cubicBezTo>
                <a:cubicBezTo>
                  <a:pt x="0" y="0"/>
                  <a:pt x="0" y="0"/>
                  <a:pt x="0" y="0"/>
                </a:cubicBezTo>
              </a:path>
            </a:pathLst>
          </a:custGeom>
          <a:solidFill>
            <a:srgbClr val="FF62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 name="Title 1"/>
          <p:cNvSpPr>
            <a:spLocks noGrp="1"/>
          </p:cNvSpPr>
          <p:nvPr userDrawn="1">
            <p:ph type="ctrTitle"/>
          </p:nvPr>
        </p:nvSpPr>
        <p:spPr bwMode="gray">
          <a:xfrm>
            <a:off x="842433" y="1695451"/>
            <a:ext cx="10313209" cy="2368549"/>
          </a:xfrm>
        </p:spPr>
        <p:txBody>
          <a:bodyPr anchor="ctr" anchorCtr="0">
            <a:noAutofit/>
          </a:bodyPr>
          <a:lstStyle>
            <a:lvl1pPr algn="l">
              <a:lnSpc>
                <a:spcPts val="4600"/>
              </a:lnSpc>
              <a:defRPr sz="4600">
                <a:solidFill>
                  <a:schemeClr val="bg1"/>
                </a:solidFill>
              </a:defRPr>
            </a:lvl1pPr>
          </a:lstStyle>
          <a:p>
            <a:r>
              <a:rPr lang="en-US" noProof="0"/>
              <a:t>Click to edit Master title style</a:t>
            </a:r>
            <a:endParaRPr lang="en-GB" noProof="0" dirty="0"/>
          </a:p>
        </p:txBody>
      </p:sp>
      <p:pic>
        <p:nvPicPr>
          <p:cNvPr id="34" name="Picture 3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723433" y="6358069"/>
            <a:ext cx="1183250" cy="294605"/>
          </a:xfrm>
          <a:prstGeom prst="rect">
            <a:avLst/>
          </a:prstGeom>
        </p:spPr>
      </p:pic>
      <p:grpSp>
        <p:nvGrpSpPr>
          <p:cNvPr id="56" name="Group 55"/>
          <p:cNvGrpSpPr/>
          <p:nvPr userDrawn="1"/>
        </p:nvGrpSpPr>
        <p:grpSpPr>
          <a:xfrm>
            <a:off x="-2035175" y="0"/>
            <a:ext cx="1881477" cy="5176146"/>
            <a:chOff x="-2035175" y="0"/>
            <a:chExt cx="1881477" cy="5176146"/>
          </a:xfrm>
        </p:grpSpPr>
        <p:sp>
          <p:nvSpPr>
            <p:cNvPr id="57" name="Rectangle 104"/>
            <p:cNvSpPr>
              <a:spLocks noChangeArrowheads="1"/>
            </p:cNvSpPr>
            <p:nvPr userDrawn="1"/>
          </p:nvSpPr>
          <p:spPr bwMode="gray">
            <a:xfrm>
              <a:off x="-2025698" y="0"/>
              <a:ext cx="1872000" cy="5176145"/>
            </a:xfrm>
            <a:prstGeom prst="rect">
              <a:avLst/>
            </a:prstGeom>
            <a:solidFill>
              <a:srgbClr val="EAEAEA"/>
            </a:solidFill>
            <a:ln>
              <a:noFill/>
            </a:ln>
            <a:effectLst/>
          </p:spPr>
          <p:txBody>
            <a:bodyPr wrap="square" lIns="180000" tIns="180000" rIns="180000" bIns="180000" anchor="ctr">
              <a:noAutofit/>
            </a:bodyPr>
            <a:lstStyle/>
            <a:p>
              <a:endParaRPr lang="en-GB" sz="1000" noProof="0" dirty="0"/>
            </a:p>
          </p:txBody>
        </p:sp>
        <p:grpSp>
          <p:nvGrpSpPr>
            <p:cNvPr id="58" name="Group 57"/>
            <p:cNvGrpSpPr/>
            <p:nvPr userDrawn="1"/>
          </p:nvGrpSpPr>
          <p:grpSpPr>
            <a:xfrm>
              <a:off x="-2035175" y="0"/>
              <a:ext cx="1872000" cy="5176146"/>
              <a:chOff x="-2035175" y="0"/>
              <a:chExt cx="1872000" cy="5730107"/>
            </a:xfrm>
          </p:grpSpPr>
          <p:sp>
            <p:nvSpPr>
              <p:cNvPr id="59" name="Rectangle 104"/>
              <p:cNvSpPr>
                <a:spLocks noChangeArrowheads="1"/>
              </p:cNvSpPr>
              <p:nvPr/>
            </p:nvSpPr>
            <p:spPr bwMode="gray">
              <a:xfrm>
                <a:off x="-2035175" y="4679072"/>
                <a:ext cx="1872000" cy="1051035"/>
              </a:xfrm>
              <a:prstGeom prst="rect">
                <a:avLst/>
              </a:prstGeom>
              <a:solidFill>
                <a:srgbClr val="EAEAEA"/>
              </a:solidFill>
              <a:ln>
                <a:noFill/>
              </a:ln>
              <a:effectLst/>
            </p:spPr>
            <p:txBody>
              <a:bodyPr wrap="square" lIns="180000" tIns="180000" rIns="180000" bIns="180000" anchor="ctr">
                <a:noAutofit/>
              </a:bodyPr>
              <a:lstStyle/>
              <a:p>
                <a:endParaRPr lang="en-GB" sz="1000"/>
              </a:p>
            </p:txBody>
          </p:sp>
          <p:sp>
            <p:nvSpPr>
              <p:cNvPr id="60" name="Rectangle 104"/>
              <p:cNvSpPr>
                <a:spLocks noChangeArrowheads="1"/>
              </p:cNvSpPr>
              <p:nvPr userDrawn="1"/>
            </p:nvSpPr>
            <p:spPr bwMode="gray">
              <a:xfrm>
                <a:off x="-2035175" y="0"/>
                <a:ext cx="1872000" cy="4709801"/>
              </a:xfrm>
              <a:prstGeom prst="rect">
                <a:avLst/>
              </a:prstGeom>
              <a:solidFill>
                <a:srgbClr val="EAEAEA"/>
              </a:solidFill>
              <a:ln>
                <a:noFill/>
              </a:ln>
              <a:effectLst/>
            </p:spPr>
            <p:txBody>
              <a:bodyPr wrap="square" lIns="180000" tIns="180000" rIns="180000" bIns="180000" anchor="ctr">
                <a:noAutofit/>
              </a:bodyPr>
              <a:lstStyle/>
              <a:p>
                <a:endParaRPr lang="en-GB" sz="1000"/>
              </a:p>
            </p:txBody>
          </p:sp>
          <p:sp>
            <p:nvSpPr>
              <p:cNvPr id="61" name="Rectangle 105"/>
              <p:cNvSpPr>
                <a:spLocks noChangeArrowheads="1"/>
              </p:cNvSpPr>
              <p:nvPr userDrawn="1"/>
            </p:nvSpPr>
            <p:spPr bwMode="gray">
              <a:xfrm>
                <a:off x="-1903413" y="665771"/>
                <a:ext cx="215900" cy="215900"/>
              </a:xfrm>
              <a:prstGeom prst="rect">
                <a:avLst/>
              </a:prstGeom>
              <a:solidFill>
                <a:srgbClr val="FF6200"/>
              </a:solidFill>
              <a:ln>
                <a:noFill/>
              </a:ln>
              <a:effectLst/>
            </p:spPr>
            <p:txBody>
              <a:bodyPr wrap="square" anchor="ctr">
                <a:noAutofit/>
              </a:bodyPr>
              <a:lstStyle/>
              <a:p>
                <a:endParaRPr lang="en-GB" sz="1000"/>
              </a:p>
            </p:txBody>
          </p:sp>
          <p:sp>
            <p:nvSpPr>
              <p:cNvPr id="62" name="Rectangle 106"/>
              <p:cNvSpPr>
                <a:spLocks noChangeArrowheads="1"/>
              </p:cNvSpPr>
              <p:nvPr userDrawn="1"/>
            </p:nvSpPr>
            <p:spPr bwMode="gray">
              <a:xfrm>
                <a:off x="-1612900" y="67529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Orange</a:t>
                </a:r>
              </a:p>
              <a:p>
                <a:pPr>
                  <a:lnSpc>
                    <a:spcPct val="65000"/>
                  </a:lnSpc>
                  <a:spcBef>
                    <a:spcPct val="20000"/>
                  </a:spcBef>
                  <a:spcAft>
                    <a:spcPct val="20000"/>
                  </a:spcAft>
                </a:pPr>
                <a:r>
                  <a:rPr lang="en-GB" altLang="en-GB" sz="1000" dirty="0">
                    <a:solidFill>
                      <a:srgbClr val="333333"/>
                    </a:solidFill>
                  </a:rPr>
                  <a:t>RGB= 255, 98, 0</a:t>
                </a:r>
              </a:p>
            </p:txBody>
          </p:sp>
          <p:sp>
            <p:nvSpPr>
              <p:cNvPr id="63" name="Rectangle 107"/>
              <p:cNvSpPr>
                <a:spLocks noChangeArrowheads="1"/>
              </p:cNvSpPr>
              <p:nvPr userDrawn="1"/>
            </p:nvSpPr>
            <p:spPr bwMode="gray">
              <a:xfrm>
                <a:off x="-1903413" y="1055027"/>
                <a:ext cx="215900" cy="215900"/>
              </a:xfrm>
              <a:prstGeom prst="rect">
                <a:avLst/>
              </a:prstGeom>
              <a:solidFill>
                <a:srgbClr val="A8A8A8"/>
              </a:solidFill>
              <a:ln>
                <a:noFill/>
              </a:ln>
              <a:effectLst/>
            </p:spPr>
            <p:txBody>
              <a:bodyPr wrap="square" anchor="ctr">
                <a:noAutofit/>
              </a:bodyPr>
              <a:lstStyle/>
              <a:p>
                <a:endParaRPr lang="en-GB" sz="1000"/>
              </a:p>
            </p:txBody>
          </p:sp>
          <p:sp>
            <p:nvSpPr>
              <p:cNvPr id="64" name="Rectangle 108"/>
              <p:cNvSpPr>
                <a:spLocks noChangeArrowheads="1"/>
              </p:cNvSpPr>
              <p:nvPr userDrawn="1"/>
            </p:nvSpPr>
            <p:spPr bwMode="gray">
              <a:xfrm>
                <a:off x="-1612900" y="1080427"/>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Light Grey</a:t>
                </a:r>
              </a:p>
              <a:p>
                <a:pPr>
                  <a:lnSpc>
                    <a:spcPct val="65000"/>
                  </a:lnSpc>
                  <a:spcBef>
                    <a:spcPct val="20000"/>
                  </a:spcBef>
                  <a:spcAft>
                    <a:spcPct val="20000"/>
                  </a:spcAft>
                </a:pPr>
                <a:r>
                  <a:rPr lang="en-GB" altLang="en-GB" sz="1000" dirty="0">
                    <a:solidFill>
                      <a:srgbClr val="333333"/>
                    </a:solidFill>
                  </a:rPr>
                  <a:t>RGB= 168, 168, 168</a:t>
                </a:r>
              </a:p>
            </p:txBody>
          </p:sp>
          <p:sp>
            <p:nvSpPr>
              <p:cNvPr id="65" name="Rectangle 109"/>
              <p:cNvSpPr>
                <a:spLocks noChangeArrowheads="1"/>
              </p:cNvSpPr>
              <p:nvPr userDrawn="1"/>
            </p:nvSpPr>
            <p:spPr bwMode="gray">
              <a:xfrm>
                <a:off x="-1903413" y="2583180"/>
                <a:ext cx="215900" cy="215900"/>
              </a:xfrm>
              <a:prstGeom prst="rect">
                <a:avLst/>
              </a:prstGeom>
              <a:solidFill>
                <a:srgbClr val="525199"/>
              </a:solidFill>
              <a:ln>
                <a:noFill/>
              </a:ln>
              <a:effectLst/>
            </p:spPr>
            <p:txBody>
              <a:bodyPr wrap="square" anchor="ctr">
                <a:noAutofit/>
              </a:bodyPr>
              <a:lstStyle/>
              <a:p>
                <a:endParaRPr lang="en-GB" sz="1000"/>
              </a:p>
            </p:txBody>
          </p:sp>
          <p:sp>
            <p:nvSpPr>
              <p:cNvPr id="66" name="Rectangle 110"/>
              <p:cNvSpPr>
                <a:spLocks noChangeArrowheads="1"/>
              </p:cNvSpPr>
              <p:nvPr userDrawn="1"/>
            </p:nvSpPr>
            <p:spPr bwMode="gray">
              <a:xfrm>
                <a:off x="-1612900" y="259270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Indigo</a:t>
                </a:r>
              </a:p>
              <a:p>
                <a:pPr>
                  <a:lnSpc>
                    <a:spcPct val="65000"/>
                  </a:lnSpc>
                  <a:spcBef>
                    <a:spcPct val="20000"/>
                  </a:spcBef>
                  <a:spcAft>
                    <a:spcPct val="20000"/>
                  </a:spcAft>
                </a:pPr>
                <a:r>
                  <a:rPr lang="en-GB" altLang="en-GB" sz="1000" dirty="0">
                    <a:solidFill>
                      <a:srgbClr val="333333"/>
                    </a:solidFill>
                  </a:rPr>
                  <a:t>RGB= 82, 81, 153</a:t>
                </a:r>
              </a:p>
            </p:txBody>
          </p:sp>
          <p:sp>
            <p:nvSpPr>
              <p:cNvPr id="67" name="Rectangle 111"/>
              <p:cNvSpPr>
                <a:spLocks noChangeArrowheads="1"/>
              </p:cNvSpPr>
              <p:nvPr userDrawn="1"/>
            </p:nvSpPr>
            <p:spPr bwMode="gray">
              <a:xfrm>
                <a:off x="-1903413" y="3009234"/>
                <a:ext cx="215900" cy="215900"/>
              </a:xfrm>
              <a:prstGeom prst="rect">
                <a:avLst/>
              </a:prstGeom>
              <a:solidFill>
                <a:srgbClr val="60A6DA"/>
              </a:solidFill>
              <a:ln>
                <a:noFill/>
              </a:ln>
              <a:effectLst/>
            </p:spPr>
            <p:txBody>
              <a:bodyPr wrap="square" anchor="ctr">
                <a:noAutofit/>
              </a:bodyPr>
              <a:lstStyle/>
              <a:p>
                <a:endParaRPr lang="en-GB" sz="1000"/>
              </a:p>
            </p:txBody>
          </p:sp>
          <p:sp>
            <p:nvSpPr>
              <p:cNvPr id="68" name="Rectangle 112"/>
              <p:cNvSpPr>
                <a:spLocks noChangeArrowheads="1"/>
              </p:cNvSpPr>
              <p:nvPr userDrawn="1"/>
            </p:nvSpPr>
            <p:spPr bwMode="gray">
              <a:xfrm>
                <a:off x="-1612900" y="300923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Sky</a:t>
                </a:r>
              </a:p>
              <a:p>
                <a:pPr>
                  <a:lnSpc>
                    <a:spcPct val="65000"/>
                  </a:lnSpc>
                  <a:spcBef>
                    <a:spcPct val="20000"/>
                  </a:spcBef>
                  <a:spcAft>
                    <a:spcPct val="20000"/>
                  </a:spcAft>
                </a:pPr>
                <a:r>
                  <a:rPr lang="en-GB" altLang="en-GB" sz="1000" dirty="0">
                    <a:solidFill>
                      <a:srgbClr val="333333"/>
                    </a:solidFill>
                  </a:rPr>
                  <a:t>RGB= 96, 166, 218</a:t>
                </a:r>
              </a:p>
            </p:txBody>
          </p:sp>
          <p:sp>
            <p:nvSpPr>
              <p:cNvPr id="69" name="Rectangle 113"/>
              <p:cNvSpPr>
                <a:spLocks noChangeArrowheads="1"/>
              </p:cNvSpPr>
              <p:nvPr userDrawn="1"/>
            </p:nvSpPr>
            <p:spPr bwMode="gray">
              <a:xfrm>
                <a:off x="-1903413"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200" b="1" dirty="0">
                    <a:solidFill>
                      <a:srgbClr val="333333"/>
                    </a:solidFill>
                  </a:rPr>
                  <a:t>Colour guidelines</a:t>
                </a:r>
              </a:p>
            </p:txBody>
          </p:sp>
          <p:sp>
            <p:nvSpPr>
              <p:cNvPr id="70" name="Rectangle 107"/>
              <p:cNvSpPr>
                <a:spLocks noChangeArrowheads="1"/>
              </p:cNvSpPr>
              <p:nvPr/>
            </p:nvSpPr>
            <p:spPr bwMode="gray">
              <a:xfrm>
                <a:off x="-1903413" y="3435288"/>
                <a:ext cx="215900" cy="215900"/>
              </a:xfrm>
              <a:prstGeom prst="rect">
                <a:avLst/>
              </a:prstGeom>
              <a:solidFill>
                <a:srgbClr val="AB0066"/>
              </a:solidFill>
              <a:ln>
                <a:noFill/>
              </a:ln>
              <a:effectLst/>
            </p:spPr>
            <p:txBody>
              <a:bodyPr wrap="square" anchor="ctr">
                <a:noAutofit/>
              </a:bodyPr>
              <a:lstStyle/>
              <a:p>
                <a:endParaRPr lang="en-GB" sz="1000"/>
              </a:p>
            </p:txBody>
          </p:sp>
          <p:sp>
            <p:nvSpPr>
              <p:cNvPr id="71" name="Rectangle 108"/>
              <p:cNvSpPr>
                <a:spLocks noChangeArrowheads="1"/>
              </p:cNvSpPr>
              <p:nvPr/>
            </p:nvSpPr>
            <p:spPr bwMode="gray">
              <a:xfrm>
                <a:off x="-1612900" y="3434952"/>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Fuchsia</a:t>
                </a:r>
              </a:p>
              <a:p>
                <a:pPr>
                  <a:lnSpc>
                    <a:spcPct val="65000"/>
                  </a:lnSpc>
                  <a:spcBef>
                    <a:spcPct val="20000"/>
                  </a:spcBef>
                  <a:spcAft>
                    <a:spcPct val="20000"/>
                  </a:spcAft>
                </a:pPr>
                <a:r>
                  <a:rPr lang="en-GB" altLang="en-GB" sz="1000" dirty="0">
                    <a:solidFill>
                      <a:srgbClr val="333333"/>
                    </a:solidFill>
                  </a:rPr>
                  <a:t>RGB= 171, 0, 102</a:t>
                </a:r>
              </a:p>
            </p:txBody>
          </p:sp>
          <p:sp>
            <p:nvSpPr>
              <p:cNvPr id="72" name="Rectangle 109"/>
              <p:cNvSpPr>
                <a:spLocks noChangeArrowheads="1"/>
              </p:cNvSpPr>
              <p:nvPr/>
            </p:nvSpPr>
            <p:spPr bwMode="gray">
              <a:xfrm>
                <a:off x="-1903413" y="3853390"/>
                <a:ext cx="215900" cy="215900"/>
              </a:xfrm>
              <a:prstGeom prst="rect">
                <a:avLst/>
              </a:prstGeom>
              <a:solidFill>
                <a:srgbClr val="D0D93C"/>
              </a:solidFill>
              <a:ln>
                <a:noFill/>
              </a:ln>
              <a:effectLst/>
            </p:spPr>
            <p:txBody>
              <a:bodyPr wrap="square" anchor="ctr">
                <a:noAutofit/>
              </a:bodyPr>
              <a:lstStyle/>
              <a:p>
                <a:endParaRPr lang="en-GB" sz="1000"/>
              </a:p>
            </p:txBody>
          </p:sp>
          <p:sp>
            <p:nvSpPr>
              <p:cNvPr id="73" name="Rectangle 110"/>
              <p:cNvSpPr>
                <a:spLocks noChangeArrowheads="1"/>
              </p:cNvSpPr>
              <p:nvPr/>
            </p:nvSpPr>
            <p:spPr bwMode="gray">
              <a:xfrm>
                <a:off x="-1612900" y="385218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Lime</a:t>
                </a:r>
              </a:p>
              <a:p>
                <a:pPr>
                  <a:lnSpc>
                    <a:spcPct val="65000"/>
                  </a:lnSpc>
                  <a:spcBef>
                    <a:spcPct val="20000"/>
                  </a:spcBef>
                  <a:spcAft>
                    <a:spcPct val="20000"/>
                  </a:spcAft>
                </a:pPr>
                <a:r>
                  <a:rPr lang="en-GB" altLang="en-GB" sz="1000" dirty="0">
                    <a:solidFill>
                      <a:srgbClr val="333333"/>
                    </a:solidFill>
                  </a:rPr>
                  <a:t>RGB= 208, 217, 60</a:t>
                </a:r>
              </a:p>
            </p:txBody>
          </p:sp>
          <p:sp>
            <p:nvSpPr>
              <p:cNvPr id="74" name="Rectangle 111"/>
              <p:cNvSpPr>
                <a:spLocks noChangeArrowheads="1"/>
              </p:cNvSpPr>
              <p:nvPr/>
            </p:nvSpPr>
            <p:spPr bwMode="gray">
              <a:xfrm>
                <a:off x="-1903413" y="4247638"/>
                <a:ext cx="215900" cy="215900"/>
              </a:xfrm>
              <a:prstGeom prst="rect">
                <a:avLst/>
              </a:prstGeom>
              <a:solidFill>
                <a:srgbClr val="019649"/>
              </a:solidFill>
              <a:ln>
                <a:noFill/>
              </a:ln>
              <a:effectLst/>
            </p:spPr>
            <p:txBody>
              <a:bodyPr wrap="square" anchor="ctr">
                <a:noAutofit/>
              </a:bodyPr>
              <a:lstStyle/>
              <a:p>
                <a:endParaRPr lang="en-GB" sz="1000"/>
              </a:p>
            </p:txBody>
          </p:sp>
          <p:sp>
            <p:nvSpPr>
              <p:cNvPr id="75" name="Rectangle 112"/>
              <p:cNvSpPr>
                <a:spLocks noChangeArrowheads="1"/>
              </p:cNvSpPr>
              <p:nvPr/>
            </p:nvSpPr>
            <p:spPr bwMode="gray">
              <a:xfrm>
                <a:off x="-1612900" y="4252640"/>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Leaf</a:t>
                </a:r>
              </a:p>
              <a:p>
                <a:pPr>
                  <a:lnSpc>
                    <a:spcPct val="65000"/>
                  </a:lnSpc>
                  <a:spcBef>
                    <a:spcPct val="20000"/>
                  </a:spcBef>
                  <a:spcAft>
                    <a:spcPct val="20000"/>
                  </a:spcAft>
                </a:pPr>
                <a:r>
                  <a:rPr lang="en-GB" altLang="en-GB" sz="1000" dirty="0">
                    <a:solidFill>
                      <a:srgbClr val="333333"/>
                    </a:solidFill>
                  </a:rPr>
                  <a:t>RGB= 52, 150, 81</a:t>
                </a:r>
              </a:p>
            </p:txBody>
          </p:sp>
          <p:sp>
            <p:nvSpPr>
              <p:cNvPr id="76" name="Rectangle 109"/>
              <p:cNvSpPr>
                <a:spLocks noChangeArrowheads="1"/>
              </p:cNvSpPr>
              <p:nvPr/>
            </p:nvSpPr>
            <p:spPr bwMode="gray">
              <a:xfrm>
                <a:off x="-1903413" y="1489280"/>
                <a:ext cx="215900" cy="215900"/>
              </a:xfrm>
              <a:prstGeom prst="rect">
                <a:avLst/>
              </a:prstGeom>
              <a:solidFill>
                <a:srgbClr val="696969"/>
              </a:solidFill>
              <a:ln>
                <a:noFill/>
              </a:ln>
              <a:effectLst/>
            </p:spPr>
            <p:txBody>
              <a:bodyPr wrap="square" anchor="ctr">
                <a:noAutofit/>
              </a:bodyPr>
              <a:lstStyle/>
              <a:p>
                <a:endParaRPr lang="en-GB" sz="1000"/>
              </a:p>
            </p:txBody>
          </p:sp>
          <p:sp>
            <p:nvSpPr>
              <p:cNvPr id="85" name="Rectangle 110"/>
              <p:cNvSpPr>
                <a:spLocks noChangeArrowheads="1"/>
              </p:cNvSpPr>
              <p:nvPr/>
            </p:nvSpPr>
            <p:spPr bwMode="gray">
              <a:xfrm>
                <a:off x="-1612900" y="149880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Mid Grey</a:t>
                </a:r>
              </a:p>
              <a:p>
                <a:pPr>
                  <a:lnSpc>
                    <a:spcPct val="65000"/>
                  </a:lnSpc>
                  <a:spcBef>
                    <a:spcPct val="20000"/>
                  </a:spcBef>
                  <a:spcAft>
                    <a:spcPct val="20000"/>
                  </a:spcAft>
                </a:pPr>
                <a:r>
                  <a:rPr lang="en-GB" altLang="en-GB" sz="1000" dirty="0">
                    <a:solidFill>
                      <a:srgbClr val="333333"/>
                    </a:solidFill>
                  </a:rPr>
                  <a:t>RGB= 105, 105, 105</a:t>
                </a:r>
              </a:p>
            </p:txBody>
          </p:sp>
          <p:sp>
            <p:nvSpPr>
              <p:cNvPr id="86" name="Rectangle 111"/>
              <p:cNvSpPr>
                <a:spLocks noChangeArrowheads="1"/>
              </p:cNvSpPr>
              <p:nvPr/>
            </p:nvSpPr>
            <p:spPr bwMode="gray">
              <a:xfrm>
                <a:off x="-1903413" y="1895419"/>
                <a:ext cx="215900" cy="215900"/>
              </a:xfrm>
              <a:prstGeom prst="rect">
                <a:avLst/>
              </a:prstGeom>
              <a:solidFill>
                <a:srgbClr val="333333"/>
              </a:solidFill>
              <a:ln>
                <a:noFill/>
              </a:ln>
              <a:effectLst/>
            </p:spPr>
            <p:txBody>
              <a:bodyPr wrap="square" anchor="ctr">
                <a:noAutofit/>
              </a:bodyPr>
              <a:lstStyle/>
              <a:p>
                <a:endParaRPr lang="en-GB" sz="1000"/>
              </a:p>
            </p:txBody>
          </p:sp>
          <p:sp>
            <p:nvSpPr>
              <p:cNvPr id="87" name="Rectangle 112"/>
              <p:cNvSpPr>
                <a:spLocks noChangeArrowheads="1"/>
              </p:cNvSpPr>
              <p:nvPr/>
            </p:nvSpPr>
            <p:spPr bwMode="gray">
              <a:xfrm>
                <a:off x="-1612900" y="190494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Text Colour</a:t>
                </a:r>
              </a:p>
              <a:p>
                <a:pPr>
                  <a:lnSpc>
                    <a:spcPct val="65000"/>
                  </a:lnSpc>
                  <a:spcBef>
                    <a:spcPct val="20000"/>
                  </a:spcBef>
                  <a:spcAft>
                    <a:spcPct val="20000"/>
                  </a:spcAft>
                </a:pPr>
                <a:r>
                  <a:rPr lang="en-GB" altLang="en-GB" sz="1000" dirty="0">
                    <a:solidFill>
                      <a:srgbClr val="333333"/>
                    </a:solidFill>
                  </a:rPr>
                  <a:t>RGB= 51, 51, 51</a:t>
                </a:r>
              </a:p>
            </p:txBody>
          </p:sp>
          <p:pic>
            <p:nvPicPr>
              <p:cNvPr id="88" name="Picture 8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804990" y="2022815"/>
                <a:ext cx="154783" cy="138908"/>
              </a:xfrm>
              <a:prstGeom prst="rect">
                <a:avLst/>
              </a:prstGeom>
            </p:spPr>
          </p:pic>
          <p:sp>
            <p:nvSpPr>
              <p:cNvPr id="89" name="Rectangle 111"/>
              <p:cNvSpPr>
                <a:spLocks noChangeArrowheads="1"/>
              </p:cNvSpPr>
              <p:nvPr userDrawn="1"/>
            </p:nvSpPr>
            <p:spPr bwMode="gray">
              <a:xfrm>
                <a:off x="-1903413" y="4979815"/>
                <a:ext cx="215900" cy="215900"/>
              </a:xfrm>
              <a:prstGeom prst="rect">
                <a:avLst/>
              </a:prstGeom>
              <a:solidFill>
                <a:srgbClr val="FF0000"/>
              </a:solidFill>
              <a:ln>
                <a:noFill/>
              </a:ln>
              <a:effectLst/>
            </p:spPr>
            <p:txBody>
              <a:bodyPr wrap="square" anchor="ctr">
                <a:noAutofit/>
              </a:bodyPr>
              <a:lstStyle/>
              <a:p>
                <a:endParaRPr lang="en-GB" sz="1000"/>
              </a:p>
            </p:txBody>
          </p:sp>
          <p:sp>
            <p:nvSpPr>
              <p:cNvPr id="90" name="Rectangle 112"/>
              <p:cNvSpPr>
                <a:spLocks noChangeArrowheads="1"/>
              </p:cNvSpPr>
              <p:nvPr userDrawn="1"/>
            </p:nvSpPr>
            <p:spPr bwMode="gray">
              <a:xfrm>
                <a:off x="-1612900" y="497981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Minus</a:t>
                </a:r>
              </a:p>
              <a:p>
                <a:pPr>
                  <a:lnSpc>
                    <a:spcPct val="65000"/>
                  </a:lnSpc>
                  <a:spcBef>
                    <a:spcPct val="20000"/>
                  </a:spcBef>
                  <a:spcAft>
                    <a:spcPct val="20000"/>
                  </a:spcAft>
                </a:pPr>
                <a:r>
                  <a:rPr lang="en-GB" altLang="en-GB" sz="1000" dirty="0">
                    <a:solidFill>
                      <a:srgbClr val="333333"/>
                    </a:solidFill>
                  </a:rPr>
                  <a:t>RGB= 255, 0, 0</a:t>
                </a:r>
              </a:p>
            </p:txBody>
          </p:sp>
          <p:sp>
            <p:nvSpPr>
              <p:cNvPr id="91" name="Rectangle 111"/>
              <p:cNvSpPr>
                <a:spLocks noChangeArrowheads="1"/>
              </p:cNvSpPr>
              <p:nvPr userDrawn="1"/>
            </p:nvSpPr>
            <p:spPr bwMode="gray">
              <a:xfrm>
                <a:off x="-1903413" y="5343581"/>
                <a:ext cx="215900" cy="215900"/>
              </a:xfrm>
              <a:prstGeom prst="rect">
                <a:avLst/>
              </a:prstGeom>
              <a:solidFill>
                <a:srgbClr val="019649"/>
              </a:solidFill>
              <a:ln>
                <a:noFill/>
              </a:ln>
              <a:effectLst/>
            </p:spPr>
            <p:txBody>
              <a:bodyPr wrap="square" anchor="ctr">
                <a:noAutofit/>
              </a:bodyPr>
              <a:lstStyle/>
              <a:p>
                <a:endParaRPr lang="en-GB" sz="1000"/>
              </a:p>
            </p:txBody>
          </p:sp>
          <p:sp>
            <p:nvSpPr>
              <p:cNvPr id="92" name="Rectangle 112"/>
              <p:cNvSpPr>
                <a:spLocks noChangeArrowheads="1"/>
              </p:cNvSpPr>
              <p:nvPr userDrawn="1"/>
            </p:nvSpPr>
            <p:spPr bwMode="gray">
              <a:xfrm>
                <a:off x="-1612900" y="535310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Plus</a:t>
                </a:r>
              </a:p>
              <a:p>
                <a:pPr>
                  <a:lnSpc>
                    <a:spcPct val="65000"/>
                  </a:lnSpc>
                  <a:spcBef>
                    <a:spcPct val="20000"/>
                  </a:spcBef>
                  <a:spcAft>
                    <a:spcPct val="20000"/>
                  </a:spcAft>
                </a:pPr>
                <a:r>
                  <a:rPr lang="en-GB" altLang="en-GB" sz="1000" dirty="0">
                    <a:solidFill>
                      <a:srgbClr val="333333"/>
                    </a:solidFill>
                  </a:rPr>
                  <a:t>RGB= 52, 150, 81</a:t>
                </a:r>
              </a:p>
            </p:txBody>
          </p:sp>
          <p:sp>
            <p:nvSpPr>
              <p:cNvPr id="93" name="Rectangle 113"/>
              <p:cNvSpPr>
                <a:spLocks noChangeArrowheads="1"/>
              </p:cNvSpPr>
              <p:nvPr userDrawn="1"/>
            </p:nvSpPr>
            <p:spPr bwMode="gray">
              <a:xfrm>
                <a:off x="-1903413" y="450038"/>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Primary colours</a:t>
                </a:r>
              </a:p>
            </p:txBody>
          </p:sp>
          <p:sp>
            <p:nvSpPr>
              <p:cNvPr id="94" name="Rectangle 113"/>
              <p:cNvSpPr>
                <a:spLocks noChangeArrowheads="1"/>
              </p:cNvSpPr>
              <p:nvPr userDrawn="1"/>
            </p:nvSpPr>
            <p:spPr bwMode="gray">
              <a:xfrm>
                <a:off x="-1903413" y="2380422"/>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Secondary colours</a:t>
                </a:r>
              </a:p>
            </p:txBody>
          </p:sp>
          <p:sp>
            <p:nvSpPr>
              <p:cNvPr id="95" name="Rectangle 113"/>
              <p:cNvSpPr>
                <a:spLocks noChangeArrowheads="1"/>
              </p:cNvSpPr>
              <p:nvPr userDrawn="1"/>
            </p:nvSpPr>
            <p:spPr bwMode="gray">
              <a:xfrm>
                <a:off x="-1903413" y="4757632"/>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Functional colours</a:t>
                </a:r>
              </a:p>
            </p:txBody>
          </p:sp>
        </p:grpSp>
      </p:grpSp>
    </p:spTree>
    <p:extLst>
      <p:ext uri="{BB962C8B-B14F-4D97-AF65-F5344CB8AC3E}">
        <p14:creationId xmlns:p14="http://schemas.microsoft.com/office/powerpoint/2010/main" val="25904871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hapter Header Picture">
    <p:spTree>
      <p:nvGrpSpPr>
        <p:cNvPr id="1" name=""/>
        <p:cNvGrpSpPr/>
        <p:nvPr/>
      </p:nvGrpSpPr>
      <p:grpSpPr>
        <a:xfrm>
          <a:off x="0" y="0"/>
          <a:ext cx="0" cy="0"/>
          <a:chOff x="0" y="0"/>
          <a:chExt cx="0" cy="0"/>
        </a:xfrm>
      </p:grpSpPr>
      <p:sp>
        <p:nvSpPr>
          <p:cNvPr id="38" name="Picture Placeholder 37"/>
          <p:cNvSpPr>
            <a:spLocks noGrp="1"/>
          </p:cNvSpPr>
          <p:nvPr>
            <p:ph type="pic" sz="quarter" idx="16"/>
          </p:nvPr>
        </p:nvSpPr>
        <p:spPr bwMode="gray">
          <a:xfrm>
            <a:off x="696912" y="1696718"/>
            <a:ext cx="11199600" cy="4504080"/>
          </a:xfrm>
          <a:custGeom>
            <a:avLst/>
            <a:gdLst>
              <a:gd name="connsiteX0" fmla="*/ 95997 w 11199600"/>
              <a:gd name="connsiteY0" fmla="*/ 0 h 4504080"/>
              <a:gd name="connsiteX1" fmla="*/ 11103603 w 11199600"/>
              <a:gd name="connsiteY1" fmla="*/ 0 h 4504080"/>
              <a:gd name="connsiteX2" fmla="*/ 11199600 w 11199600"/>
              <a:gd name="connsiteY2" fmla="*/ 96110 h 4504080"/>
              <a:gd name="connsiteX3" fmla="*/ 11199600 w 11199600"/>
              <a:gd name="connsiteY3" fmla="*/ 335165 h 4504080"/>
              <a:gd name="connsiteX4" fmla="*/ 11199600 w 11199600"/>
              <a:gd name="connsiteY4" fmla="*/ 370350 h 4504080"/>
              <a:gd name="connsiteX5" fmla="*/ 11199600 w 11199600"/>
              <a:gd name="connsiteY5" fmla="*/ 379204 h 4504080"/>
              <a:gd name="connsiteX6" fmla="*/ 11199600 w 11199600"/>
              <a:gd name="connsiteY6" fmla="*/ 400048 h 4504080"/>
              <a:gd name="connsiteX7" fmla="*/ 11199600 w 11199600"/>
              <a:gd name="connsiteY7" fmla="*/ 400232 h 4504080"/>
              <a:gd name="connsiteX8" fmla="*/ 11199600 w 11199600"/>
              <a:gd name="connsiteY8" fmla="*/ 471202 h 4504080"/>
              <a:gd name="connsiteX9" fmla="*/ 11199600 w 11199600"/>
              <a:gd name="connsiteY9" fmla="*/ 475721 h 4504080"/>
              <a:gd name="connsiteX10" fmla="*/ 11199600 w 11199600"/>
              <a:gd name="connsiteY10" fmla="*/ 508692 h 4504080"/>
              <a:gd name="connsiteX11" fmla="*/ 11199600 w 11199600"/>
              <a:gd name="connsiteY11" fmla="*/ 554484 h 4504080"/>
              <a:gd name="connsiteX12" fmla="*/ 11199600 w 11199600"/>
              <a:gd name="connsiteY12" fmla="*/ 563015 h 4504080"/>
              <a:gd name="connsiteX13" fmla="*/ 11199600 w 11199600"/>
              <a:gd name="connsiteY13" fmla="*/ 609405 h 4504080"/>
              <a:gd name="connsiteX14" fmla="*/ 11199600 w 11199600"/>
              <a:gd name="connsiteY14" fmla="*/ 662759 h 4504080"/>
              <a:gd name="connsiteX15" fmla="*/ 11199600 w 11199600"/>
              <a:gd name="connsiteY15" fmla="*/ 674288 h 4504080"/>
              <a:gd name="connsiteX16" fmla="*/ 11199600 w 11199600"/>
              <a:gd name="connsiteY16" fmla="*/ 749961 h 4504080"/>
              <a:gd name="connsiteX17" fmla="*/ 11199600 w 11199600"/>
              <a:gd name="connsiteY17" fmla="*/ 775785 h 4504080"/>
              <a:gd name="connsiteX18" fmla="*/ 11199600 w 11199600"/>
              <a:gd name="connsiteY18" fmla="*/ 837255 h 4504080"/>
              <a:gd name="connsiteX19" fmla="*/ 11199600 w 11199600"/>
              <a:gd name="connsiteY19" fmla="*/ 902921 h 4504080"/>
              <a:gd name="connsiteX20" fmla="*/ 11199600 w 11199600"/>
              <a:gd name="connsiteY20" fmla="*/ 936999 h 4504080"/>
              <a:gd name="connsiteX21" fmla="*/ 11199600 w 11199600"/>
              <a:gd name="connsiteY21" fmla="*/ 1044999 h 4504080"/>
              <a:gd name="connsiteX22" fmla="*/ 11199600 w 11199600"/>
              <a:gd name="connsiteY22" fmla="*/ 1050025 h 4504080"/>
              <a:gd name="connsiteX23" fmla="*/ 11199600 w 11199600"/>
              <a:gd name="connsiteY23" fmla="*/ 1177161 h 4504080"/>
              <a:gd name="connsiteX24" fmla="*/ 11199600 w 11199600"/>
              <a:gd name="connsiteY24" fmla="*/ 1202847 h 4504080"/>
              <a:gd name="connsiteX25" fmla="*/ 11199600 w 11199600"/>
              <a:gd name="connsiteY25" fmla="*/ 1319239 h 4504080"/>
              <a:gd name="connsiteX26" fmla="*/ 11199600 w 11199600"/>
              <a:gd name="connsiteY26" fmla="*/ 1377296 h 4504080"/>
              <a:gd name="connsiteX27" fmla="*/ 11199600 w 11199600"/>
              <a:gd name="connsiteY27" fmla="*/ 1477087 h 4504080"/>
              <a:gd name="connsiteX28" fmla="*/ 11199600 w 11199600"/>
              <a:gd name="connsiteY28" fmla="*/ 1569177 h 4504080"/>
              <a:gd name="connsiteX29" fmla="*/ 11199600 w 11199600"/>
              <a:gd name="connsiteY29" fmla="*/ 1626118 h 4504080"/>
              <a:gd name="connsiteX30" fmla="*/ 11199600 w 11199600"/>
              <a:gd name="connsiteY30" fmla="*/ 1651536 h 4504080"/>
              <a:gd name="connsiteX31" fmla="*/ 11199600 w 11199600"/>
              <a:gd name="connsiteY31" fmla="*/ 1762133 h 4504080"/>
              <a:gd name="connsiteX32" fmla="*/ 11199600 w 11199600"/>
              <a:gd name="connsiteY32" fmla="*/ 1779318 h 4504080"/>
              <a:gd name="connsiteX33" fmla="*/ 11199600 w 11199600"/>
              <a:gd name="connsiteY33" fmla="*/ 1787219 h 4504080"/>
              <a:gd name="connsiteX34" fmla="*/ 11199600 w 11199600"/>
              <a:gd name="connsiteY34" fmla="*/ 1843417 h 4504080"/>
              <a:gd name="connsiteX35" fmla="*/ 11199600 w 11199600"/>
              <a:gd name="connsiteY35" fmla="*/ 1984894 h 4504080"/>
              <a:gd name="connsiteX36" fmla="*/ 11199600 w 11199600"/>
              <a:gd name="connsiteY36" fmla="*/ 2032038 h 4504080"/>
              <a:gd name="connsiteX37" fmla="*/ 11199600 w 11199600"/>
              <a:gd name="connsiteY37" fmla="*/ 2036373 h 4504080"/>
              <a:gd name="connsiteX38" fmla="*/ 11199600 w 11199600"/>
              <a:gd name="connsiteY38" fmla="*/ 2306279 h 4504080"/>
              <a:gd name="connsiteX39" fmla="*/ 11199600 w 11199600"/>
              <a:gd name="connsiteY39" fmla="*/ 2323525 h 4504080"/>
              <a:gd name="connsiteX40" fmla="*/ 11199600 w 11199600"/>
              <a:gd name="connsiteY40" fmla="*/ 2597765 h 4504080"/>
              <a:gd name="connsiteX41" fmla="*/ 11199600 w 11199600"/>
              <a:gd name="connsiteY41" fmla="*/ 2637423 h 4504080"/>
              <a:gd name="connsiteX42" fmla="*/ 11199600 w 11199600"/>
              <a:gd name="connsiteY42" fmla="*/ 2911664 h 4504080"/>
              <a:gd name="connsiteX43" fmla="*/ 11199600 w 11199600"/>
              <a:gd name="connsiteY43" fmla="*/ 2974563 h 4504080"/>
              <a:gd name="connsiteX44" fmla="*/ 11199600 w 11199600"/>
              <a:gd name="connsiteY44" fmla="*/ 3248803 h 4504080"/>
              <a:gd name="connsiteX45" fmla="*/ 11199600 w 11199600"/>
              <a:gd name="connsiteY45" fmla="*/ 3335774 h 4504080"/>
              <a:gd name="connsiteX46" fmla="*/ 11199600 w 11199600"/>
              <a:gd name="connsiteY46" fmla="*/ 3610014 h 4504080"/>
              <a:gd name="connsiteX47" fmla="*/ 11199600 w 11199600"/>
              <a:gd name="connsiteY47" fmla="*/ 3721887 h 4504080"/>
              <a:gd name="connsiteX48" fmla="*/ 11199600 w 11199600"/>
              <a:gd name="connsiteY48" fmla="*/ 3996127 h 4504080"/>
              <a:gd name="connsiteX49" fmla="*/ 11199600 w 11199600"/>
              <a:gd name="connsiteY49" fmla="*/ 4133731 h 4504080"/>
              <a:gd name="connsiteX50" fmla="*/ 11199600 w 11199600"/>
              <a:gd name="connsiteY50" fmla="*/ 4407971 h 4504080"/>
              <a:gd name="connsiteX51" fmla="*/ 11118603 w 11199600"/>
              <a:gd name="connsiteY51" fmla="*/ 4502580 h 4504080"/>
              <a:gd name="connsiteX52" fmla="*/ 11103613 w 11199600"/>
              <a:gd name="connsiteY52" fmla="*/ 4504080 h 4504080"/>
              <a:gd name="connsiteX53" fmla="*/ 95989 w 11199600"/>
              <a:gd name="connsiteY53" fmla="*/ 4504080 h 4504080"/>
              <a:gd name="connsiteX54" fmla="*/ 64311 w 11199600"/>
              <a:gd name="connsiteY54" fmla="*/ 4499952 h 4504080"/>
              <a:gd name="connsiteX55" fmla="*/ 0 w 11199600"/>
              <a:gd name="connsiteY55" fmla="*/ 4407971 h 4504080"/>
              <a:gd name="connsiteX56" fmla="*/ 0 w 11199600"/>
              <a:gd name="connsiteY56" fmla="*/ 4404236 h 4504080"/>
              <a:gd name="connsiteX57" fmla="*/ 0 w 11199600"/>
              <a:gd name="connsiteY57" fmla="*/ 4395365 h 4504080"/>
              <a:gd name="connsiteX58" fmla="*/ 0 w 11199600"/>
              <a:gd name="connsiteY58" fmla="*/ 4378089 h 4504080"/>
              <a:gd name="connsiteX59" fmla="*/ 0 w 11199600"/>
              <a:gd name="connsiteY59" fmla="*/ 4349608 h 4504080"/>
              <a:gd name="connsiteX60" fmla="*/ 0 w 11199600"/>
              <a:gd name="connsiteY60" fmla="*/ 4307120 h 4504080"/>
              <a:gd name="connsiteX61" fmla="*/ 0 w 11199600"/>
              <a:gd name="connsiteY61" fmla="*/ 4247823 h 4504080"/>
              <a:gd name="connsiteX62" fmla="*/ 0 w 11199600"/>
              <a:gd name="connsiteY62" fmla="*/ 4168916 h 4504080"/>
              <a:gd name="connsiteX63" fmla="*/ 0 w 11199600"/>
              <a:gd name="connsiteY63" fmla="*/ 4133731 h 4504080"/>
              <a:gd name="connsiteX64" fmla="*/ 0 w 11199600"/>
              <a:gd name="connsiteY64" fmla="*/ 4132625 h 4504080"/>
              <a:gd name="connsiteX65" fmla="*/ 0 w 11199600"/>
              <a:gd name="connsiteY65" fmla="*/ 4124877 h 4504080"/>
              <a:gd name="connsiteX66" fmla="*/ 0 w 11199600"/>
              <a:gd name="connsiteY66" fmla="*/ 4104034 h 4504080"/>
              <a:gd name="connsiteX67" fmla="*/ 0 w 11199600"/>
              <a:gd name="connsiteY67" fmla="*/ 4103849 h 4504080"/>
              <a:gd name="connsiteX68" fmla="*/ 0 w 11199600"/>
              <a:gd name="connsiteY68" fmla="*/ 4062900 h 4504080"/>
              <a:gd name="connsiteX69" fmla="*/ 0 w 11199600"/>
              <a:gd name="connsiteY69" fmla="*/ 4032880 h 4504080"/>
              <a:gd name="connsiteX70" fmla="*/ 0 w 11199600"/>
              <a:gd name="connsiteY70" fmla="*/ 4028361 h 4504080"/>
              <a:gd name="connsiteX71" fmla="*/ 0 w 11199600"/>
              <a:gd name="connsiteY71" fmla="*/ 3995389 h 4504080"/>
              <a:gd name="connsiteX72" fmla="*/ 0 w 11199600"/>
              <a:gd name="connsiteY72" fmla="*/ 3949598 h 4504080"/>
              <a:gd name="connsiteX73" fmla="*/ 0 w 11199600"/>
              <a:gd name="connsiteY73" fmla="*/ 3941067 h 4504080"/>
              <a:gd name="connsiteX74" fmla="*/ 0 w 11199600"/>
              <a:gd name="connsiteY74" fmla="*/ 3894676 h 4504080"/>
              <a:gd name="connsiteX75" fmla="*/ 0 w 11199600"/>
              <a:gd name="connsiteY75" fmla="*/ 3841322 h 4504080"/>
              <a:gd name="connsiteX76" fmla="*/ 0 w 11199600"/>
              <a:gd name="connsiteY76" fmla="*/ 3829794 h 4504080"/>
              <a:gd name="connsiteX77" fmla="*/ 0 w 11199600"/>
              <a:gd name="connsiteY77" fmla="*/ 3754121 h 4504080"/>
              <a:gd name="connsiteX78" fmla="*/ 0 w 11199600"/>
              <a:gd name="connsiteY78" fmla="*/ 3728297 h 4504080"/>
              <a:gd name="connsiteX79" fmla="*/ 0 w 11199600"/>
              <a:gd name="connsiteY79" fmla="*/ 3666827 h 4504080"/>
              <a:gd name="connsiteX80" fmla="*/ 0 w 11199600"/>
              <a:gd name="connsiteY80" fmla="*/ 3601160 h 4504080"/>
              <a:gd name="connsiteX81" fmla="*/ 0 w 11199600"/>
              <a:gd name="connsiteY81" fmla="*/ 3567082 h 4504080"/>
              <a:gd name="connsiteX82" fmla="*/ 0 w 11199600"/>
              <a:gd name="connsiteY82" fmla="*/ 3459083 h 4504080"/>
              <a:gd name="connsiteX83" fmla="*/ 0 w 11199600"/>
              <a:gd name="connsiteY83" fmla="*/ 3454057 h 4504080"/>
              <a:gd name="connsiteX84" fmla="*/ 0 w 11199600"/>
              <a:gd name="connsiteY84" fmla="*/ 3326920 h 4504080"/>
              <a:gd name="connsiteX85" fmla="*/ 0 w 11199600"/>
              <a:gd name="connsiteY85" fmla="*/ 3301235 h 4504080"/>
              <a:gd name="connsiteX86" fmla="*/ 0 w 11199600"/>
              <a:gd name="connsiteY86" fmla="*/ 3184843 h 4504080"/>
              <a:gd name="connsiteX87" fmla="*/ 0 w 11199600"/>
              <a:gd name="connsiteY87" fmla="*/ 3126785 h 4504080"/>
              <a:gd name="connsiteX88" fmla="*/ 0 w 11199600"/>
              <a:gd name="connsiteY88" fmla="*/ 3026995 h 4504080"/>
              <a:gd name="connsiteX89" fmla="*/ 0 w 11199600"/>
              <a:gd name="connsiteY89" fmla="*/ 2934905 h 4504080"/>
              <a:gd name="connsiteX90" fmla="*/ 0 w 11199600"/>
              <a:gd name="connsiteY90" fmla="*/ 2852545 h 4504080"/>
              <a:gd name="connsiteX91" fmla="*/ 0 w 11199600"/>
              <a:gd name="connsiteY91" fmla="*/ 2724763 h 4504080"/>
              <a:gd name="connsiteX92" fmla="*/ 0 w 11199600"/>
              <a:gd name="connsiteY92" fmla="*/ 2660665 h 4504080"/>
              <a:gd name="connsiteX93" fmla="*/ 0 w 11199600"/>
              <a:gd name="connsiteY93" fmla="*/ 2495530 h 4504080"/>
              <a:gd name="connsiteX94" fmla="*/ 0 w 11199600"/>
              <a:gd name="connsiteY94" fmla="*/ 2450523 h 4504080"/>
              <a:gd name="connsiteX95" fmla="*/ 0 w 11199600"/>
              <a:gd name="connsiteY95" fmla="*/ 2246376 h 4504080"/>
              <a:gd name="connsiteX96" fmla="*/ 0 w 11199600"/>
              <a:gd name="connsiteY96" fmla="*/ 2221290 h 4504080"/>
              <a:gd name="connsiteX97" fmla="*/ 0 w 11199600"/>
              <a:gd name="connsiteY97" fmla="*/ 1984894 h 4504080"/>
              <a:gd name="connsiteX98" fmla="*/ 0 w 11199600"/>
              <a:gd name="connsiteY98" fmla="*/ 1976471 h 4504080"/>
              <a:gd name="connsiteX99" fmla="*/ 0 w 11199600"/>
              <a:gd name="connsiteY99" fmla="*/ 1972136 h 4504080"/>
              <a:gd name="connsiteX100" fmla="*/ 0 w 11199600"/>
              <a:gd name="connsiteY100" fmla="*/ 1906316 h 4504080"/>
              <a:gd name="connsiteX101" fmla="*/ 0 w 11199600"/>
              <a:gd name="connsiteY101" fmla="*/ 1866658 h 4504080"/>
              <a:gd name="connsiteX102" fmla="*/ 0 w 11199600"/>
              <a:gd name="connsiteY102" fmla="*/ 1702231 h 4504080"/>
              <a:gd name="connsiteX103" fmla="*/ 0 w 11199600"/>
              <a:gd name="connsiteY103" fmla="*/ 1684984 h 4504080"/>
              <a:gd name="connsiteX104" fmla="*/ 0 w 11199600"/>
              <a:gd name="connsiteY104" fmla="*/ 1626118 h 4504080"/>
              <a:gd name="connsiteX105" fmla="*/ 0 w 11199600"/>
              <a:gd name="connsiteY105" fmla="*/ 1592418 h 4504080"/>
              <a:gd name="connsiteX106" fmla="*/ 0 w 11199600"/>
              <a:gd name="connsiteY106" fmla="*/ 1529519 h 4504080"/>
              <a:gd name="connsiteX107" fmla="*/ 0 w 11199600"/>
              <a:gd name="connsiteY107" fmla="*/ 1255278 h 4504080"/>
              <a:gd name="connsiteX108" fmla="*/ 0 w 11199600"/>
              <a:gd name="connsiteY108" fmla="*/ 1168307 h 4504080"/>
              <a:gd name="connsiteX109" fmla="*/ 0 w 11199600"/>
              <a:gd name="connsiteY109" fmla="*/ 894067 h 4504080"/>
              <a:gd name="connsiteX110" fmla="*/ 0 w 11199600"/>
              <a:gd name="connsiteY110" fmla="*/ 782195 h 4504080"/>
              <a:gd name="connsiteX111" fmla="*/ 0 w 11199600"/>
              <a:gd name="connsiteY111" fmla="*/ 507955 h 4504080"/>
              <a:gd name="connsiteX112" fmla="*/ 0 w 11199600"/>
              <a:gd name="connsiteY112" fmla="*/ 370350 h 4504080"/>
              <a:gd name="connsiteX113" fmla="*/ 0 w 11199600"/>
              <a:gd name="connsiteY113" fmla="*/ 96110 h 4504080"/>
              <a:gd name="connsiteX114" fmla="*/ 95997 w 11199600"/>
              <a:gd name="connsiteY114" fmla="*/ 0 h 4504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1199600" h="4504080">
                <a:moveTo>
                  <a:pt x="95997" y="0"/>
                </a:moveTo>
                <a:lnTo>
                  <a:pt x="11103603" y="0"/>
                </a:lnTo>
                <a:cubicBezTo>
                  <a:pt x="11199600" y="0"/>
                  <a:pt x="11199600" y="96110"/>
                  <a:pt x="11199600" y="96110"/>
                </a:cubicBezTo>
                <a:cubicBezTo>
                  <a:pt x="11199600" y="96110"/>
                  <a:pt x="11199600" y="96110"/>
                  <a:pt x="11199600" y="335165"/>
                </a:cubicBezTo>
                <a:lnTo>
                  <a:pt x="11199600" y="370350"/>
                </a:lnTo>
                <a:cubicBezTo>
                  <a:pt x="11199600" y="370350"/>
                  <a:pt x="11199600" y="370350"/>
                  <a:pt x="11199600" y="379204"/>
                </a:cubicBezTo>
                <a:lnTo>
                  <a:pt x="11199600" y="400048"/>
                </a:lnTo>
                <a:lnTo>
                  <a:pt x="11199600" y="400232"/>
                </a:lnTo>
                <a:cubicBezTo>
                  <a:pt x="11199600" y="415173"/>
                  <a:pt x="11199600" y="437585"/>
                  <a:pt x="11199600" y="471202"/>
                </a:cubicBezTo>
                <a:lnTo>
                  <a:pt x="11199600" y="475721"/>
                </a:lnTo>
                <a:lnTo>
                  <a:pt x="11199600" y="508692"/>
                </a:lnTo>
                <a:cubicBezTo>
                  <a:pt x="11199600" y="522527"/>
                  <a:pt x="11199600" y="537744"/>
                  <a:pt x="11199600" y="554484"/>
                </a:cubicBezTo>
                <a:lnTo>
                  <a:pt x="11199600" y="563015"/>
                </a:lnTo>
                <a:lnTo>
                  <a:pt x="11199600" y="609405"/>
                </a:lnTo>
                <a:lnTo>
                  <a:pt x="11199600" y="662759"/>
                </a:lnTo>
                <a:lnTo>
                  <a:pt x="11199600" y="674288"/>
                </a:lnTo>
                <a:cubicBezTo>
                  <a:pt x="11199600" y="697668"/>
                  <a:pt x="11199600" y="722846"/>
                  <a:pt x="11199600" y="749961"/>
                </a:cubicBezTo>
                <a:lnTo>
                  <a:pt x="11199600" y="775785"/>
                </a:lnTo>
                <a:lnTo>
                  <a:pt x="11199600" y="837255"/>
                </a:lnTo>
                <a:lnTo>
                  <a:pt x="11199600" y="902921"/>
                </a:lnTo>
                <a:lnTo>
                  <a:pt x="11199600" y="936999"/>
                </a:lnTo>
                <a:lnTo>
                  <a:pt x="11199600" y="1044999"/>
                </a:lnTo>
                <a:lnTo>
                  <a:pt x="11199600" y="1050025"/>
                </a:lnTo>
                <a:cubicBezTo>
                  <a:pt x="11199600" y="1090006"/>
                  <a:pt x="11199600" y="1132338"/>
                  <a:pt x="11199600" y="1177161"/>
                </a:cubicBezTo>
                <a:lnTo>
                  <a:pt x="11199600" y="1202847"/>
                </a:lnTo>
                <a:lnTo>
                  <a:pt x="11199600" y="1319239"/>
                </a:lnTo>
                <a:lnTo>
                  <a:pt x="11199600" y="1377296"/>
                </a:lnTo>
                <a:lnTo>
                  <a:pt x="11199600" y="1477087"/>
                </a:lnTo>
                <a:lnTo>
                  <a:pt x="11199600" y="1569177"/>
                </a:lnTo>
                <a:lnTo>
                  <a:pt x="11199600" y="1626118"/>
                </a:lnTo>
                <a:lnTo>
                  <a:pt x="11199600" y="1651536"/>
                </a:lnTo>
                <a:lnTo>
                  <a:pt x="11199600" y="1762133"/>
                </a:lnTo>
                <a:lnTo>
                  <a:pt x="11199600" y="1779318"/>
                </a:lnTo>
                <a:lnTo>
                  <a:pt x="11199600" y="1787219"/>
                </a:lnTo>
                <a:lnTo>
                  <a:pt x="11199600" y="1843417"/>
                </a:lnTo>
                <a:lnTo>
                  <a:pt x="11199600" y="1984894"/>
                </a:lnTo>
                <a:lnTo>
                  <a:pt x="11199600" y="2032038"/>
                </a:lnTo>
                <a:lnTo>
                  <a:pt x="11199600" y="2036373"/>
                </a:lnTo>
                <a:cubicBezTo>
                  <a:pt x="11199600" y="2122837"/>
                  <a:pt x="11199600" y="2212759"/>
                  <a:pt x="11199600" y="2306279"/>
                </a:cubicBezTo>
                <a:lnTo>
                  <a:pt x="11199600" y="2323525"/>
                </a:lnTo>
                <a:lnTo>
                  <a:pt x="11199600" y="2597765"/>
                </a:lnTo>
                <a:lnTo>
                  <a:pt x="11199600" y="2637423"/>
                </a:lnTo>
                <a:lnTo>
                  <a:pt x="11199600" y="2911664"/>
                </a:lnTo>
                <a:lnTo>
                  <a:pt x="11199600" y="2974563"/>
                </a:lnTo>
                <a:lnTo>
                  <a:pt x="11199600" y="3248803"/>
                </a:lnTo>
                <a:lnTo>
                  <a:pt x="11199600" y="3335774"/>
                </a:lnTo>
                <a:lnTo>
                  <a:pt x="11199600" y="3610014"/>
                </a:lnTo>
                <a:lnTo>
                  <a:pt x="11199600" y="3721887"/>
                </a:lnTo>
                <a:lnTo>
                  <a:pt x="11199600" y="3996127"/>
                </a:lnTo>
                <a:lnTo>
                  <a:pt x="11199600" y="4133731"/>
                </a:lnTo>
                <a:lnTo>
                  <a:pt x="11199600" y="4407971"/>
                </a:lnTo>
                <a:cubicBezTo>
                  <a:pt x="11199600" y="4480054"/>
                  <a:pt x="11145602" y="4498074"/>
                  <a:pt x="11118603" y="4502580"/>
                </a:cubicBezTo>
                <a:lnTo>
                  <a:pt x="11103613" y="4504080"/>
                </a:lnTo>
                <a:lnTo>
                  <a:pt x="95989" y="4504080"/>
                </a:lnTo>
                <a:lnTo>
                  <a:pt x="64311" y="4499952"/>
                </a:lnTo>
                <a:cubicBezTo>
                  <a:pt x="0" y="4481555"/>
                  <a:pt x="0" y="4407971"/>
                  <a:pt x="0" y="4407971"/>
                </a:cubicBezTo>
                <a:lnTo>
                  <a:pt x="0" y="4404236"/>
                </a:lnTo>
                <a:lnTo>
                  <a:pt x="0" y="4395365"/>
                </a:lnTo>
                <a:lnTo>
                  <a:pt x="0" y="4378089"/>
                </a:lnTo>
                <a:lnTo>
                  <a:pt x="0" y="4349608"/>
                </a:lnTo>
                <a:lnTo>
                  <a:pt x="0" y="4307120"/>
                </a:lnTo>
                <a:lnTo>
                  <a:pt x="0" y="4247823"/>
                </a:lnTo>
                <a:lnTo>
                  <a:pt x="0" y="4168916"/>
                </a:lnTo>
                <a:lnTo>
                  <a:pt x="0" y="4133731"/>
                </a:lnTo>
                <a:lnTo>
                  <a:pt x="0" y="4132625"/>
                </a:lnTo>
                <a:lnTo>
                  <a:pt x="0" y="4124877"/>
                </a:lnTo>
                <a:lnTo>
                  <a:pt x="0" y="4104034"/>
                </a:lnTo>
                <a:lnTo>
                  <a:pt x="0" y="4103849"/>
                </a:lnTo>
                <a:lnTo>
                  <a:pt x="0" y="4062900"/>
                </a:lnTo>
                <a:lnTo>
                  <a:pt x="0" y="4032880"/>
                </a:lnTo>
                <a:lnTo>
                  <a:pt x="0" y="4028361"/>
                </a:lnTo>
                <a:lnTo>
                  <a:pt x="0" y="3995389"/>
                </a:lnTo>
                <a:lnTo>
                  <a:pt x="0" y="3949598"/>
                </a:lnTo>
                <a:lnTo>
                  <a:pt x="0" y="3941067"/>
                </a:lnTo>
                <a:lnTo>
                  <a:pt x="0" y="3894676"/>
                </a:lnTo>
                <a:lnTo>
                  <a:pt x="0" y="3841322"/>
                </a:lnTo>
                <a:lnTo>
                  <a:pt x="0" y="3829794"/>
                </a:lnTo>
                <a:lnTo>
                  <a:pt x="0" y="3754121"/>
                </a:lnTo>
                <a:lnTo>
                  <a:pt x="0" y="3728297"/>
                </a:lnTo>
                <a:lnTo>
                  <a:pt x="0" y="3666827"/>
                </a:lnTo>
                <a:lnTo>
                  <a:pt x="0" y="3601160"/>
                </a:lnTo>
                <a:lnTo>
                  <a:pt x="0" y="3567082"/>
                </a:lnTo>
                <a:lnTo>
                  <a:pt x="0" y="3459083"/>
                </a:lnTo>
                <a:lnTo>
                  <a:pt x="0" y="3454057"/>
                </a:lnTo>
                <a:lnTo>
                  <a:pt x="0" y="3326920"/>
                </a:lnTo>
                <a:lnTo>
                  <a:pt x="0" y="3301235"/>
                </a:lnTo>
                <a:lnTo>
                  <a:pt x="0" y="3184843"/>
                </a:lnTo>
                <a:lnTo>
                  <a:pt x="0" y="3126785"/>
                </a:lnTo>
                <a:lnTo>
                  <a:pt x="0" y="3026995"/>
                </a:lnTo>
                <a:lnTo>
                  <a:pt x="0" y="2934905"/>
                </a:lnTo>
                <a:lnTo>
                  <a:pt x="0" y="2852545"/>
                </a:lnTo>
                <a:lnTo>
                  <a:pt x="0" y="2724763"/>
                </a:lnTo>
                <a:lnTo>
                  <a:pt x="0" y="2660665"/>
                </a:lnTo>
                <a:lnTo>
                  <a:pt x="0" y="2495530"/>
                </a:lnTo>
                <a:lnTo>
                  <a:pt x="0" y="2450523"/>
                </a:lnTo>
                <a:lnTo>
                  <a:pt x="0" y="2246376"/>
                </a:lnTo>
                <a:lnTo>
                  <a:pt x="0" y="2221290"/>
                </a:lnTo>
                <a:lnTo>
                  <a:pt x="0" y="1984894"/>
                </a:lnTo>
                <a:lnTo>
                  <a:pt x="0" y="1976471"/>
                </a:lnTo>
                <a:lnTo>
                  <a:pt x="0" y="1972136"/>
                </a:lnTo>
                <a:lnTo>
                  <a:pt x="0" y="1906316"/>
                </a:lnTo>
                <a:lnTo>
                  <a:pt x="0" y="1866658"/>
                </a:lnTo>
                <a:lnTo>
                  <a:pt x="0" y="1702231"/>
                </a:lnTo>
                <a:lnTo>
                  <a:pt x="0" y="1684984"/>
                </a:lnTo>
                <a:lnTo>
                  <a:pt x="0" y="1626118"/>
                </a:lnTo>
                <a:lnTo>
                  <a:pt x="0" y="1592418"/>
                </a:lnTo>
                <a:lnTo>
                  <a:pt x="0" y="1529519"/>
                </a:lnTo>
                <a:lnTo>
                  <a:pt x="0" y="1255278"/>
                </a:lnTo>
                <a:lnTo>
                  <a:pt x="0" y="1168307"/>
                </a:lnTo>
                <a:lnTo>
                  <a:pt x="0" y="894067"/>
                </a:lnTo>
                <a:lnTo>
                  <a:pt x="0" y="782195"/>
                </a:lnTo>
                <a:lnTo>
                  <a:pt x="0" y="507955"/>
                </a:lnTo>
                <a:lnTo>
                  <a:pt x="0" y="370350"/>
                </a:lnTo>
                <a:lnTo>
                  <a:pt x="0" y="96110"/>
                </a:lnTo>
                <a:cubicBezTo>
                  <a:pt x="0" y="0"/>
                  <a:pt x="95997" y="0"/>
                  <a:pt x="95997" y="0"/>
                </a:cubicBezTo>
                <a:close/>
              </a:path>
            </a:pathLst>
          </a:custGeom>
          <a:solidFill>
            <a:schemeClr val="bg1">
              <a:lumMod val="95000"/>
              <a:alpha val="10000"/>
            </a:schemeClr>
          </a:solidFill>
        </p:spPr>
        <p:txBody>
          <a:bodyPr wrap="square" lIns="3240000" tIns="36000" rIns="36000" bIns="36000" anchor="ctr" anchorCtr="0">
            <a:noAutofit/>
          </a:bodyPr>
          <a:lstStyle>
            <a:lvl1pPr algn="ctr">
              <a:defRPr sz="1400" b="0"/>
            </a:lvl1pPr>
          </a:lstStyle>
          <a:p>
            <a:r>
              <a:rPr lang="en-US" noProof="0"/>
              <a:t>Click icon to add picture</a:t>
            </a:r>
            <a:endParaRPr lang="en-GB" noProof="0" dirty="0"/>
          </a:p>
        </p:txBody>
      </p:sp>
      <p:sp>
        <p:nvSpPr>
          <p:cNvPr id="6" name="Title Placeholder 1"/>
          <p:cNvSpPr>
            <a:spLocks noGrp="1"/>
          </p:cNvSpPr>
          <p:nvPr>
            <p:ph type="title" hasCustomPrompt="1"/>
          </p:nvPr>
        </p:nvSpPr>
        <p:spPr bwMode="gray">
          <a:xfrm>
            <a:off x="838199" y="257725"/>
            <a:ext cx="11059319" cy="1179810"/>
          </a:xfrm>
          <a:prstGeom prst="rect">
            <a:avLst/>
          </a:prstGeom>
        </p:spPr>
        <p:txBody>
          <a:bodyPr vert="horz" lIns="0" tIns="0" rIns="0" bIns="0" rtlCol="0" anchor="ctr">
            <a:noAutofit/>
          </a:bodyPr>
          <a:lstStyle>
            <a:lvl1pPr>
              <a:lnSpc>
                <a:spcPts val="4600"/>
              </a:lnSpc>
              <a:defRPr sz="4600"/>
            </a:lvl1pPr>
          </a:lstStyle>
          <a:p>
            <a:r>
              <a:rPr lang="en-GB" noProof="0" dirty="0"/>
              <a:t>Click to edit </a:t>
            </a:r>
            <a:br>
              <a:rPr lang="en-GB" noProof="0" dirty="0"/>
            </a:br>
            <a:r>
              <a:rPr lang="en-GB" noProof="0" dirty="0"/>
              <a:t>Master title style</a:t>
            </a:r>
          </a:p>
        </p:txBody>
      </p:sp>
      <p:pic>
        <p:nvPicPr>
          <p:cNvPr id="33" name="Picture 3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723433" y="6358069"/>
            <a:ext cx="1183250" cy="294605"/>
          </a:xfrm>
          <a:prstGeom prst="rect">
            <a:avLst/>
          </a:prstGeom>
        </p:spPr>
      </p:pic>
      <p:grpSp>
        <p:nvGrpSpPr>
          <p:cNvPr id="35" name="Group 34"/>
          <p:cNvGrpSpPr/>
          <p:nvPr userDrawn="1"/>
        </p:nvGrpSpPr>
        <p:grpSpPr>
          <a:xfrm>
            <a:off x="-2035175" y="0"/>
            <a:ext cx="1881477" cy="5176146"/>
            <a:chOff x="-2035175" y="0"/>
            <a:chExt cx="1881477" cy="5176146"/>
          </a:xfrm>
        </p:grpSpPr>
        <p:sp>
          <p:nvSpPr>
            <p:cNvPr id="36" name="Rectangle 104"/>
            <p:cNvSpPr>
              <a:spLocks noChangeArrowheads="1"/>
            </p:cNvSpPr>
            <p:nvPr userDrawn="1"/>
          </p:nvSpPr>
          <p:spPr bwMode="gray">
            <a:xfrm>
              <a:off x="-2025698" y="0"/>
              <a:ext cx="1872000" cy="5176145"/>
            </a:xfrm>
            <a:prstGeom prst="rect">
              <a:avLst/>
            </a:prstGeom>
            <a:solidFill>
              <a:srgbClr val="EAEAEA"/>
            </a:solidFill>
            <a:ln>
              <a:noFill/>
            </a:ln>
            <a:effectLst/>
          </p:spPr>
          <p:txBody>
            <a:bodyPr wrap="square" lIns="180000" tIns="180000" rIns="180000" bIns="180000" anchor="ctr">
              <a:noAutofit/>
            </a:bodyPr>
            <a:lstStyle/>
            <a:p>
              <a:endParaRPr lang="en-GB" sz="1000" noProof="0" dirty="0"/>
            </a:p>
          </p:txBody>
        </p:sp>
        <p:grpSp>
          <p:nvGrpSpPr>
            <p:cNvPr id="37" name="Group 36"/>
            <p:cNvGrpSpPr/>
            <p:nvPr userDrawn="1"/>
          </p:nvGrpSpPr>
          <p:grpSpPr>
            <a:xfrm>
              <a:off x="-2035175" y="0"/>
              <a:ext cx="1872000" cy="5176146"/>
              <a:chOff x="-2035175" y="0"/>
              <a:chExt cx="1872000" cy="5730107"/>
            </a:xfrm>
          </p:grpSpPr>
          <p:sp>
            <p:nvSpPr>
              <p:cNvPr id="39" name="Rectangle 104"/>
              <p:cNvSpPr>
                <a:spLocks noChangeArrowheads="1"/>
              </p:cNvSpPr>
              <p:nvPr/>
            </p:nvSpPr>
            <p:spPr bwMode="gray">
              <a:xfrm>
                <a:off x="-2035175" y="4653095"/>
                <a:ext cx="1872000" cy="1077012"/>
              </a:xfrm>
              <a:prstGeom prst="rect">
                <a:avLst/>
              </a:prstGeom>
              <a:solidFill>
                <a:srgbClr val="EAEAEA"/>
              </a:solidFill>
              <a:ln>
                <a:noFill/>
              </a:ln>
              <a:effectLst/>
            </p:spPr>
            <p:txBody>
              <a:bodyPr wrap="square" lIns="180000" tIns="180000" rIns="180000" bIns="180000" anchor="ctr">
                <a:noAutofit/>
              </a:bodyPr>
              <a:lstStyle/>
              <a:p>
                <a:endParaRPr lang="en-GB" sz="1000"/>
              </a:p>
            </p:txBody>
          </p:sp>
          <p:sp>
            <p:nvSpPr>
              <p:cNvPr id="40" name="Rectangle 104"/>
              <p:cNvSpPr>
                <a:spLocks noChangeArrowheads="1"/>
              </p:cNvSpPr>
              <p:nvPr userDrawn="1"/>
            </p:nvSpPr>
            <p:spPr bwMode="gray">
              <a:xfrm>
                <a:off x="-2035175" y="0"/>
                <a:ext cx="1872000" cy="4709801"/>
              </a:xfrm>
              <a:prstGeom prst="rect">
                <a:avLst/>
              </a:prstGeom>
              <a:solidFill>
                <a:srgbClr val="EAEAEA"/>
              </a:solidFill>
              <a:ln>
                <a:noFill/>
              </a:ln>
              <a:effectLst/>
            </p:spPr>
            <p:txBody>
              <a:bodyPr wrap="square" lIns="180000" tIns="180000" rIns="180000" bIns="180000" anchor="ctr">
                <a:noAutofit/>
              </a:bodyPr>
              <a:lstStyle/>
              <a:p>
                <a:endParaRPr lang="en-GB" sz="1000"/>
              </a:p>
            </p:txBody>
          </p:sp>
          <p:sp>
            <p:nvSpPr>
              <p:cNvPr id="41" name="Rectangle 105"/>
              <p:cNvSpPr>
                <a:spLocks noChangeArrowheads="1"/>
              </p:cNvSpPr>
              <p:nvPr userDrawn="1"/>
            </p:nvSpPr>
            <p:spPr bwMode="gray">
              <a:xfrm>
                <a:off x="-1903413" y="665771"/>
                <a:ext cx="215900" cy="215900"/>
              </a:xfrm>
              <a:prstGeom prst="rect">
                <a:avLst/>
              </a:prstGeom>
              <a:solidFill>
                <a:srgbClr val="FF6200"/>
              </a:solidFill>
              <a:ln>
                <a:noFill/>
              </a:ln>
              <a:effectLst/>
            </p:spPr>
            <p:txBody>
              <a:bodyPr wrap="square" anchor="ctr">
                <a:noAutofit/>
              </a:bodyPr>
              <a:lstStyle/>
              <a:p>
                <a:endParaRPr lang="en-GB" sz="1000"/>
              </a:p>
            </p:txBody>
          </p:sp>
          <p:sp>
            <p:nvSpPr>
              <p:cNvPr id="42" name="Rectangle 106"/>
              <p:cNvSpPr>
                <a:spLocks noChangeArrowheads="1"/>
              </p:cNvSpPr>
              <p:nvPr userDrawn="1"/>
            </p:nvSpPr>
            <p:spPr bwMode="gray">
              <a:xfrm>
                <a:off x="-1612900" y="67529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Orange</a:t>
                </a:r>
              </a:p>
              <a:p>
                <a:pPr>
                  <a:lnSpc>
                    <a:spcPct val="65000"/>
                  </a:lnSpc>
                  <a:spcBef>
                    <a:spcPct val="20000"/>
                  </a:spcBef>
                  <a:spcAft>
                    <a:spcPct val="20000"/>
                  </a:spcAft>
                </a:pPr>
                <a:r>
                  <a:rPr lang="en-GB" altLang="en-GB" sz="1000" dirty="0">
                    <a:solidFill>
                      <a:srgbClr val="333333"/>
                    </a:solidFill>
                  </a:rPr>
                  <a:t>RGB= 255, 98, 0</a:t>
                </a:r>
              </a:p>
            </p:txBody>
          </p:sp>
          <p:sp>
            <p:nvSpPr>
              <p:cNvPr id="43" name="Rectangle 107"/>
              <p:cNvSpPr>
                <a:spLocks noChangeArrowheads="1"/>
              </p:cNvSpPr>
              <p:nvPr userDrawn="1"/>
            </p:nvSpPr>
            <p:spPr bwMode="gray">
              <a:xfrm>
                <a:off x="-1903413" y="1055027"/>
                <a:ext cx="215900" cy="215900"/>
              </a:xfrm>
              <a:prstGeom prst="rect">
                <a:avLst/>
              </a:prstGeom>
              <a:solidFill>
                <a:srgbClr val="A8A8A8"/>
              </a:solidFill>
              <a:ln>
                <a:noFill/>
              </a:ln>
              <a:effectLst/>
            </p:spPr>
            <p:txBody>
              <a:bodyPr wrap="square" anchor="ctr">
                <a:noAutofit/>
              </a:bodyPr>
              <a:lstStyle/>
              <a:p>
                <a:endParaRPr lang="en-GB" sz="1000"/>
              </a:p>
            </p:txBody>
          </p:sp>
          <p:sp>
            <p:nvSpPr>
              <p:cNvPr id="44" name="Rectangle 108"/>
              <p:cNvSpPr>
                <a:spLocks noChangeArrowheads="1"/>
              </p:cNvSpPr>
              <p:nvPr userDrawn="1"/>
            </p:nvSpPr>
            <p:spPr bwMode="gray">
              <a:xfrm>
                <a:off x="-1612900" y="1080427"/>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Light Grey</a:t>
                </a:r>
              </a:p>
              <a:p>
                <a:pPr>
                  <a:lnSpc>
                    <a:spcPct val="65000"/>
                  </a:lnSpc>
                  <a:spcBef>
                    <a:spcPct val="20000"/>
                  </a:spcBef>
                  <a:spcAft>
                    <a:spcPct val="20000"/>
                  </a:spcAft>
                </a:pPr>
                <a:r>
                  <a:rPr lang="en-GB" altLang="en-GB" sz="1000" dirty="0">
                    <a:solidFill>
                      <a:srgbClr val="333333"/>
                    </a:solidFill>
                  </a:rPr>
                  <a:t>RGB= 168, 168, 168</a:t>
                </a:r>
              </a:p>
            </p:txBody>
          </p:sp>
          <p:sp>
            <p:nvSpPr>
              <p:cNvPr id="45" name="Rectangle 109"/>
              <p:cNvSpPr>
                <a:spLocks noChangeArrowheads="1"/>
              </p:cNvSpPr>
              <p:nvPr userDrawn="1"/>
            </p:nvSpPr>
            <p:spPr bwMode="gray">
              <a:xfrm>
                <a:off x="-1903413" y="2583180"/>
                <a:ext cx="215900" cy="215900"/>
              </a:xfrm>
              <a:prstGeom prst="rect">
                <a:avLst/>
              </a:prstGeom>
              <a:solidFill>
                <a:srgbClr val="525199"/>
              </a:solidFill>
              <a:ln>
                <a:noFill/>
              </a:ln>
              <a:effectLst/>
            </p:spPr>
            <p:txBody>
              <a:bodyPr wrap="square" anchor="ctr">
                <a:noAutofit/>
              </a:bodyPr>
              <a:lstStyle/>
              <a:p>
                <a:endParaRPr lang="en-GB" sz="1000"/>
              </a:p>
            </p:txBody>
          </p:sp>
          <p:sp>
            <p:nvSpPr>
              <p:cNvPr id="46" name="Rectangle 110"/>
              <p:cNvSpPr>
                <a:spLocks noChangeArrowheads="1"/>
              </p:cNvSpPr>
              <p:nvPr userDrawn="1"/>
            </p:nvSpPr>
            <p:spPr bwMode="gray">
              <a:xfrm>
                <a:off x="-1612900" y="259270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Indigo</a:t>
                </a:r>
              </a:p>
              <a:p>
                <a:pPr>
                  <a:lnSpc>
                    <a:spcPct val="65000"/>
                  </a:lnSpc>
                  <a:spcBef>
                    <a:spcPct val="20000"/>
                  </a:spcBef>
                  <a:spcAft>
                    <a:spcPct val="20000"/>
                  </a:spcAft>
                </a:pPr>
                <a:r>
                  <a:rPr lang="en-GB" altLang="en-GB" sz="1000" dirty="0">
                    <a:solidFill>
                      <a:srgbClr val="333333"/>
                    </a:solidFill>
                  </a:rPr>
                  <a:t>RGB= 82, 81, 153</a:t>
                </a:r>
              </a:p>
            </p:txBody>
          </p:sp>
          <p:sp>
            <p:nvSpPr>
              <p:cNvPr id="47" name="Rectangle 111"/>
              <p:cNvSpPr>
                <a:spLocks noChangeArrowheads="1"/>
              </p:cNvSpPr>
              <p:nvPr userDrawn="1"/>
            </p:nvSpPr>
            <p:spPr bwMode="gray">
              <a:xfrm>
                <a:off x="-1903413" y="3009234"/>
                <a:ext cx="215900" cy="215900"/>
              </a:xfrm>
              <a:prstGeom prst="rect">
                <a:avLst/>
              </a:prstGeom>
              <a:solidFill>
                <a:srgbClr val="60A6DA"/>
              </a:solidFill>
              <a:ln>
                <a:noFill/>
              </a:ln>
              <a:effectLst/>
            </p:spPr>
            <p:txBody>
              <a:bodyPr wrap="square" anchor="ctr">
                <a:noAutofit/>
              </a:bodyPr>
              <a:lstStyle/>
              <a:p>
                <a:endParaRPr lang="en-GB" sz="1000"/>
              </a:p>
            </p:txBody>
          </p:sp>
          <p:sp>
            <p:nvSpPr>
              <p:cNvPr id="48" name="Rectangle 112"/>
              <p:cNvSpPr>
                <a:spLocks noChangeArrowheads="1"/>
              </p:cNvSpPr>
              <p:nvPr userDrawn="1"/>
            </p:nvSpPr>
            <p:spPr bwMode="gray">
              <a:xfrm>
                <a:off x="-1612900" y="300923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Sky</a:t>
                </a:r>
              </a:p>
              <a:p>
                <a:pPr>
                  <a:lnSpc>
                    <a:spcPct val="65000"/>
                  </a:lnSpc>
                  <a:spcBef>
                    <a:spcPct val="20000"/>
                  </a:spcBef>
                  <a:spcAft>
                    <a:spcPct val="20000"/>
                  </a:spcAft>
                </a:pPr>
                <a:r>
                  <a:rPr lang="en-GB" altLang="en-GB" sz="1000" dirty="0">
                    <a:solidFill>
                      <a:srgbClr val="333333"/>
                    </a:solidFill>
                  </a:rPr>
                  <a:t>RGB= 96, 166, 218</a:t>
                </a:r>
              </a:p>
            </p:txBody>
          </p:sp>
          <p:sp>
            <p:nvSpPr>
              <p:cNvPr id="49" name="Rectangle 113"/>
              <p:cNvSpPr>
                <a:spLocks noChangeArrowheads="1"/>
              </p:cNvSpPr>
              <p:nvPr userDrawn="1"/>
            </p:nvSpPr>
            <p:spPr bwMode="gray">
              <a:xfrm>
                <a:off x="-1903413"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200" b="1" dirty="0">
                    <a:solidFill>
                      <a:srgbClr val="333333"/>
                    </a:solidFill>
                  </a:rPr>
                  <a:t>Colour guidelines</a:t>
                </a:r>
              </a:p>
            </p:txBody>
          </p:sp>
          <p:sp>
            <p:nvSpPr>
              <p:cNvPr id="50" name="Rectangle 107"/>
              <p:cNvSpPr>
                <a:spLocks noChangeArrowheads="1"/>
              </p:cNvSpPr>
              <p:nvPr/>
            </p:nvSpPr>
            <p:spPr bwMode="gray">
              <a:xfrm>
                <a:off x="-1903413" y="3435288"/>
                <a:ext cx="215900" cy="215900"/>
              </a:xfrm>
              <a:prstGeom prst="rect">
                <a:avLst/>
              </a:prstGeom>
              <a:solidFill>
                <a:srgbClr val="AB0066"/>
              </a:solidFill>
              <a:ln>
                <a:noFill/>
              </a:ln>
              <a:effectLst/>
            </p:spPr>
            <p:txBody>
              <a:bodyPr wrap="square" anchor="ctr">
                <a:noAutofit/>
              </a:bodyPr>
              <a:lstStyle/>
              <a:p>
                <a:endParaRPr lang="en-GB" sz="1000"/>
              </a:p>
            </p:txBody>
          </p:sp>
          <p:sp>
            <p:nvSpPr>
              <p:cNvPr id="51" name="Rectangle 108"/>
              <p:cNvSpPr>
                <a:spLocks noChangeArrowheads="1"/>
              </p:cNvSpPr>
              <p:nvPr/>
            </p:nvSpPr>
            <p:spPr bwMode="gray">
              <a:xfrm>
                <a:off x="-1612900" y="3434952"/>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Fuchsia</a:t>
                </a:r>
              </a:p>
              <a:p>
                <a:pPr>
                  <a:lnSpc>
                    <a:spcPct val="65000"/>
                  </a:lnSpc>
                  <a:spcBef>
                    <a:spcPct val="20000"/>
                  </a:spcBef>
                  <a:spcAft>
                    <a:spcPct val="20000"/>
                  </a:spcAft>
                </a:pPr>
                <a:r>
                  <a:rPr lang="en-GB" altLang="en-GB" sz="1000" dirty="0">
                    <a:solidFill>
                      <a:srgbClr val="333333"/>
                    </a:solidFill>
                  </a:rPr>
                  <a:t>RGB= 171, 0, 102</a:t>
                </a:r>
              </a:p>
            </p:txBody>
          </p:sp>
          <p:sp>
            <p:nvSpPr>
              <p:cNvPr id="52" name="Rectangle 109"/>
              <p:cNvSpPr>
                <a:spLocks noChangeArrowheads="1"/>
              </p:cNvSpPr>
              <p:nvPr/>
            </p:nvSpPr>
            <p:spPr bwMode="gray">
              <a:xfrm>
                <a:off x="-1903413" y="3853390"/>
                <a:ext cx="215900" cy="215900"/>
              </a:xfrm>
              <a:prstGeom prst="rect">
                <a:avLst/>
              </a:prstGeom>
              <a:solidFill>
                <a:srgbClr val="D0D93C"/>
              </a:solidFill>
              <a:ln>
                <a:noFill/>
              </a:ln>
              <a:effectLst/>
            </p:spPr>
            <p:txBody>
              <a:bodyPr wrap="square" anchor="ctr">
                <a:noAutofit/>
              </a:bodyPr>
              <a:lstStyle/>
              <a:p>
                <a:endParaRPr lang="en-GB" sz="1000"/>
              </a:p>
            </p:txBody>
          </p:sp>
          <p:sp>
            <p:nvSpPr>
              <p:cNvPr id="53" name="Rectangle 110"/>
              <p:cNvSpPr>
                <a:spLocks noChangeArrowheads="1"/>
              </p:cNvSpPr>
              <p:nvPr/>
            </p:nvSpPr>
            <p:spPr bwMode="gray">
              <a:xfrm>
                <a:off x="-1612900" y="385218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Lime</a:t>
                </a:r>
              </a:p>
              <a:p>
                <a:pPr>
                  <a:lnSpc>
                    <a:spcPct val="65000"/>
                  </a:lnSpc>
                  <a:spcBef>
                    <a:spcPct val="20000"/>
                  </a:spcBef>
                  <a:spcAft>
                    <a:spcPct val="20000"/>
                  </a:spcAft>
                </a:pPr>
                <a:r>
                  <a:rPr lang="en-GB" altLang="en-GB" sz="1000" dirty="0">
                    <a:solidFill>
                      <a:srgbClr val="333333"/>
                    </a:solidFill>
                  </a:rPr>
                  <a:t>RGB= 208, 217, 60</a:t>
                </a:r>
              </a:p>
            </p:txBody>
          </p:sp>
          <p:sp>
            <p:nvSpPr>
              <p:cNvPr id="54" name="Rectangle 111"/>
              <p:cNvSpPr>
                <a:spLocks noChangeArrowheads="1"/>
              </p:cNvSpPr>
              <p:nvPr/>
            </p:nvSpPr>
            <p:spPr bwMode="gray">
              <a:xfrm>
                <a:off x="-1903413" y="4247638"/>
                <a:ext cx="215900" cy="215900"/>
              </a:xfrm>
              <a:prstGeom prst="rect">
                <a:avLst/>
              </a:prstGeom>
              <a:solidFill>
                <a:srgbClr val="019649"/>
              </a:solidFill>
              <a:ln>
                <a:noFill/>
              </a:ln>
              <a:effectLst/>
            </p:spPr>
            <p:txBody>
              <a:bodyPr wrap="square" anchor="ctr">
                <a:noAutofit/>
              </a:bodyPr>
              <a:lstStyle/>
              <a:p>
                <a:endParaRPr lang="en-GB" sz="1000"/>
              </a:p>
            </p:txBody>
          </p:sp>
          <p:sp>
            <p:nvSpPr>
              <p:cNvPr id="85" name="Rectangle 112"/>
              <p:cNvSpPr>
                <a:spLocks noChangeArrowheads="1"/>
              </p:cNvSpPr>
              <p:nvPr/>
            </p:nvSpPr>
            <p:spPr bwMode="gray">
              <a:xfrm>
                <a:off x="-1612900" y="4252640"/>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Leaf</a:t>
                </a:r>
              </a:p>
              <a:p>
                <a:pPr>
                  <a:lnSpc>
                    <a:spcPct val="65000"/>
                  </a:lnSpc>
                  <a:spcBef>
                    <a:spcPct val="20000"/>
                  </a:spcBef>
                  <a:spcAft>
                    <a:spcPct val="20000"/>
                  </a:spcAft>
                </a:pPr>
                <a:r>
                  <a:rPr lang="en-GB" altLang="en-GB" sz="1000" dirty="0">
                    <a:solidFill>
                      <a:srgbClr val="333333"/>
                    </a:solidFill>
                  </a:rPr>
                  <a:t>RGB= 52, 150, 81</a:t>
                </a:r>
              </a:p>
            </p:txBody>
          </p:sp>
          <p:sp>
            <p:nvSpPr>
              <p:cNvPr id="86" name="Rectangle 109"/>
              <p:cNvSpPr>
                <a:spLocks noChangeArrowheads="1"/>
              </p:cNvSpPr>
              <p:nvPr/>
            </p:nvSpPr>
            <p:spPr bwMode="gray">
              <a:xfrm>
                <a:off x="-1903413" y="1489280"/>
                <a:ext cx="215900" cy="215900"/>
              </a:xfrm>
              <a:prstGeom prst="rect">
                <a:avLst/>
              </a:prstGeom>
              <a:solidFill>
                <a:srgbClr val="696969"/>
              </a:solidFill>
              <a:ln>
                <a:noFill/>
              </a:ln>
              <a:effectLst/>
            </p:spPr>
            <p:txBody>
              <a:bodyPr wrap="square" anchor="ctr">
                <a:noAutofit/>
              </a:bodyPr>
              <a:lstStyle/>
              <a:p>
                <a:endParaRPr lang="en-GB" sz="1000"/>
              </a:p>
            </p:txBody>
          </p:sp>
          <p:sp>
            <p:nvSpPr>
              <p:cNvPr id="87" name="Rectangle 110"/>
              <p:cNvSpPr>
                <a:spLocks noChangeArrowheads="1"/>
              </p:cNvSpPr>
              <p:nvPr/>
            </p:nvSpPr>
            <p:spPr bwMode="gray">
              <a:xfrm>
                <a:off x="-1612900" y="149880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Mid Grey</a:t>
                </a:r>
              </a:p>
              <a:p>
                <a:pPr>
                  <a:lnSpc>
                    <a:spcPct val="65000"/>
                  </a:lnSpc>
                  <a:spcBef>
                    <a:spcPct val="20000"/>
                  </a:spcBef>
                  <a:spcAft>
                    <a:spcPct val="20000"/>
                  </a:spcAft>
                </a:pPr>
                <a:r>
                  <a:rPr lang="en-GB" altLang="en-GB" sz="1000" dirty="0">
                    <a:solidFill>
                      <a:srgbClr val="333333"/>
                    </a:solidFill>
                  </a:rPr>
                  <a:t>RGB= 105, 105, 105</a:t>
                </a:r>
              </a:p>
            </p:txBody>
          </p:sp>
          <p:sp>
            <p:nvSpPr>
              <p:cNvPr id="88" name="Rectangle 111"/>
              <p:cNvSpPr>
                <a:spLocks noChangeArrowheads="1"/>
              </p:cNvSpPr>
              <p:nvPr/>
            </p:nvSpPr>
            <p:spPr bwMode="gray">
              <a:xfrm>
                <a:off x="-1903413" y="1895419"/>
                <a:ext cx="215900" cy="215900"/>
              </a:xfrm>
              <a:prstGeom prst="rect">
                <a:avLst/>
              </a:prstGeom>
              <a:solidFill>
                <a:srgbClr val="333333"/>
              </a:solidFill>
              <a:ln>
                <a:noFill/>
              </a:ln>
              <a:effectLst/>
            </p:spPr>
            <p:txBody>
              <a:bodyPr wrap="square" anchor="ctr">
                <a:noAutofit/>
              </a:bodyPr>
              <a:lstStyle/>
              <a:p>
                <a:endParaRPr lang="en-GB" sz="1000"/>
              </a:p>
            </p:txBody>
          </p:sp>
          <p:sp>
            <p:nvSpPr>
              <p:cNvPr id="89" name="Rectangle 112"/>
              <p:cNvSpPr>
                <a:spLocks noChangeArrowheads="1"/>
              </p:cNvSpPr>
              <p:nvPr/>
            </p:nvSpPr>
            <p:spPr bwMode="gray">
              <a:xfrm>
                <a:off x="-1612900" y="190494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Text Colour</a:t>
                </a:r>
              </a:p>
              <a:p>
                <a:pPr>
                  <a:lnSpc>
                    <a:spcPct val="65000"/>
                  </a:lnSpc>
                  <a:spcBef>
                    <a:spcPct val="20000"/>
                  </a:spcBef>
                  <a:spcAft>
                    <a:spcPct val="20000"/>
                  </a:spcAft>
                </a:pPr>
                <a:r>
                  <a:rPr lang="en-GB" altLang="en-GB" sz="1000" dirty="0">
                    <a:solidFill>
                      <a:srgbClr val="333333"/>
                    </a:solidFill>
                  </a:rPr>
                  <a:t>RGB= 51, 51, 51</a:t>
                </a:r>
              </a:p>
            </p:txBody>
          </p:sp>
          <p:pic>
            <p:nvPicPr>
              <p:cNvPr id="90" name="Picture 89"/>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804990" y="2022815"/>
                <a:ext cx="154783" cy="138908"/>
              </a:xfrm>
              <a:prstGeom prst="rect">
                <a:avLst/>
              </a:prstGeom>
            </p:spPr>
          </p:pic>
          <p:sp>
            <p:nvSpPr>
              <p:cNvPr id="91" name="Rectangle 111"/>
              <p:cNvSpPr>
                <a:spLocks noChangeArrowheads="1"/>
              </p:cNvSpPr>
              <p:nvPr userDrawn="1"/>
            </p:nvSpPr>
            <p:spPr bwMode="gray">
              <a:xfrm>
                <a:off x="-1903413" y="4979815"/>
                <a:ext cx="215900" cy="215900"/>
              </a:xfrm>
              <a:prstGeom prst="rect">
                <a:avLst/>
              </a:prstGeom>
              <a:solidFill>
                <a:srgbClr val="FF0000"/>
              </a:solidFill>
              <a:ln>
                <a:noFill/>
              </a:ln>
              <a:effectLst/>
            </p:spPr>
            <p:txBody>
              <a:bodyPr wrap="square" anchor="ctr">
                <a:noAutofit/>
              </a:bodyPr>
              <a:lstStyle/>
              <a:p>
                <a:endParaRPr lang="en-GB" sz="1000"/>
              </a:p>
            </p:txBody>
          </p:sp>
          <p:sp>
            <p:nvSpPr>
              <p:cNvPr id="92" name="Rectangle 112"/>
              <p:cNvSpPr>
                <a:spLocks noChangeArrowheads="1"/>
              </p:cNvSpPr>
              <p:nvPr userDrawn="1"/>
            </p:nvSpPr>
            <p:spPr bwMode="gray">
              <a:xfrm>
                <a:off x="-1612900" y="497981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Minus</a:t>
                </a:r>
              </a:p>
              <a:p>
                <a:pPr>
                  <a:lnSpc>
                    <a:spcPct val="65000"/>
                  </a:lnSpc>
                  <a:spcBef>
                    <a:spcPct val="20000"/>
                  </a:spcBef>
                  <a:spcAft>
                    <a:spcPct val="20000"/>
                  </a:spcAft>
                </a:pPr>
                <a:r>
                  <a:rPr lang="en-GB" altLang="en-GB" sz="1000" dirty="0">
                    <a:solidFill>
                      <a:srgbClr val="333333"/>
                    </a:solidFill>
                  </a:rPr>
                  <a:t>RGB= 255, 0, 0</a:t>
                </a:r>
              </a:p>
            </p:txBody>
          </p:sp>
          <p:sp>
            <p:nvSpPr>
              <p:cNvPr id="93" name="Rectangle 111"/>
              <p:cNvSpPr>
                <a:spLocks noChangeArrowheads="1"/>
              </p:cNvSpPr>
              <p:nvPr userDrawn="1"/>
            </p:nvSpPr>
            <p:spPr bwMode="gray">
              <a:xfrm>
                <a:off x="-1903413" y="5343581"/>
                <a:ext cx="215900" cy="215900"/>
              </a:xfrm>
              <a:prstGeom prst="rect">
                <a:avLst/>
              </a:prstGeom>
              <a:solidFill>
                <a:srgbClr val="019649"/>
              </a:solidFill>
              <a:ln>
                <a:noFill/>
              </a:ln>
              <a:effectLst/>
            </p:spPr>
            <p:txBody>
              <a:bodyPr wrap="square" anchor="ctr">
                <a:noAutofit/>
              </a:bodyPr>
              <a:lstStyle/>
              <a:p>
                <a:endParaRPr lang="en-GB" sz="1000"/>
              </a:p>
            </p:txBody>
          </p:sp>
          <p:sp>
            <p:nvSpPr>
              <p:cNvPr id="94" name="Rectangle 112"/>
              <p:cNvSpPr>
                <a:spLocks noChangeArrowheads="1"/>
              </p:cNvSpPr>
              <p:nvPr userDrawn="1"/>
            </p:nvSpPr>
            <p:spPr bwMode="gray">
              <a:xfrm>
                <a:off x="-1612900" y="535310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Plus</a:t>
                </a:r>
              </a:p>
              <a:p>
                <a:pPr>
                  <a:lnSpc>
                    <a:spcPct val="65000"/>
                  </a:lnSpc>
                  <a:spcBef>
                    <a:spcPct val="20000"/>
                  </a:spcBef>
                  <a:spcAft>
                    <a:spcPct val="20000"/>
                  </a:spcAft>
                </a:pPr>
                <a:r>
                  <a:rPr lang="en-GB" altLang="en-GB" sz="1000" dirty="0">
                    <a:solidFill>
                      <a:srgbClr val="333333"/>
                    </a:solidFill>
                  </a:rPr>
                  <a:t>RGB= 52, 150, 81</a:t>
                </a:r>
              </a:p>
            </p:txBody>
          </p:sp>
          <p:sp>
            <p:nvSpPr>
              <p:cNvPr id="95" name="Rectangle 113"/>
              <p:cNvSpPr>
                <a:spLocks noChangeArrowheads="1"/>
              </p:cNvSpPr>
              <p:nvPr userDrawn="1"/>
            </p:nvSpPr>
            <p:spPr bwMode="gray">
              <a:xfrm>
                <a:off x="-1903413" y="450038"/>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Primary colours</a:t>
                </a:r>
              </a:p>
            </p:txBody>
          </p:sp>
          <p:sp>
            <p:nvSpPr>
              <p:cNvPr id="96" name="Rectangle 113"/>
              <p:cNvSpPr>
                <a:spLocks noChangeArrowheads="1"/>
              </p:cNvSpPr>
              <p:nvPr userDrawn="1"/>
            </p:nvSpPr>
            <p:spPr bwMode="gray">
              <a:xfrm>
                <a:off x="-1903413" y="2380422"/>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Secondary colours</a:t>
                </a:r>
              </a:p>
            </p:txBody>
          </p:sp>
          <p:sp>
            <p:nvSpPr>
              <p:cNvPr id="97" name="Rectangle 113"/>
              <p:cNvSpPr>
                <a:spLocks noChangeArrowheads="1"/>
              </p:cNvSpPr>
              <p:nvPr userDrawn="1"/>
            </p:nvSpPr>
            <p:spPr bwMode="gray">
              <a:xfrm>
                <a:off x="-1903413" y="4757632"/>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Functional colours</a:t>
                </a:r>
              </a:p>
            </p:txBody>
          </p:sp>
        </p:grpSp>
      </p:grpSp>
    </p:spTree>
    <p:extLst>
      <p:ext uri="{BB962C8B-B14F-4D97-AF65-F5344CB8AC3E}">
        <p14:creationId xmlns:p14="http://schemas.microsoft.com/office/powerpoint/2010/main" val="3248675170"/>
      </p:ext>
    </p:extLst>
  </p:cSld>
  <p:clrMapOvr>
    <a:masterClrMapping/>
  </p:clrMapOvr>
  <p:extLst mod="1">
    <p:ext uri="{DCECCB84-F9BA-43D5-87BE-67443E8EF086}">
      <p15:sldGuideLst xmlns:p15="http://schemas.microsoft.com/office/powerpoint/2012/main">
        <p15:guide id="1" pos="302"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4" name="Content Placeholder 3"/>
          <p:cNvSpPr>
            <a:spLocks noGrp="1"/>
          </p:cNvSpPr>
          <p:nvPr>
            <p:ph sz="half" idx="2"/>
          </p:nvPr>
        </p:nvSpPr>
        <p:spPr bwMode="gray">
          <a:xfrm>
            <a:off x="6276000" y="1278384"/>
            <a:ext cx="5058750" cy="4921200"/>
          </a:xfrm>
        </p:spPr>
        <p:txBody>
          <a:bodyPr>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9" name="Text Placeholder 2"/>
          <p:cNvSpPr>
            <a:spLocks noGrp="1"/>
          </p:cNvSpPr>
          <p:nvPr>
            <p:ph idx="1"/>
          </p:nvPr>
        </p:nvSpPr>
        <p:spPr bwMode="gray">
          <a:xfrm>
            <a:off x="845575" y="1278384"/>
            <a:ext cx="5058000" cy="4921200"/>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6" name="Slide Number Placeholder 5"/>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8" name="Title 7"/>
          <p:cNvSpPr>
            <a:spLocks noGrp="1"/>
          </p:cNvSpPr>
          <p:nvPr>
            <p:ph type="title"/>
          </p:nvPr>
        </p:nvSpPr>
        <p:spPr>
          <a:xfrm>
            <a:off x="845575" y="280733"/>
            <a:ext cx="10489175" cy="854075"/>
          </a:xfrm>
        </p:spPr>
        <p:txBody>
          <a:bodyPr/>
          <a:lstStyle/>
          <a:p>
            <a:r>
              <a:rPr lang="en-US" noProof="0"/>
              <a:t>Click to edit Master title style</a:t>
            </a:r>
            <a:endParaRPr lang="en-GB" noProof="0" dirty="0"/>
          </a:p>
        </p:txBody>
      </p:sp>
    </p:spTree>
    <p:extLst>
      <p:ext uri="{BB962C8B-B14F-4D97-AF65-F5344CB8AC3E}">
        <p14:creationId xmlns:p14="http://schemas.microsoft.com/office/powerpoint/2010/main" val="978896134"/>
      </p:ext>
    </p:extLst>
  </p:cSld>
  <p:clrMapOvr>
    <a:masterClrMapping/>
  </p:clrMapOvr>
  <p:extLst mod="1">
    <p:ext uri="{DCECCB84-F9BA-43D5-87BE-67443E8EF086}">
      <p15:sldGuideLst xmlns:p15="http://schemas.microsoft.com/office/powerpoint/2012/main">
        <p15:guide id="1" pos="3720" userDrawn="1">
          <p15:clr>
            <a:srgbClr val="FBAE40"/>
          </p15:clr>
        </p15:guide>
        <p15:guide id="2" pos="3948"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ntent with titles">
    <p:spTree>
      <p:nvGrpSpPr>
        <p:cNvPr id="1" name=""/>
        <p:cNvGrpSpPr/>
        <p:nvPr/>
      </p:nvGrpSpPr>
      <p:grpSpPr>
        <a:xfrm>
          <a:off x="0" y="0"/>
          <a:ext cx="0" cy="0"/>
          <a:chOff x="0" y="0"/>
          <a:chExt cx="0" cy="0"/>
        </a:xfrm>
      </p:grpSpPr>
      <p:sp>
        <p:nvSpPr>
          <p:cNvPr id="4" name="Content Placeholder 3"/>
          <p:cNvSpPr>
            <a:spLocks noGrp="1"/>
          </p:cNvSpPr>
          <p:nvPr>
            <p:ph sz="half" idx="2"/>
          </p:nvPr>
        </p:nvSpPr>
        <p:spPr bwMode="gray">
          <a:xfrm>
            <a:off x="6276000" y="1795636"/>
            <a:ext cx="5058750" cy="4403948"/>
          </a:xfrm>
        </p:spPr>
        <p:txBody>
          <a:bodyPr>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9" name="Text Placeholder 2"/>
          <p:cNvSpPr>
            <a:spLocks noGrp="1"/>
          </p:cNvSpPr>
          <p:nvPr>
            <p:ph idx="1"/>
          </p:nvPr>
        </p:nvSpPr>
        <p:spPr bwMode="gray">
          <a:xfrm>
            <a:off x="845575" y="1795636"/>
            <a:ext cx="5058000" cy="4403948"/>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6" name="Slide Number Placeholder 5"/>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8" name="Title 7"/>
          <p:cNvSpPr>
            <a:spLocks noGrp="1"/>
          </p:cNvSpPr>
          <p:nvPr>
            <p:ph type="title"/>
          </p:nvPr>
        </p:nvSpPr>
        <p:spPr>
          <a:xfrm>
            <a:off x="845575" y="280733"/>
            <a:ext cx="10489175" cy="854075"/>
          </a:xfrm>
        </p:spPr>
        <p:txBody>
          <a:bodyPr/>
          <a:lstStyle/>
          <a:p>
            <a:r>
              <a:rPr lang="en-US" noProof="0"/>
              <a:t>Click to edit Master title style</a:t>
            </a:r>
            <a:endParaRPr lang="en-GB" noProof="0" dirty="0"/>
          </a:p>
        </p:txBody>
      </p:sp>
      <p:sp>
        <p:nvSpPr>
          <p:cNvPr id="11" name="Text Placeholder 10"/>
          <p:cNvSpPr>
            <a:spLocks noGrp="1"/>
          </p:cNvSpPr>
          <p:nvPr>
            <p:ph type="body" sz="quarter" idx="12" hasCustomPrompt="1"/>
          </p:nvPr>
        </p:nvSpPr>
        <p:spPr>
          <a:xfrm>
            <a:off x="845574" y="1277982"/>
            <a:ext cx="5059925" cy="436017"/>
          </a:xfrm>
        </p:spPr>
        <p:txBody>
          <a:bodyPr>
            <a:noAutofit/>
          </a:bodyPr>
          <a:lstStyle>
            <a:lvl1pPr>
              <a:lnSpc>
                <a:spcPts val="1700"/>
              </a:lnSpc>
              <a:defRPr sz="1500" b="1">
                <a:solidFill>
                  <a:schemeClr val="bg2"/>
                </a:solidFill>
              </a:defRPr>
            </a:lvl1pPr>
          </a:lstStyle>
          <a:p>
            <a:pPr lvl="0"/>
            <a:r>
              <a:rPr lang="en-GB" noProof="0" dirty="0"/>
              <a:t>Click to edit title</a:t>
            </a:r>
          </a:p>
        </p:txBody>
      </p:sp>
      <p:sp>
        <p:nvSpPr>
          <p:cNvPr id="12" name="Text Placeholder 10"/>
          <p:cNvSpPr>
            <a:spLocks noGrp="1"/>
          </p:cNvSpPr>
          <p:nvPr>
            <p:ph type="body" sz="quarter" idx="13" hasCustomPrompt="1"/>
          </p:nvPr>
        </p:nvSpPr>
        <p:spPr>
          <a:xfrm>
            <a:off x="6274825" y="1277982"/>
            <a:ext cx="5059925" cy="436017"/>
          </a:xfrm>
        </p:spPr>
        <p:txBody>
          <a:bodyPr>
            <a:noAutofit/>
          </a:bodyPr>
          <a:lstStyle>
            <a:lvl1pPr>
              <a:lnSpc>
                <a:spcPts val="1700"/>
              </a:lnSpc>
              <a:defRPr sz="1500" b="1">
                <a:solidFill>
                  <a:schemeClr val="bg2"/>
                </a:solidFill>
              </a:defRPr>
            </a:lvl1pPr>
          </a:lstStyle>
          <a:p>
            <a:pPr lvl="0"/>
            <a:r>
              <a:rPr lang="en-GB" noProof="0" dirty="0"/>
              <a:t>Click to edit title</a:t>
            </a:r>
          </a:p>
        </p:txBody>
      </p:sp>
    </p:spTree>
    <p:extLst>
      <p:ext uri="{BB962C8B-B14F-4D97-AF65-F5344CB8AC3E}">
        <p14:creationId xmlns:p14="http://schemas.microsoft.com/office/powerpoint/2010/main" val="1161238992"/>
      </p:ext>
    </p:extLst>
  </p:cSld>
  <p:clrMapOvr>
    <a:masterClrMapping/>
  </p:clrMapOvr>
  <p:extLst mod="1">
    <p:ext uri="{DCECCB84-F9BA-43D5-87BE-67443E8EF086}">
      <p15:sldGuideLst xmlns:p15="http://schemas.microsoft.com/office/powerpoint/2012/main">
        <p15:guide id="1" pos="3720">
          <p15:clr>
            <a:srgbClr val="FBAE40"/>
          </p15:clr>
        </p15:guide>
        <p15:guide id="2" pos="3948">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ntent with title left">
    <p:spTree>
      <p:nvGrpSpPr>
        <p:cNvPr id="1" name=""/>
        <p:cNvGrpSpPr/>
        <p:nvPr/>
      </p:nvGrpSpPr>
      <p:grpSpPr>
        <a:xfrm>
          <a:off x="0" y="0"/>
          <a:ext cx="0" cy="0"/>
          <a:chOff x="0" y="0"/>
          <a:chExt cx="0" cy="0"/>
        </a:xfrm>
      </p:grpSpPr>
      <p:sp>
        <p:nvSpPr>
          <p:cNvPr id="4" name="Content Placeholder 3"/>
          <p:cNvSpPr>
            <a:spLocks noGrp="1"/>
          </p:cNvSpPr>
          <p:nvPr>
            <p:ph sz="half" idx="2"/>
          </p:nvPr>
        </p:nvSpPr>
        <p:spPr bwMode="gray">
          <a:xfrm>
            <a:off x="6276000" y="1278000"/>
            <a:ext cx="5058750" cy="4929584"/>
          </a:xfrm>
        </p:spPr>
        <p:txBody>
          <a:bodyPr>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9" name="Text Placeholder 2"/>
          <p:cNvSpPr>
            <a:spLocks noGrp="1"/>
          </p:cNvSpPr>
          <p:nvPr>
            <p:ph idx="1"/>
          </p:nvPr>
        </p:nvSpPr>
        <p:spPr bwMode="gray">
          <a:xfrm>
            <a:off x="845575" y="1795636"/>
            <a:ext cx="5058000" cy="4403948"/>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6" name="Slide Number Placeholder 5"/>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8" name="Title 7"/>
          <p:cNvSpPr>
            <a:spLocks noGrp="1"/>
          </p:cNvSpPr>
          <p:nvPr>
            <p:ph type="title"/>
          </p:nvPr>
        </p:nvSpPr>
        <p:spPr>
          <a:xfrm>
            <a:off x="845575" y="280733"/>
            <a:ext cx="10489175" cy="854075"/>
          </a:xfrm>
        </p:spPr>
        <p:txBody>
          <a:bodyPr/>
          <a:lstStyle/>
          <a:p>
            <a:r>
              <a:rPr lang="en-US" noProof="0"/>
              <a:t>Click to edit Master title style</a:t>
            </a:r>
            <a:endParaRPr lang="en-GB" noProof="0" dirty="0"/>
          </a:p>
        </p:txBody>
      </p:sp>
      <p:sp>
        <p:nvSpPr>
          <p:cNvPr id="11" name="Text Placeholder 10"/>
          <p:cNvSpPr>
            <a:spLocks noGrp="1"/>
          </p:cNvSpPr>
          <p:nvPr>
            <p:ph type="body" sz="quarter" idx="12" hasCustomPrompt="1"/>
          </p:nvPr>
        </p:nvSpPr>
        <p:spPr>
          <a:xfrm>
            <a:off x="845574" y="1277982"/>
            <a:ext cx="5059925" cy="436017"/>
          </a:xfrm>
        </p:spPr>
        <p:txBody>
          <a:bodyPr>
            <a:noAutofit/>
          </a:bodyPr>
          <a:lstStyle>
            <a:lvl1pPr>
              <a:lnSpc>
                <a:spcPts val="1700"/>
              </a:lnSpc>
              <a:defRPr sz="1500" b="1">
                <a:solidFill>
                  <a:schemeClr val="bg2"/>
                </a:solidFill>
              </a:defRPr>
            </a:lvl1pPr>
          </a:lstStyle>
          <a:p>
            <a:pPr lvl="0"/>
            <a:r>
              <a:rPr lang="en-GB" noProof="0" dirty="0"/>
              <a:t>Click to edit title</a:t>
            </a:r>
          </a:p>
        </p:txBody>
      </p:sp>
    </p:spTree>
    <p:extLst>
      <p:ext uri="{BB962C8B-B14F-4D97-AF65-F5344CB8AC3E}">
        <p14:creationId xmlns:p14="http://schemas.microsoft.com/office/powerpoint/2010/main" val="959066176"/>
      </p:ext>
    </p:extLst>
  </p:cSld>
  <p:clrMapOvr>
    <a:masterClrMapping/>
  </p:clrMapOvr>
  <p:extLst mod="1">
    <p:ext uri="{DCECCB84-F9BA-43D5-87BE-67443E8EF086}">
      <p15:sldGuideLst xmlns:p15="http://schemas.microsoft.com/office/powerpoint/2012/main">
        <p15:guide id="1" pos="3720">
          <p15:clr>
            <a:srgbClr val="FBAE40"/>
          </p15:clr>
        </p15:guide>
        <p15:guide id="2" pos="3948">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ntent with title right">
    <p:spTree>
      <p:nvGrpSpPr>
        <p:cNvPr id="1" name=""/>
        <p:cNvGrpSpPr/>
        <p:nvPr/>
      </p:nvGrpSpPr>
      <p:grpSpPr>
        <a:xfrm>
          <a:off x="0" y="0"/>
          <a:ext cx="0" cy="0"/>
          <a:chOff x="0" y="0"/>
          <a:chExt cx="0" cy="0"/>
        </a:xfrm>
      </p:grpSpPr>
      <p:sp>
        <p:nvSpPr>
          <p:cNvPr id="4" name="Content Placeholder 3"/>
          <p:cNvSpPr>
            <a:spLocks noGrp="1"/>
          </p:cNvSpPr>
          <p:nvPr>
            <p:ph sz="half" idx="2"/>
          </p:nvPr>
        </p:nvSpPr>
        <p:spPr bwMode="gray">
          <a:xfrm>
            <a:off x="6276000" y="1795636"/>
            <a:ext cx="5058750" cy="4403948"/>
          </a:xfrm>
        </p:spPr>
        <p:txBody>
          <a:bodyPr>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9" name="Text Placeholder 2"/>
          <p:cNvSpPr>
            <a:spLocks noGrp="1"/>
          </p:cNvSpPr>
          <p:nvPr>
            <p:ph idx="1"/>
          </p:nvPr>
        </p:nvSpPr>
        <p:spPr bwMode="gray">
          <a:xfrm>
            <a:off x="845575" y="1278000"/>
            <a:ext cx="5058000" cy="4929584"/>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6" name="Slide Number Placeholder 5"/>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8" name="Title 7"/>
          <p:cNvSpPr>
            <a:spLocks noGrp="1"/>
          </p:cNvSpPr>
          <p:nvPr>
            <p:ph type="title"/>
          </p:nvPr>
        </p:nvSpPr>
        <p:spPr>
          <a:xfrm>
            <a:off x="845575" y="280733"/>
            <a:ext cx="10489175" cy="854075"/>
          </a:xfrm>
        </p:spPr>
        <p:txBody>
          <a:bodyPr/>
          <a:lstStyle/>
          <a:p>
            <a:r>
              <a:rPr lang="en-US" noProof="0"/>
              <a:t>Click to edit Master title style</a:t>
            </a:r>
            <a:endParaRPr lang="en-GB" noProof="0" dirty="0"/>
          </a:p>
        </p:txBody>
      </p:sp>
      <p:sp>
        <p:nvSpPr>
          <p:cNvPr id="12" name="Text Placeholder 10"/>
          <p:cNvSpPr>
            <a:spLocks noGrp="1"/>
          </p:cNvSpPr>
          <p:nvPr>
            <p:ph type="body" sz="quarter" idx="13" hasCustomPrompt="1"/>
          </p:nvPr>
        </p:nvSpPr>
        <p:spPr>
          <a:xfrm>
            <a:off x="6274825" y="1277982"/>
            <a:ext cx="5059925" cy="436017"/>
          </a:xfrm>
        </p:spPr>
        <p:txBody>
          <a:bodyPr>
            <a:noAutofit/>
          </a:bodyPr>
          <a:lstStyle>
            <a:lvl1pPr>
              <a:lnSpc>
                <a:spcPts val="1700"/>
              </a:lnSpc>
              <a:defRPr sz="1500" b="1">
                <a:solidFill>
                  <a:schemeClr val="bg2"/>
                </a:solidFill>
              </a:defRPr>
            </a:lvl1pPr>
          </a:lstStyle>
          <a:p>
            <a:pPr lvl="0"/>
            <a:r>
              <a:rPr lang="en-GB" noProof="0" dirty="0"/>
              <a:t>Click to edit title</a:t>
            </a:r>
          </a:p>
        </p:txBody>
      </p:sp>
    </p:spTree>
    <p:extLst>
      <p:ext uri="{BB962C8B-B14F-4D97-AF65-F5344CB8AC3E}">
        <p14:creationId xmlns:p14="http://schemas.microsoft.com/office/powerpoint/2010/main" val="886394254"/>
      </p:ext>
    </p:extLst>
  </p:cSld>
  <p:clrMapOvr>
    <a:masterClrMapping/>
  </p:clrMapOvr>
  <p:extLst mod="1">
    <p:ext uri="{DCECCB84-F9BA-43D5-87BE-67443E8EF086}">
      <p15:sldGuideLst xmlns:p15="http://schemas.microsoft.com/office/powerpoint/2012/main">
        <p15:guide id="1" pos="3720">
          <p15:clr>
            <a:srgbClr val="FBAE40"/>
          </p15:clr>
        </p15:guide>
        <p15:guide id="2" pos="3948">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 Content Slide">
    <p:spTree>
      <p:nvGrpSpPr>
        <p:cNvPr id="1" name=""/>
        <p:cNvGrpSpPr/>
        <p:nvPr/>
      </p:nvGrpSpPr>
      <p:grpSpPr>
        <a:xfrm>
          <a:off x="0" y="0"/>
          <a:ext cx="0" cy="0"/>
          <a:chOff x="0" y="0"/>
          <a:chExt cx="0" cy="0"/>
        </a:xfrm>
      </p:grpSpPr>
      <p:sp>
        <p:nvSpPr>
          <p:cNvPr id="9" name="Text Placeholder 2"/>
          <p:cNvSpPr>
            <a:spLocks noGrp="1"/>
          </p:cNvSpPr>
          <p:nvPr>
            <p:ph idx="1"/>
          </p:nvPr>
        </p:nvSpPr>
        <p:spPr bwMode="gray">
          <a:xfrm>
            <a:off x="845575" y="1278384"/>
            <a:ext cx="10479024" cy="4922391"/>
          </a:xfrm>
          <a:prstGeom prst="rect">
            <a:avLst/>
          </a:prstGeom>
        </p:spPr>
        <p:txBody>
          <a:bodyPr vert="horz" lIns="0" tIns="0" rIns="0" bIns="0" rtlCol="0">
            <a:noAutofit/>
          </a:bodyPr>
          <a:lstStyle>
            <a:lvl2pPr marL="268288" indent="-268288">
              <a:buClr>
                <a:schemeClr val="accent1"/>
              </a:buClr>
              <a:buFont typeface="ING Me" pitchFamily="2" charset="0"/>
              <a:buChar char="•"/>
              <a:defRPr/>
            </a:lvl2pPr>
            <a:lvl3pPr marL="536575" indent="-266700">
              <a:buClr>
                <a:schemeClr val="accent2"/>
              </a:buClr>
              <a:defRPr/>
            </a:lvl3pPr>
            <a:lvl4pPr marL="808038" indent="-260350">
              <a:buClr>
                <a:schemeClr val="accent3"/>
              </a:buClr>
              <a:defRPr/>
            </a:lvl4pPr>
            <a:lvl5pPr marL="1071563" indent="-252413">
              <a:buClr>
                <a:schemeClr val="accent4"/>
              </a:buCl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2" name="Title 1"/>
          <p:cNvSpPr>
            <a:spLocks noGrp="1"/>
          </p:cNvSpPr>
          <p:nvPr>
            <p:ph type="title"/>
          </p:nvPr>
        </p:nvSpPr>
        <p:spPr>
          <a:xfrm>
            <a:off x="845575" y="280733"/>
            <a:ext cx="10479024" cy="854075"/>
          </a:xfrm>
        </p:spPr>
        <p:txBody>
          <a:bodyPr/>
          <a:lstStyle/>
          <a:p>
            <a:r>
              <a:rPr lang="en-US" noProof="0"/>
              <a:t>Click to edit Master title style</a:t>
            </a:r>
            <a:endParaRPr lang="en-GB" noProof="0" dirty="0"/>
          </a:p>
        </p:txBody>
      </p:sp>
      <p:sp>
        <p:nvSpPr>
          <p:cNvPr id="5" name="Slide Number Placeholder 4"/>
          <p:cNvSpPr>
            <a:spLocks noGrp="1"/>
          </p:cNvSpPr>
          <p:nvPr>
            <p:ph type="sldNum" sz="quarter" idx="11"/>
          </p:nvPr>
        </p:nvSpPr>
        <p:spPr/>
        <p:txBody>
          <a:bodyPr/>
          <a:lstStyle/>
          <a:p>
            <a:fld id="{DDD2A080-DA64-4F5C-9131-47EB793B4410}" type="slidenum">
              <a:rPr lang="en-GB" noProof="0" smtClean="0"/>
              <a:pPr/>
              <a:t>‹#›</a:t>
            </a:fld>
            <a:endParaRPr lang="en-GB" noProof="0" dirty="0"/>
          </a:p>
        </p:txBody>
      </p:sp>
    </p:spTree>
    <p:extLst>
      <p:ext uri="{BB962C8B-B14F-4D97-AF65-F5344CB8AC3E}">
        <p14:creationId xmlns:p14="http://schemas.microsoft.com/office/powerpoint/2010/main" val="1366038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Four Content">
    <p:bg bwMode="gray">
      <p:bgRef idx="1001">
        <a:schemeClr val="bg1"/>
      </p:bgRef>
    </p:bg>
    <p:spTree>
      <p:nvGrpSpPr>
        <p:cNvPr id="1" name=""/>
        <p:cNvGrpSpPr/>
        <p:nvPr/>
      </p:nvGrpSpPr>
      <p:grpSpPr>
        <a:xfrm>
          <a:off x="0" y="0"/>
          <a:ext cx="0" cy="0"/>
          <a:chOff x="0" y="0"/>
          <a:chExt cx="0" cy="0"/>
        </a:xfrm>
      </p:grpSpPr>
      <p:sp>
        <p:nvSpPr>
          <p:cNvPr id="12" name="Slide Number Placeholder 11"/>
          <p:cNvSpPr>
            <a:spLocks noGrp="1"/>
          </p:cNvSpPr>
          <p:nvPr>
            <p:ph type="sldNum" sz="quarter" idx="27"/>
          </p:nvPr>
        </p:nvSpPr>
        <p:spPr/>
        <p:txBody>
          <a:bodyPr/>
          <a:lstStyle/>
          <a:p>
            <a:fld id="{DDD2A080-DA64-4F5C-9131-47EB793B4410}" type="slidenum">
              <a:rPr lang="en-GB" noProof="0" smtClean="0"/>
              <a:pPr/>
              <a:t>‹#›</a:t>
            </a:fld>
            <a:endParaRPr lang="en-GB" noProof="0" dirty="0"/>
          </a:p>
        </p:txBody>
      </p:sp>
      <p:sp>
        <p:nvSpPr>
          <p:cNvPr id="23" name="Content Placeholder 3"/>
          <p:cNvSpPr>
            <a:spLocks noGrp="1"/>
          </p:cNvSpPr>
          <p:nvPr>
            <p:ph sz="half" idx="2"/>
          </p:nvPr>
        </p:nvSpPr>
        <p:spPr bwMode="gray">
          <a:xfrm>
            <a:off x="6276750" y="1278000"/>
            <a:ext cx="5058000" cy="2330177"/>
          </a:xfrm>
        </p:spPr>
        <p:txBody>
          <a:bodyPr>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24" name="Text Placeholder 2"/>
          <p:cNvSpPr>
            <a:spLocks noGrp="1"/>
          </p:cNvSpPr>
          <p:nvPr>
            <p:ph idx="28"/>
          </p:nvPr>
        </p:nvSpPr>
        <p:spPr bwMode="gray">
          <a:xfrm>
            <a:off x="845575" y="1278000"/>
            <a:ext cx="5058000" cy="2330177"/>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25" name="Content Placeholder 3"/>
          <p:cNvSpPr>
            <a:spLocks noGrp="1"/>
          </p:cNvSpPr>
          <p:nvPr>
            <p:ph sz="half" idx="29"/>
          </p:nvPr>
        </p:nvSpPr>
        <p:spPr bwMode="gray">
          <a:xfrm>
            <a:off x="6276750" y="3877591"/>
            <a:ext cx="5058000" cy="2330177"/>
          </a:xfrm>
        </p:spPr>
        <p:txBody>
          <a:bodyPr>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26" name="Text Placeholder 2"/>
          <p:cNvSpPr>
            <a:spLocks noGrp="1"/>
          </p:cNvSpPr>
          <p:nvPr>
            <p:ph idx="30"/>
          </p:nvPr>
        </p:nvSpPr>
        <p:spPr bwMode="gray">
          <a:xfrm>
            <a:off x="845575" y="3877591"/>
            <a:ext cx="5058000" cy="2330177"/>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3" name="Title 2"/>
          <p:cNvSpPr>
            <a:spLocks noGrp="1"/>
          </p:cNvSpPr>
          <p:nvPr>
            <p:ph type="title"/>
          </p:nvPr>
        </p:nvSpPr>
        <p:spPr>
          <a:xfrm>
            <a:off x="845575" y="280733"/>
            <a:ext cx="10489175" cy="854075"/>
          </a:xfrm>
        </p:spPr>
        <p:txBody>
          <a:bodyPr/>
          <a:lstStyle/>
          <a:p>
            <a:r>
              <a:rPr lang="en-US" noProof="0"/>
              <a:t>Click to edit Master title style</a:t>
            </a:r>
            <a:endParaRPr lang="en-GB" noProof="0" dirty="0"/>
          </a:p>
        </p:txBody>
      </p:sp>
    </p:spTree>
    <p:extLst>
      <p:ext uri="{BB962C8B-B14F-4D97-AF65-F5344CB8AC3E}">
        <p14:creationId xmlns:p14="http://schemas.microsoft.com/office/powerpoint/2010/main" val="4208732469"/>
      </p:ext>
    </p:extLst>
  </p:cSld>
  <p:clrMapOvr>
    <a:masterClrMapping/>
  </p:clrMapOvr>
  <p:extLst mod="1">
    <p:ext uri="{DCECCB84-F9BA-43D5-87BE-67443E8EF086}">
      <p15:sldGuideLst xmlns:p15="http://schemas.microsoft.com/office/powerpoint/2012/main">
        <p15:guide id="1" pos="3720" userDrawn="1">
          <p15:clr>
            <a:srgbClr val="FBAE40"/>
          </p15:clr>
        </p15:guide>
        <p15:guide id="0" pos="3948" userDrawn="1">
          <p15:clr>
            <a:srgbClr val="FBAE40"/>
          </p15:clr>
        </p15:guide>
        <p15:guide id="2" orient="horz" pos="2274" userDrawn="1">
          <p15:clr>
            <a:srgbClr val="FBAE40"/>
          </p15:clr>
        </p15:guide>
        <p15:guide id="3" orient="horz" pos="2442"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6 Split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846907" y="1278384"/>
            <a:ext cx="3265200" cy="23292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7" name="Content Placeholder 2"/>
          <p:cNvSpPr>
            <a:spLocks noGrp="1"/>
          </p:cNvSpPr>
          <p:nvPr>
            <p:ph idx="13"/>
          </p:nvPr>
        </p:nvSpPr>
        <p:spPr bwMode="gray">
          <a:xfrm>
            <a:off x="4458228" y="1278384"/>
            <a:ext cx="3265200" cy="23292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8" name="Content Placeholder 2"/>
          <p:cNvSpPr>
            <a:spLocks noGrp="1"/>
          </p:cNvSpPr>
          <p:nvPr>
            <p:ph idx="14"/>
          </p:nvPr>
        </p:nvSpPr>
        <p:spPr bwMode="gray">
          <a:xfrm>
            <a:off x="8069550" y="1278384"/>
            <a:ext cx="3265200" cy="23292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13" name="Content Placeholder 2"/>
          <p:cNvSpPr>
            <a:spLocks noGrp="1"/>
          </p:cNvSpPr>
          <p:nvPr>
            <p:ph idx="15"/>
          </p:nvPr>
        </p:nvSpPr>
        <p:spPr bwMode="gray">
          <a:xfrm>
            <a:off x="846908" y="3884250"/>
            <a:ext cx="3265200" cy="2329200"/>
          </a:xfrm>
        </p:spPr>
        <p:txBody>
          <a:bodyPr/>
          <a:lstStyle/>
          <a:p>
            <a:pPr lvl="0"/>
            <a:r>
              <a:rPr lang="en-US" noProof="0"/>
              <a:t>Click to edit Master text styles</a:t>
            </a:r>
          </a:p>
          <a:p>
            <a:pPr lvl="1"/>
            <a:r>
              <a:rPr lang="en-US" noProof="0"/>
              <a:t>Second level</a:t>
            </a:r>
          </a:p>
        </p:txBody>
      </p:sp>
      <p:sp>
        <p:nvSpPr>
          <p:cNvPr id="14" name="Content Placeholder 2"/>
          <p:cNvSpPr>
            <a:spLocks noGrp="1"/>
          </p:cNvSpPr>
          <p:nvPr>
            <p:ph idx="16"/>
          </p:nvPr>
        </p:nvSpPr>
        <p:spPr bwMode="gray">
          <a:xfrm>
            <a:off x="4458229" y="3884250"/>
            <a:ext cx="3265200" cy="2329200"/>
          </a:xfrm>
        </p:spPr>
        <p:txBody>
          <a:bodyPr/>
          <a:lstStyle/>
          <a:p>
            <a:pPr lvl="0"/>
            <a:r>
              <a:rPr lang="en-US" noProof="0"/>
              <a:t>Click to edit Master text styles</a:t>
            </a:r>
          </a:p>
          <a:p>
            <a:pPr lvl="1"/>
            <a:r>
              <a:rPr lang="en-US" noProof="0"/>
              <a:t>Second level</a:t>
            </a:r>
          </a:p>
        </p:txBody>
      </p:sp>
      <p:sp>
        <p:nvSpPr>
          <p:cNvPr id="15" name="Content Placeholder 2"/>
          <p:cNvSpPr>
            <a:spLocks noGrp="1"/>
          </p:cNvSpPr>
          <p:nvPr>
            <p:ph idx="17"/>
          </p:nvPr>
        </p:nvSpPr>
        <p:spPr bwMode="gray">
          <a:xfrm>
            <a:off x="8069550" y="3884250"/>
            <a:ext cx="3265200" cy="2329200"/>
          </a:xfrm>
        </p:spPr>
        <p:txBody>
          <a:bodyPr/>
          <a:lstStyle/>
          <a:p>
            <a:pPr lvl="0"/>
            <a:r>
              <a:rPr lang="en-US" noProof="0"/>
              <a:t>Click to edit Master text styles</a:t>
            </a:r>
          </a:p>
          <a:p>
            <a:pPr lvl="1"/>
            <a:r>
              <a:rPr lang="en-US" noProof="0"/>
              <a:t>Second level</a:t>
            </a:r>
          </a:p>
        </p:txBody>
      </p:sp>
      <p:sp>
        <p:nvSpPr>
          <p:cNvPr id="9" name="Slide Number Placeholder 8"/>
          <p:cNvSpPr>
            <a:spLocks noGrp="1"/>
          </p:cNvSpPr>
          <p:nvPr>
            <p:ph type="sldNum" sz="quarter" idx="19"/>
          </p:nvPr>
        </p:nvSpPr>
        <p:spPr/>
        <p:txBody>
          <a:bodyPr/>
          <a:lstStyle/>
          <a:p>
            <a:fld id="{DDD2A080-DA64-4F5C-9131-47EB793B4410}" type="slidenum">
              <a:rPr lang="en-GB" noProof="0" smtClean="0"/>
              <a:pPr/>
              <a:t>‹#›</a:t>
            </a:fld>
            <a:endParaRPr lang="en-GB" noProof="0" dirty="0"/>
          </a:p>
        </p:txBody>
      </p:sp>
      <p:sp>
        <p:nvSpPr>
          <p:cNvPr id="5" name="Title 4"/>
          <p:cNvSpPr>
            <a:spLocks noGrp="1"/>
          </p:cNvSpPr>
          <p:nvPr>
            <p:ph type="title"/>
          </p:nvPr>
        </p:nvSpPr>
        <p:spPr>
          <a:xfrm>
            <a:off x="845575" y="280733"/>
            <a:ext cx="10489175" cy="854075"/>
          </a:xfrm>
        </p:spPr>
        <p:txBody>
          <a:bodyPr/>
          <a:lstStyle/>
          <a:p>
            <a:r>
              <a:rPr lang="en-US" noProof="0"/>
              <a:t>Click to edit Master title style</a:t>
            </a:r>
            <a:endParaRPr lang="en-GB" noProof="0" dirty="0"/>
          </a:p>
        </p:txBody>
      </p:sp>
    </p:spTree>
    <p:extLst>
      <p:ext uri="{BB962C8B-B14F-4D97-AF65-F5344CB8AC3E}">
        <p14:creationId xmlns:p14="http://schemas.microsoft.com/office/powerpoint/2010/main" val="3206252193"/>
      </p:ext>
    </p:extLst>
  </p:cSld>
  <p:clrMapOvr>
    <a:masterClrMapping/>
  </p:clrMapOvr>
  <p:extLst mod="1">
    <p:ext uri="{DCECCB84-F9BA-43D5-87BE-67443E8EF086}">
      <p15:sldGuideLst xmlns:p15="http://schemas.microsoft.com/office/powerpoint/2012/main">
        <p15:guide id="1" pos="2591" userDrawn="1">
          <p15:clr>
            <a:srgbClr val="FBAE40"/>
          </p15:clr>
        </p15:guide>
        <p15:guide id="2" pos="2808" userDrawn="1">
          <p15:clr>
            <a:srgbClr val="FBAE40"/>
          </p15:clr>
        </p15:guide>
        <p15:guide id="3" pos="4866" userDrawn="1">
          <p15:clr>
            <a:srgbClr val="FBAE40"/>
          </p15:clr>
        </p15:guide>
        <p15:guide id="4" pos="5082" userDrawn="1">
          <p15:clr>
            <a:srgbClr val="FBAE40"/>
          </p15:clr>
        </p15:guide>
        <p15:guide id="5" orient="horz" pos="2274" userDrawn="1">
          <p15:clr>
            <a:srgbClr val="FBAE40"/>
          </p15:clr>
        </p15:guide>
        <p15:guide id="6" orient="horz" pos="2442"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6 Split graphic">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846907" y="1795637"/>
            <a:ext cx="3265200" cy="269698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7" name="Content Placeholder 2"/>
          <p:cNvSpPr>
            <a:spLocks noGrp="1"/>
          </p:cNvSpPr>
          <p:nvPr>
            <p:ph idx="13"/>
          </p:nvPr>
        </p:nvSpPr>
        <p:spPr bwMode="gray">
          <a:xfrm>
            <a:off x="4458228" y="1795637"/>
            <a:ext cx="3265200" cy="269698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8" name="Content Placeholder 2"/>
          <p:cNvSpPr>
            <a:spLocks noGrp="1"/>
          </p:cNvSpPr>
          <p:nvPr>
            <p:ph idx="14"/>
          </p:nvPr>
        </p:nvSpPr>
        <p:spPr bwMode="gray">
          <a:xfrm>
            <a:off x="8069550" y="1795637"/>
            <a:ext cx="3265200" cy="269698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13" name="Content Placeholder 2"/>
          <p:cNvSpPr>
            <a:spLocks noGrp="1"/>
          </p:cNvSpPr>
          <p:nvPr>
            <p:ph idx="15"/>
          </p:nvPr>
        </p:nvSpPr>
        <p:spPr bwMode="gray">
          <a:xfrm>
            <a:off x="846908" y="4760734"/>
            <a:ext cx="3265200" cy="1440042"/>
          </a:xfrm>
        </p:spPr>
        <p:txBody>
          <a:bodyPr/>
          <a:lstStyle/>
          <a:p>
            <a:pPr lvl="0"/>
            <a:r>
              <a:rPr lang="en-US" noProof="0"/>
              <a:t>Click to edit Master text styles</a:t>
            </a:r>
          </a:p>
          <a:p>
            <a:pPr lvl="1"/>
            <a:r>
              <a:rPr lang="en-US" noProof="0"/>
              <a:t>Second level</a:t>
            </a:r>
          </a:p>
        </p:txBody>
      </p:sp>
      <p:sp>
        <p:nvSpPr>
          <p:cNvPr id="14" name="Content Placeholder 2"/>
          <p:cNvSpPr>
            <a:spLocks noGrp="1"/>
          </p:cNvSpPr>
          <p:nvPr>
            <p:ph idx="16"/>
          </p:nvPr>
        </p:nvSpPr>
        <p:spPr bwMode="gray">
          <a:xfrm>
            <a:off x="4458229" y="4760734"/>
            <a:ext cx="3265200" cy="1440042"/>
          </a:xfrm>
        </p:spPr>
        <p:txBody>
          <a:bodyPr/>
          <a:lstStyle/>
          <a:p>
            <a:pPr lvl="0"/>
            <a:r>
              <a:rPr lang="en-US" noProof="0"/>
              <a:t>Click to edit Master text styles</a:t>
            </a:r>
          </a:p>
          <a:p>
            <a:pPr lvl="1"/>
            <a:r>
              <a:rPr lang="en-US" noProof="0"/>
              <a:t>Second level</a:t>
            </a:r>
          </a:p>
        </p:txBody>
      </p:sp>
      <p:sp>
        <p:nvSpPr>
          <p:cNvPr id="15" name="Content Placeholder 2"/>
          <p:cNvSpPr>
            <a:spLocks noGrp="1"/>
          </p:cNvSpPr>
          <p:nvPr>
            <p:ph idx="17"/>
          </p:nvPr>
        </p:nvSpPr>
        <p:spPr bwMode="gray">
          <a:xfrm>
            <a:off x="8069550" y="4760734"/>
            <a:ext cx="3265200" cy="1440042"/>
          </a:xfrm>
        </p:spPr>
        <p:txBody>
          <a:bodyPr/>
          <a:lstStyle/>
          <a:p>
            <a:pPr lvl="0"/>
            <a:r>
              <a:rPr lang="en-US" noProof="0"/>
              <a:t>Click to edit Master text styles</a:t>
            </a:r>
          </a:p>
          <a:p>
            <a:pPr lvl="1"/>
            <a:r>
              <a:rPr lang="en-US" noProof="0"/>
              <a:t>Second level</a:t>
            </a:r>
          </a:p>
        </p:txBody>
      </p:sp>
      <p:sp>
        <p:nvSpPr>
          <p:cNvPr id="9" name="Slide Number Placeholder 8"/>
          <p:cNvSpPr>
            <a:spLocks noGrp="1"/>
          </p:cNvSpPr>
          <p:nvPr>
            <p:ph type="sldNum" sz="quarter" idx="19"/>
          </p:nvPr>
        </p:nvSpPr>
        <p:spPr/>
        <p:txBody>
          <a:bodyPr/>
          <a:lstStyle/>
          <a:p>
            <a:fld id="{DDD2A080-DA64-4F5C-9131-47EB793B4410}" type="slidenum">
              <a:rPr lang="en-GB" noProof="0" smtClean="0"/>
              <a:pPr/>
              <a:t>‹#›</a:t>
            </a:fld>
            <a:endParaRPr lang="en-GB" noProof="0" dirty="0"/>
          </a:p>
        </p:txBody>
      </p:sp>
      <p:sp>
        <p:nvSpPr>
          <p:cNvPr id="5" name="Title 4"/>
          <p:cNvSpPr>
            <a:spLocks noGrp="1"/>
          </p:cNvSpPr>
          <p:nvPr>
            <p:ph type="title"/>
          </p:nvPr>
        </p:nvSpPr>
        <p:spPr>
          <a:xfrm>
            <a:off x="845575" y="280733"/>
            <a:ext cx="10489175" cy="854075"/>
          </a:xfrm>
        </p:spPr>
        <p:txBody>
          <a:bodyPr/>
          <a:lstStyle/>
          <a:p>
            <a:r>
              <a:rPr lang="en-US" noProof="0"/>
              <a:t>Click to edit Master title style</a:t>
            </a:r>
            <a:endParaRPr lang="en-GB" noProof="0" dirty="0"/>
          </a:p>
        </p:txBody>
      </p:sp>
      <p:sp>
        <p:nvSpPr>
          <p:cNvPr id="10" name="Text Placeholder 10"/>
          <p:cNvSpPr>
            <a:spLocks noGrp="1"/>
          </p:cNvSpPr>
          <p:nvPr>
            <p:ph type="body" sz="quarter" idx="12" hasCustomPrompt="1"/>
          </p:nvPr>
        </p:nvSpPr>
        <p:spPr>
          <a:xfrm>
            <a:off x="845574" y="1277982"/>
            <a:ext cx="3265200" cy="436017"/>
          </a:xfrm>
        </p:spPr>
        <p:txBody>
          <a:bodyPr>
            <a:noAutofit/>
          </a:bodyPr>
          <a:lstStyle>
            <a:lvl1pPr>
              <a:lnSpc>
                <a:spcPts val="1700"/>
              </a:lnSpc>
              <a:defRPr sz="1500" b="1">
                <a:solidFill>
                  <a:schemeClr val="bg2"/>
                </a:solidFill>
              </a:defRPr>
            </a:lvl1pPr>
          </a:lstStyle>
          <a:p>
            <a:pPr lvl="0"/>
            <a:r>
              <a:rPr lang="en-GB" noProof="0" dirty="0"/>
              <a:t>Click to edit title</a:t>
            </a:r>
          </a:p>
        </p:txBody>
      </p:sp>
      <p:sp>
        <p:nvSpPr>
          <p:cNvPr id="16" name="Text Placeholder 10"/>
          <p:cNvSpPr>
            <a:spLocks noGrp="1"/>
          </p:cNvSpPr>
          <p:nvPr>
            <p:ph type="body" sz="quarter" idx="20" hasCustomPrompt="1"/>
          </p:nvPr>
        </p:nvSpPr>
        <p:spPr>
          <a:xfrm>
            <a:off x="4458228" y="1277982"/>
            <a:ext cx="3265200" cy="436017"/>
          </a:xfrm>
        </p:spPr>
        <p:txBody>
          <a:bodyPr/>
          <a:lstStyle>
            <a:lvl1pPr>
              <a:lnSpc>
                <a:spcPts val="1700"/>
              </a:lnSpc>
              <a:defRPr sz="1500" b="1">
                <a:solidFill>
                  <a:schemeClr val="bg2"/>
                </a:solidFill>
              </a:defRPr>
            </a:lvl1pPr>
          </a:lstStyle>
          <a:p>
            <a:pPr lvl="0"/>
            <a:r>
              <a:rPr lang="en-GB" noProof="0" dirty="0"/>
              <a:t>Click to edit title</a:t>
            </a:r>
          </a:p>
        </p:txBody>
      </p:sp>
      <p:sp>
        <p:nvSpPr>
          <p:cNvPr id="17" name="Text Placeholder 10"/>
          <p:cNvSpPr>
            <a:spLocks noGrp="1"/>
          </p:cNvSpPr>
          <p:nvPr>
            <p:ph type="body" sz="quarter" idx="21" hasCustomPrompt="1"/>
          </p:nvPr>
        </p:nvSpPr>
        <p:spPr>
          <a:xfrm>
            <a:off x="8069550" y="1277982"/>
            <a:ext cx="3265200" cy="436017"/>
          </a:xfrm>
        </p:spPr>
        <p:txBody>
          <a:bodyPr/>
          <a:lstStyle>
            <a:lvl1pPr>
              <a:lnSpc>
                <a:spcPts val="1700"/>
              </a:lnSpc>
              <a:defRPr sz="1500" b="1">
                <a:solidFill>
                  <a:schemeClr val="bg2"/>
                </a:solidFill>
              </a:defRPr>
            </a:lvl1pPr>
          </a:lstStyle>
          <a:p>
            <a:pPr lvl="0"/>
            <a:r>
              <a:rPr lang="en-GB" noProof="0" dirty="0"/>
              <a:t>Click to edit title</a:t>
            </a:r>
          </a:p>
        </p:txBody>
      </p:sp>
    </p:spTree>
    <p:extLst>
      <p:ext uri="{BB962C8B-B14F-4D97-AF65-F5344CB8AC3E}">
        <p14:creationId xmlns:p14="http://schemas.microsoft.com/office/powerpoint/2010/main" val="217969887"/>
      </p:ext>
    </p:extLst>
  </p:cSld>
  <p:clrMapOvr>
    <a:masterClrMapping/>
  </p:clrMapOvr>
  <p:extLst mod="1">
    <p:ext uri="{DCECCB84-F9BA-43D5-87BE-67443E8EF086}">
      <p15:sldGuideLst xmlns:p15="http://schemas.microsoft.com/office/powerpoint/2012/main">
        <p15:guide id="2" pos="2808">
          <p15:clr>
            <a:srgbClr val="FBAE40"/>
          </p15:clr>
        </p15:guide>
        <p15:guide id="3" pos="4866">
          <p15:clr>
            <a:srgbClr val="FBAE40"/>
          </p15:clr>
        </p15:guide>
        <p15:guide id="4" pos="5082">
          <p15:clr>
            <a:srgbClr val="FBAE40"/>
          </p15:clr>
        </p15:guide>
        <p15:guide id="5" orient="horz" pos="2830" userDrawn="1">
          <p15:clr>
            <a:srgbClr val="FBAE40"/>
          </p15:clr>
        </p15:guide>
        <p15:guide id="6" orient="horz" pos="2998" userDrawn="1">
          <p15:clr>
            <a:srgbClr val="FBAE40"/>
          </p15:clr>
        </p15:guide>
        <p15:guide id="7" pos="2592"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4 Split Content">
    <p:bg bwMode="gray">
      <p:bgRef idx="1001">
        <a:schemeClr val="bg1"/>
      </p:bgRef>
    </p:bg>
    <p:spTree>
      <p:nvGrpSpPr>
        <p:cNvPr id="1" name=""/>
        <p:cNvGrpSpPr/>
        <p:nvPr/>
      </p:nvGrpSpPr>
      <p:grpSpPr>
        <a:xfrm>
          <a:off x="0" y="0"/>
          <a:ext cx="0" cy="0"/>
          <a:chOff x="0" y="0"/>
          <a:chExt cx="0" cy="0"/>
        </a:xfrm>
      </p:grpSpPr>
      <p:sp>
        <p:nvSpPr>
          <p:cNvPr id="5" name="Content Placeholder 2"/>
          <p:cNvSpPr>
            <a:spLocks noGrp="1"/>
          </p:cNvSpPr>
          <p:nvPr>
            <p:ph idx="1" hasCustomPrompt="1"/>
          </p:nvPr>
        </p:nvSpPr>
        <p:spPr bwMode="gray">
          <a:xfrm>
            <a:off x="845575" y="1279981"/>
            <a:ext cx="5058000" cy="324000"/>
          </a:xfrm>
        </p:spPr>
        <p:txBody>
          <a:bodyPr>
            <a:noAutofit/>
          </a:bodyPr>
          <a:lstStyle>
            <a:lvl1pPr>
              <a:lnSpc>
                <a:spcPts val="2100"/>
              </a:lnSpc>
              <a:defRPr sz="1800" b="1"/>
            </a:lvl1pPr>
          </a:lstStyle>
          <a:p>
            <a:pPr lvl="0"/>
            <a:r>
              <a:rPr lang="en-GB" noProof="0"/>
              <a:t>Click to edit title</a:t>
            </a:r>
            <a:endParaRPr lang="en-GB" noProof="0" dirty="0"/>
          </a:p>
        </p:txBody>
      </p:sp>
      <p:sp>
        <p:nvSpPr>
          <p:cNvPr id="6" name="Content Placeholder 2"/>
          <p:cNvSpPr>
            <a:spLocks noGrp="1"/>
          </p:cNvSpPr>
          <p:nvPr>
            <p:ph idx="13" hasCustomPrompt="1"/>
          </p:nvPr>
        </p:nvSpPr>
        <p:spPr bwMode="gray">
          <a:xfrm>
            <a:off x="845575" y="1754561"/>
            <a:ext cx="5058000" cy="1854000"/>
          </a:xfrm>
        </p:spPr>
        <p:txBody>
          <a:bodyPr/>
          <a:lstStyle>
            <a:lvl3pPr>
              <a:lnSpc>
                <a:spcPts val="2200"/>
              </a:lnSpc>
              <a:defRPr sz="2000"/>
            </a:lvl3pPr>
          </a:lstStyle>
          <a:p>
            <a:pPr lvl="2"/>
            <a:r>
              <a:rPr lang="en-GB" noProof="0" dirty="0"/>
              <a:t>Text level</a:t>
            </a:r>
          </a:p>
        </p:txBody>
      </p:sp>
      <p:sp>
        <p:nvSpPr>
          <p:cNvPr id="7" name="Content Placeholder 2"/>
          <p:cNvSpPr>
            <a:spLocks noGrp="1"/>
          </p:cNvSpPr>
          <p:nvPr>
            <p:ph idx="20" hasCustomPrompt="1"/>
          </p:nvPr>
        </p:nvSpPr>
        <p:spPr bwMode="gray">
          <a:xfrm>
            <a:off x="845575" y="3877590"/>
            <a:ext cx="5058000" cy="324000"/>
          </a:xfrm>
        </p:spPr>
        <p:txBody>
          <a:bodyPr>
            <a:noAutofit/>
          </a:bodyPr>
          <a:lstStyle>
            <a:lvl1pPr>
              <a:lnSpc>
                <a:spcPts val="2100"/>
              </a:lnSpc>
              <a:defRPr sz="1800" b="1"/>
            </a:lvl1pPr>
          </a:lstStyle>
          <a:p>
            <a:pPr lvl="0"/>
            <a:r>
              <a:rPr lang="en-GB" noProof="0"/>
              <a:t>Click to edit title</a:t>
            </a:r>
            <a:endParaRPr lang="en-GB" noProof="0" dirty="0"/>
          </a:p>
        </p:txBody>
      </p:sp>
      <p:sp>
        <p:nvSpPr>
          <p:cNvPr id="8" name="Content Placeholder 2"/>
          <p:cNvSpPr>
            <a:spLocks noGrp="1"/>
          </p:cNvSpPr>
          <p:nvPr>
            <p:ph idx="21" hasCustomPrompt="1"/>
          </p:nvPr>
        </p:nvSpPr>
        <p:spPr bwMode="gray">
          <a:xfrm>
            <a:off x="845575" y="4346775"/>
            <a:ext cx="5058000" cy="1854000"/>
          </a:xfrm>
        </p:spPr>
        <p:txBody>
          <a:bodyPr/>
          <a:lstStyle>
            <a:lvl3pPr>
              <a:lnSpc>
                <a:spcPts val="2200"/>
              </a:lnSpc>
              <a:defRPr sz="2000"/>
            </a:lvl3pPr>
          </a:lstStyle>
          <a:p>
            <a:pPr lvl="2"/>
            <a:r>
              <a:rPr lang="en-GB" noProof="0" dirty="0"/>
              <a:t>Text level</a:t>
            </a:r>
          </a:p>
        </p:txBody>
      </p:sp>
      <p:cxnSp>
        <p:nvCxnSpPr>
          <p:cNvPr id="9" name="Straight Connector 8"/>
          <p:cNvCxnSpPr/>
          <p:nvPr userDrawn="1"/>
        </p:nvCxnSpPr>
        <p:spPr bwMode="gray">
          <a:xfrm>
            <a:off x="845575" y="1682898"/>
            <a:ext cx="5058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bwMode="gray">
          <a:xfrm>
            <a:off x="845575" y="4278810"/>
            <a:ext cx="5058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5" name="Content Placeholder 2"/>
          <p:cNvSpPr>
            <a:spLocks noGrp="1"/>
          </p:cNvSpPr>
          <p:nvPr>
            <p:ph idx="22" hasCustomPrompt="1"/>
          </p:nvPr>
        </p:nvSpPr>
        <p:spPr bwMode="gray">
          <a:xfrm>
            <a:off x="6276750" y="1279981"/>
            <a:ext cx="5058000" cy="324000"/>
          </a:xfrm>
        </p:spPr>
        <p:txBody>
          <a:bodyPr>
            <a:noAutofit/>
          </a:bodyPr>
          <a:lstStyle>
            <a:lvl1pPr>
              <a:lnSpc>
                <a:spcPts val="2100"/>
              </a:lnSpc>
              <a:defRPr sz="1800" b="1"/>
            </a:lvl1pPr>
          </a:lstStyle>
          <a:p>
            <a:pPr lvl="0"/>
            <a:r>
              <a:rPr lang="en-GB" noProof="0"/>
              <a:t>Click to edit title</a:t>
            </a:r>
            <a:endParaRPr lang="en-GB" noProof="0" dirty="0"/>
          </a:p>
        </p:txBody>
      </p:sp>
      <p:sp>
        <p:nvSpPr>
          <p:cNvPr id="16" name="Content Placeholder 2"/>
          <p:cNvSpPr>
            <a:spLocks noGrp="1"/>
          </p:cNvSpPr>
          <p:nvPr>
            <p:ph idx="23" hasCustomPrompt="1"/>
          </p:nvPr>
        </p:nvSpPr>
        <p:spPr bwMode="gray">
          <a:xfrm>
            <a:off x="6276750" y="1754561"/>
            <a:ext cx="5058000" cy="1854000"/>
          </a:xfrm>
        </p:spPr>
        <p:txBody>
          <a:bodyPr/>
          <a:lstStyle>
            <a:lvl3pPr>
              <a:lnSpc>
                <a:spcPts val="2200"/>
              </a:lnSpc>
              <a:defRPr sz="2000"/>
            </a:lvl3pPr>
          </a:lstStyle>
          <a:p>
            <a:pPr lvl="2"/>
            <a:r>
              <a:rPr lang="en-GB" noProof="0" dirty="0"/>
              <a:t>Text level</a:t>
            </a:r>
          </a:p>
        </p:txBody>
      </p:sp>
      <p:sp>
        <p:nvSpPr>
          <p:cNvPr id="17" name="Content Placeholder 2"/>
          <p:cNvSpPr>
            <a:spLocks noGrp="1"/>
          </p:cNvSpPr>
          <p:nvPr>
            <p:ph idx="24" hasCustomPrompt="1"/>
          </p:nvPr>
        </p:nvSpPr>
        <p:spPr bwMode="gray">
          <a:xfrm>
            <a:off x="6276750" y="3877590"/>
            <a:ext cx="5058000" cy="324000"/>
          </a:xfrm>
        </p:spPr>
        <p:txBody>
          <a:bodyPr>
            <a:noAutofit/>
          </a:bodyPr>
          <a:lstStyle>
            <a:lvl1pPr>
              <a:lnSpc>
                <a:spcPts val="2100"/>
              </a:lnSpc>
              <a:defRPr sz="1800" b="1"/>
            </a:lvl1pPr>
          </a:lstStyle>
          <a:p>
            <a:pPr lvl="0"/>
            <a:r>
              <a:rPr lang="en-GB" noProof="0"/>
              <a:t>Click to edit title</a:t>
            </a:r>
            <a:endParaRPr lang="en-GB" noProof="0" dirty="0"/>
          </a:p>
        </p:txBody>
      </p:sp>
      <p:sp>
        <p:nvSpPr>
          <p:cNvPr id="18" name="Content Placeholder 2"/>
          <p:cNvSpPr>
            <a:spLocks noGrp="1"/>
          </p:cNvSpPr>
          <p:nvPr>
            <p:ph idx="25" hasCustomPrompt="1"/>
          </p:nvPr>
        </p:nvSpPr>
        <p:spPr bwMode="gray">
          <a:xfrm>
            <a:off x="6276750" y="4346775"/>
            <a:ext cx="5058000" cy="1854000"/>
          </a:xfrm>
        </p:spPr>
        <p:txBody>
          <a:bodyPr/>
          <a:lstStyle>
            <a:lvl3pPr>
              <a:lnSpc>
                <a:spcPts val="2200"/>
              </a:lnSpc>
              <a:defRPr sz="2000"/>
            </a:lvl3pPr>
          </a:lstStyle>
          <a:p>
            <a:pPr lvl="2"/>
            <a:r>
              <a:rPr lang="en-GB" noProof="0" dirty="0"/>
              <a:t>Text level</a:t>
            </a:r>
          </a:p>
        </p:txBody>
      </p:sp>
      <p:cxnSp>
        <p:nvCxnSpPr>
          <p:cNvPr id="19" name="Straight Connector 18"/>
          <p:cNvCxnSpPr/>
          <p:nvPr userDrawn="1"/>
        </p:nvCxnSpPr>
        <p:spPr bwMode="gray">
          <a:xfrm>
            <a:off x="6276750" y="1682898"/>
            <a:ext cx="5058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bwMode="gray">
          <a:xfrm>
            <a:off x="6276750" y="4278810"/>
            <a:ext cx="5058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Slide Number Placeholder 11"/>
          <p:cNvSpPr>
            <a:spLocks noGrp="1"/>
          </p:cNvSpPr>
          <p:nvPr>
            <p:ph type="sldNum" sz="quarter" idx="27"/>
          </p:nvPr>
        </p:nvSpPr>
        <p:spPr/>
        <p:txBody>
          <a:bodyPr/>
          <a:lstStyle/>
          <a:p>
            <a:fld id="{DDD2A080-DA64-4F5C-9131-47EB793B4410}" type="slidenum">
              <a:rPr lang="en-GB" noProof="0" smtClean="0"/>
              <a:pPr/>
              <a:t>‹#›</a:t>
            </a:fld>
            <a:endParaRPr lang="en-GB" noProof="0" dirty="0"/>
          </a:p>
        </p:txBody>
      </p:sp>
      <p:sp>
        <p:nvSpPr>
          <p:cNvPr id="3" name="Title 2"/>
          <p:cNvSpPr>
            <a:spLocks noGrp="1"/>
          </p:cNvSpPr>
          <p:nvPr>
            <p:ph type="title"/>
          </p:nvPr>
        </p:nvSpPr>
        <p:spPr>
          <a:xfrm>
            <a:off x="845575" y="280733"/>
            <a:ext cx="10489175" cy="854075"/>
          </a:xfrm>
        </p:spPr>
        <p:txBody>
          <a:bodyPr/>
          <a:lstStyle/>
          <a:p>
            <a:r>
              <a:rPr lang="en-US" noProof="0"/>
              <a:t>Click to edit Master title style</a:t>
            </a:r>
            <a:endParaRPr lang="en-GB" noProof="0" dirty="0"/>
          </a:p>
        </p:txBody>
      </p:sp>
    </p:spTree>
    <p:extLst>
      <p:ext uri="{BB962C8B-B14F-4D97-AF65-F5344CB8AC3E}">
        <p14:creationId xmlns:p14="http://schemas.microsoft.com/office/powerpoint/2010/main" val="2473586443"/>
      </p:ext>
    </p:extLst>
  </p:cSld>
  <p:clrMapOvr>
    <a:masterClrMapping/>
  </p:clrMapOvr>
  <p:extLst mod="1">
    <p:ext uri="{DCECCB84-F9BA-43D5-87BE-67443E8EF086}">
      <p15:sldGuideLst xmlns:p15="http://schemas.microsoft.com/office/powerpoint/2012/main">
        <p15:guide id="2" pos="3720" userDrawn="1">
          <p15:clr>
            <a:srgbClr val="FBAE40"/>
          </p15:clr>
        </p15:guide>
        <p15:guide id="3" pos="3953" userDrawn="1">
          <p15:clr>
            <a:srgbClr val="FBAE40"/>
          </p15:clr>
        </p15:guide>
        <p15:guide id="4" orient="horz" pos="2274" userDrawn="1">
          <p15:clr>
            <a:srgbClr val="FBAE40"/>
          </p15:clr>
        </p15:guide>
        <p15:guide id="5" orient="horz" pos="2442" userDrawn="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6 Split Title &amp; Cont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845575" y="280733"/>
            <a:ext cx="10489175" cy="854075"/>
          </a:xfrm>
        </p:spPr>
        <p:txBody>
          <a:bodyPr/>
          <a:lstStyle/>
          <a:p>
            <a:r>
              <a:rPr lang="en-US" noProof="0"/>
              <a:t>Click to edit Master title style</a:t>
            </a:r>
            <a:endParaRPr lang="en-GB" noProof="0" dirty="0"/>
          </a:p>
        </p:txBody>
      </p:sp>
      <p:sp>
        <p:nvSpPr>
          <p:cNvPr id="5" name="Content Placeholder 2"/>
          <p:cNvSpPr>
            <a:spLocks noGrp="1"/>
          </p:cNvSpPr>
          <p:nvPr>
            <p:ph idx="1" hasCustomPrompt="1"/>
          </p:nvPr>
        </p:nvSpPr>
        <p:spPr bwMode="gray">
          <a:xfrm>
            <a:off x="845575" y="1278384"/>
            <a:ext cx="3265200" cy="324000"/>
          </a:xfrm>
        </p:spPr>
        <p:txBody>
          <a:bodyPr/>
          <a:lstStyle>
            <a:lvl1pPr>
              <a:lnSpc>
                <a:spcPts val="2100"/>
              </a:lnSpc>
              <a:defRPr sz="1800" b="1"/>
            </a:lvl1pPr>
          </a:lstStyle>
          <a:p>
            <a:pPr lvl="0"/>
            <a:r>
              <a:rPr lang="en-GB" noProof="0" dirty="0"/>
              <a:t>Click to edit title</a:t>
            </a:r>
          </a:p>
        </p:txBody>
      </p:sp>
      <p:sp>
        <p:nvSpPr>
          <p:cNvPr id="6" name="Content Placeholder 2"/>
          <p:cNvSpPr>
            <a:spLocks noGrp="1"/>
          </p:cNvSpPr>
          <p:nvPr>
            <p:ph idx="13" hasCustomPrompt="1"/>
          </p:nvPr>
        </p:nvSpPr>
        <p:spPr bwMode="gray">
          <a:xfrm>
            <a:off x="845575" y="1757278"/>
            <a:ext cx="3265200" cy="1850305"/>
          </a:xfrm>
        </p:spPr>
        <p:txBody>
          <a:bodyPr/>
          <a:lstStyle>
            <a:lvl3pPr>
              <a:lnSpc>
                <a:spcPts val="2100"/>
              </a:lnSpc>
              <a:defRPr sz="1800"/>
            </a:lvl3pPr>
          </a:lstStyle>
          <a:p>
            <a:pPr lvl="2"/>
            <a:r>
              <a:rPr lang="en-GB" noProof="0" dirty="0"/>
              <a:t>Text level</a:t>
            </a:r>
          </a:p>
        </p:txBody>
      </p:sp>
      <p:sp>
        <p:nvSpPr>
          <p:cNvPr id="7" name="Content Placeholder 2"/>
          <p:cNvSpPr>
            <a:spLocks noGrp="1"/>
          </p:cNvSpPr>
          <p:nvPr>
            <p:ph idx="20" hasCustomPrompt="1"/>
          </p:nvPr>
        </p:nvSpPr>
        <p:spPr bwMode="gray">
          <a:xfrm>
            <a:off x="845575" y="3878568"/>
            <a:ext cx="3265200" cy="324000"/>
          </a:xfrm>
        </p:spPr>
        <p:txBody>
          <a:bodyPr/>
          <a:lstStyle>
            <a:lvl1pPr>
              <a:lnSpc>
                <a:spcPts val="2100"/>
              </a:lnSpc>
              <a:defRPr sz="1800" b="1"/>
            </a:lvl1pPr>
          </a:lstStyle>
          <a:p>
            <a:pPr lvl="0"/>
            <a:r>
              <a:rPr lang="en-GB" noProof="0"/>
              <a:t>Click to edit title</a:t>
            </a:r>
            <a:endParaRPr lang="en-GB" noProof="0" dirty="0"/>
          </a:p>
        </p:txBody>
      </p:sp>
      <p:sp>
        <p:nvSpPr>
          <p:cNvPr id="8" name="Content Placeholder 2"/>
          <p:cNvSpPr>
            <a:spLocks noGrp="1"/>
          </p:cNvSpPr>
          <p:nvPr>
            <p:ph idx="21" hasCustomPrompt="1"/>
          </p:nvPr>
        </p:nvSpPr>
        <p:spPr bwMode="gray">
          <a:xfrm>
            <a:off x="845575" y="4346776"/>
            <a:ext cx="3265200" cy="1850400"/>
          </a:xfrm>
        </p:spPr>
        <p:txBody>
          <a:bodyPr/>
          <a:lstStyle>
            <a:lvl3pPr>
              <a:lnSpc>
                <a:spcPts val="2100"/>
              </a:lnSpc>
              <a:defRPr sz="1800"/>
            </a:lvl3pPr>
          </a:lstStyle>
          <a:p>
            <a:pPr lvl="2"/>
            <a:r>
              <a:rPr lang="en-GB" noProof="0" dirty="0"/>
              <a:t>Text level</a:t>
            </a:r>
          </a:p>
        </p:txBody>
      </p:sp>
      <p:cxnSp>
        <p:nvCxnSpPr>
          <p:cNvPr id="9" name="Straight Connector 8"/>
          <p:cNvCxnSpPr/>
          <p:nvPr userDrawn="1"/>
        </p:nvCxnSpPr>
        <p:spPr bwMode="gray">
          <a:xfrm>
            <a:off x="845575" y="1685616"/>
            <a:ext cx="32652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bwMode="gray">
          <a:xfrm>
            <a:off x="845575" y="4278810"/>
            <a:ext cx="32652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40" name="Content Placeholder 2"/>
          <p:cNvSpPr>
            <a:spLocks noGrp="1"/>
          </p:cNvSpPr>
          <p:nvPr>
            <p:ph idx="22" hasCustomPrompt="1"/>
          </p:nvPr>
        </p:nvSpPr>
        <p:spPr bwMode="gray">
          <a:xfrm>
            <a:off x="8069550" y="1278384"/>
            <a:ext cx="3265200" cy="324000"/>
          </a:xfrm>
        </p:spPr>
        <p:txBody>
          <a:bodyPr/>
          <a:lstStyle>
            <a:lvl1pPr>
              <a:lnSpc>
                <a:spcPts val="2100"/>
              </a:lnSpc>
              <a:defRPr sz="1800" b="1"/>
            </a:lvl1pPr>
          </a:lstStyle>
          <a:p>
            <a:pPr lvl="0"/>
            <a:r>
              <a:rPr lang="en-GB" noProof="0"/>
              <a:t>Click to edit title</a:t>
            </a:r>
            <a:endParaRPr lang="en-GB" noProof="0" dirty="0"/>
          </a:p>
        </p:txBody>
      </p:sp>
      <p:sp>
        <p:nvSpPr>
          <p:cNvPr id="41" name="Content Placeholder 2"/>
          <p:cNvSpPr>
            <a:spLocks noGrp="1"/>
          </p:cNvSpPr>
          <p:nvPr>
            <p:ph idx="23" hasCustomPrompt="1"/>
          </p:nvPr>
        </p:nvSpPr>
        <p:spPr bwMode="gray">
          <a:xfrm>
            <a:off x="8069550" y="1757278"/>
            <a:ext cx="3265200" cy="1850305"/>
          </a:xfrm>
        </p:spPr>
        <p:txBody>
          <a:bodyPr/>
          <a:lstStyle>
            <a:lvl3pPr>
              <a:lnSpc>
                <a:spcPts val="2100"/>
              </a:lnSpc>
              <a:defRPr sz="1800"/>
            </a:lvl3pPr>
          </a:lstStyle>
          <a:p>
            <a:pPr lvl="2"/>
            <a:r>
              <a:rPr lang="en-GB" noProof="0" dirty="0"/>
              <a:t>Text level</a:t>
            </a:r>
          </a:p>
        </p:txBody>
      </p:sp>
      <p:sp>
        <p:nvSpPr>
          <p:cNvPr id="42" name="Content Placeholder 2"/>
          <p:cNvSpPr>
            <a:spLocks noGrp="1"/>
          </p:cNvSpPr>
          <p:nvPr>
            <p:ph idx="24" hasCustomPrompt="1"/>
          </p:nvPr>
        </p:nvSpPr>
        <p:spPr bwMode="gray">
          <a:xfrm>
            <a:off x="8069550" y="3878568"/>
            <a:ext cx="3265200" cy="324000"/>
          </a:xfrm>
        </p:spPr>
        <p:txBody>
          <a:bodyPr/>
          <a:lstStyle>
            <a:lvl1pPr>
              <a:lnSpc>
                <a:spcPts val="2100"/>
              </a:lnSpc>
              <a:defRPr sz="1800" b="1"/>
            </a:lvl1pPr>
          </a:lstStyle>
          <a:p>
            <a:pPr lvl="0"/>
            <a:r>
              <a:rPr lang="en-GB" noProof="0"/>
              <a:t>Click to edit title</a:t>
            </a:r>
            <a:endParaRPr lang="en-GB" noProof="0" dirty="0"/>
          </a:p>
        </p:txBody>
      </p:sp>
      <p:sp>
        <p:nvSpPr>
          <p:cNvPr id="43" name="Content Placeholder 2"/>
          <p:cNvSpPr>
            <a:spLocks noGrp="1"/>
          </p:cNvSpPr>
          <p:nvPr>
            <p:ph idx="25" hasCustomPrompt="1"/>
          </p:nvPr>
        </p:nvSpPr>
        <p:spPr bwMode="gray">
          <a:xfrm>
            <a:off x="8069550" y="4346776"/>
            <a:ext cx="3265200" cy="1850400"/>
          </a:xfrm>
        </p:spPr>
        <p:txBody>
          <a:bodyPr/>
          <a:lstStyle>
            <a:lvl3pPr>
              <a:lnSpc>
                <a:spcPts val="2100"/>
              </a:lnSpc>
              <a:defRPr sz="1800"/>
            </a:lvl3pPr>
          </a:lstStyle>
          <a:p>
            <a:pPr lvl="2"/>
            <a:r>
              <a:rPr lang="en-GB" noProof="0" dirty="0"/>
              <a:t>Text level</a:t>
            </a:r>
          </a:p>
        </p:txBody>
      </p:sp>
      <p:cxnSp>
        <p:nvCxnSpPr>
          <p:cNvPr id="44" name="Straight Connector 43"/>
          <p:cNvCxnSpPr/>
          <p:nvPr userDrawn="1"/>
        </p:nvCxnSpPr>
        <p:spPr bwMode="gray">
          <a:xfrm>
            <a:off x="8069550" y="1685616"/>
            <a:ext cx="32652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bwMode="gray">
          <a:xfrm>
            <a:off x="8069550" y="4278810"/>
            <a:ext cx="32652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46" name="Content Placeholder 2"/>
          <p:cNvSpPr>
            <a:spLocks noGrp="1"/>
          </p:cNvSpPr>
          <p:nvPr>
            <p:ph idx="26" hasCustomPrompt="1"/>
          </p:nvPr>
        </p:nvSpPr>
        <p:spPr bwMode="gray">
          <a:xfrm>
            <a:off x="4457562" y="1278384"/>
            <a:ext cx="3265200" cy="324000"/>
          </a:xfrm>
        </p:spPr>
        <p:txBody>
          <a:bodyPr/>
          <a:lstStyle>
            <a:lvl1pPr>
              <a:lnSpc>
                <a:spcPts val="2100"/>
              </a:lnSpc>
              <a:defRPr sz="1800" b="1"/>
            </a:lvl1pPr>
          </a:lstStyle>
          <a:p>
            <a:pPr lvl="0"/>
            <a:r>
              <a:rPr lang="en-GB" noProof="0"/>
              <a:t>Click to edit title</a:t>
            </a:r>
            <a:endParaRPr lang="en-GB" noProof="0" dirty="0"/>
          </a:p>
        </p:txBody>
      </p:sp>
      <p:sp>
        <p:nvSpPr>
          <p:cNvPr id="47" name="Content Placeholder 2"/>
          <p:cNvSpPr>
            <a:spLocks noGrp="1"/>
          </p:cNvSpPr>
          <p:nvPr>
            <p:ph idx="27" hasCustomPrompt="1"/>
          </p:nvPr>
        </p:nvSpPr>
        <p:spPr bwMode="gray">
          <a:xfrm>
            <a:off x="4457562" y="1757278"/>
            <a:ext cx="3265200" cy="1850305"/>
          </a:xfrm>
        </p:spPr>
        <p:txBody>
          <a:bodyPr/>
          <a:lstStyle>
            <a:lvl3pPr>
              <a:lnSpc>
                <a:spcPts val="2100"/>
              </a:lnSpc>
              <a:defRPr sz="1800"/>
            </a:lvl3pPr>
          </a:lstStyle>
          <a:p>
            <a:pPr lvl="2"/>
            <a:r>
              <a:rPr lang="en-GB" noProof="0" dirty="0"/>
              <a:t>Text level</a:t>
            </a:r>
          </a:p>
        </p:txBody>
      </p:sp>
      <p:sp>
        <p:nvSpPr>
          <p:cNvPr id="48" name="Content Placeholder 2"/>
          <p:cNvSpPr>
            <a:spLocks noGrp="1"/>
          </p:cNvSpPr>
          <p:nvPr>
            <p:ph idx="28" hasCustomPrompt="1"/>
          </p:nvPr>
        </p:nvSpPr>
        <p:spPr bwMode="gray">
          <a:xfrm>
            <a:off x="4457562" y="3878568"/>
            <a:ext cx="3265200" cy="324000"/>
          </a:xfrm>
        </p:spPr>
        <p:txBody>
          <a:bodyPr/>
          <a:lstStyle>
            <a:lvl1pPr>
              <a:lnSpc>
                <a:spcPts val="2100"/>
              </a:lnSpc>
              <a:defRPr sz="1800" b="1"/>
            </a:lvl1pPr>
          </a:lstStyle>
          <a:p>
            <a:pPr lvl="0"/>
            <a:r>
              <a:rPr lang="en-GB" noProof="0"/>
              <a:t>Click to edit title</a:t>
            </a:r>
            <a:endParaRPr lang="en-GB" noProof="0" dirty="0"/>
          </a:p>
        </p:txBody>
      </p:sp>
      <p:sp>
        <p:nvSpPr>
          <p:cNvPr id="49" name="Content Placeholder 2"/>
          <p:cNvSpPr>
            <a:spLocks noGrp="1"/>
          </p:cNvSpPr>
          <p:nvPr>
            <p:ph idx="29" hasCustomPrompt="1"/>
          </p:nvPr>
        </p:nvSpPr>
        <p:spPr bwMode="gray">
          <a:xfrm>
            <a:off x="4457562" y="4346776"/>
            <a:ext cx="3265200" cy="1850400"/>
          </a:xfrm>
        </p:spPr>
        <p:txBody>
          <a:bodyPr/>
          <a:lstStyle>
            <a:lvl3pPr>
              <a:lnSpc>
                <a:spcPts val="2100"/>
              </a:lnSpc>
              <a:defRPr sz="1800"/>
            </a:lvl3pPr>
          </a:lstStyle>
          <a:p>
            <a:pPr lvl="2"/>
            <a:r>
              <a:rPr lang="en-GB" noProof="0" dirty="0"/>
              <a:t>Text level</a:t>
            </a:r>
          </a:p>
        </p:txBody>
      </p:sp>
      <p:cxnSp>
        <p:nvCxnSpPr>
          <p:cNvPr id="50" name="Straight Connector 49"/>
          <p:cNvCxnSpPr/>
          <p:nvPr userDrawn="1"/>
        </p:nvCxnSpPr>
        <p:spPr bwMode="gray">
          <a:xfrm>
            <a:off x="4457562" y="1685616"/>
            <a:ext cx="32652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bwMode="gray">
          <a:xfrm>
            <a:off x="4457562" y="4278810"/>
            <a:ext cx="32652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3" name="Slide Number Placeholder 12"/>
          <p:cNvSpPr>
            <a:spLocks noGrp="1"/>
          </p:cNvSpPr>
          <p:nvPr>
            <p:ph type="sldNum" sz="quarter" idx="31"/>
          </p:nvPr>
        </p:nvSpPr>
        <p:spPr/>
        <p:txBody>
          <a:bodyPr/>
          <a:lstStyle/>
          <a:p>
            <a:fld id="{DDD2A080-DA64-4F5C-9131-47EB793B4410}" type="slidenum">
              <a:rPr lang="en-GB" noProof="0" smtClean="0"/>
              <a:pPr/>
              <a:t>‹#›</a:t>
            </a:fld>
            <a:endParaRPr lang="en-GB" noProof="0" dirty="0"/>
          </a:p>
        </p:txBody>
      </p:sp>
    </p:spTree>
    <p:extLst>
      <p:ext uri="{BB962C8B-B14F-4D97-AF65-F5344CB8AC3E}">
        <p14:creationId xmlns:p14="http://schemas.microsoft.com/office/powerpoint/2010/main" val="990928557"/>
      </p:ext>
    </p:extLst>
  </p:cSld>
  <p:clrMapOvr>
    <a:masterClrMapping/>
  </p:clrMapOvr>
  <p:extLst mod="1">
    <p:ext uri="{DCECCB84-F9BA-43D5-87BE-67443E8EF086}">
      <p15:sldGuideLst xmlns:p15="http://schemas.microsoft.com/office/powerpoint/2012/main">
        <p15:guide id="2" pos="2592" userDrawn="1">
          <p15:clr>
            <a:srgbClr val="FBAE40"/>
          </p15:clr>
        </p15:guide>
        <p15:guide id="3" pos="5082" userDrawn="1">
          <p15:clr>
            <a:srgbClr val="FBAE40"/>
          </p15:clr>
        </p15:guide>
        <p15:guide id="4" pos="2803" userDrawn="1">
          <p15:clr>
            <a:srgbClr val="FBAE40"/>
          </p15:clr>
        </p15:guide>
        <p15:guide id="5" pos="4866" userDrawn="1">
          <p15:clr>
            <a:srgbClr val="FBAE40"/>
          </p15:clr>
        </p15:guide>
        <p15:guide id="6" orient="horz" pos="2274" userDrawn="1">
          <p15:clr>
            <a:srgbClr val="FBAE40"/>
          </p15:clr>
        </p15:guide>
        <p15:guide id="7" orient="horz" pos="2442"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8 Split Cont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845575" y="280733"/>
            <a:ext cx="10489175" cy="854075"/>
          </a:xfrm>
        </p:spPr>
        <p:txBody>
          <a:bodyPr/>
          <a:lstStyle/>
          <a:p>
            <a:r>
              <a:rPr lang="en-US" noProof="0"/>
              <a:t>Click to edit Master title style</a:t>
            </a:r>
            <a:endParaRPr lang="en-GB" noProof="0" dirty="0"/>
          </a:p>
        </p:txBody>
      </p:sp>
      <p:sp>
        <p:nvSpPr>
          <p:cNvPr id="5" name="Content Placeholder 2"/>
          <p:cNvSpPr>
            <a:spLocks noGrp="1"/>
          </p:cNvSpPr>
          <p:nvPr>
            <p:ph idx="1" hasCustomPrompt="1"/>
          </p:nvPr>
        </p:nvSpPr>
        <p:spPr bwMode="gray">
          <a:xfrm>
            <a:off x="845574" y="1278384"/>
            <a:ext cx="2556000" cy="324000"/>
          </a:xfrm>
        </p:spPr>
        <p:txBody>
          <a:bodyPr/>
          <a:lstStyle>
            <a:lvl1pPr>
              <a:lnSpc>
                <a:spcPts val="2100"/>
              </a:lnSpc>
              <a:defRPr sz="1800" b="1"/>
            </a:lvl1pPr>
          </a:lstStyle>
          <a:p>
            <a:pPr lvl="0"/>
            <a:r>
              <a:rPr lang="en-GB" noProof="0"/>
              <a:t>Click to edit title</a:t>
            </a:r>
            <a:endParaRPr lang="en-GB" noProof="0" dirty="0"/>
          </a:p>
        </p:txBody>
      </p:sp>
      <p:sp>
        <p:nvSpPr>
          <p:cNvPr id="6" name="Content Placeholder 2"/>
          <p:cNvSpPr>
            <a:spLocks noGrp="1"/>
          </p:cNvSpPr>
          <p:nvPr>
            <p:ph idx="13" hasCustomPrompt="1"/>
          </p:nvPr>
        </p:nvSpPr>
        <p:spPr bwMode="gray">
          <a:xfrm>
            <a:off x="845574" y="1757279"/>
            <a:ext cx="2556000" cy="1850400"/>
          </a:xfrm>
        </p:spPr>
        <p:txBody>
          <a:bodyPr/>
          <a:lstStyle>
            <a:lvl3pPr>
              <a:lnSpc>
                <a:spcPts val="2100"/>
              </a:lnSpc>
              <a:defRPr sz="1800"/>
            </a:lvl3pPr>
          </a:lstStyle>
          <a:p>
            <a:pPr lvl="2"/>
            <a:r>
              <a:rPr lang="en-GB" noProof="0" dirty="0"/>
              <a:t>Text level</a:t>
            </a:r>
          </a:p>
        </p:txBody>
      </p:sp>
      <p:sp>
        <p:nvSpPr>
          <p:cNvPr id="7" name="Content Placeholder 2"/>
          <p:cNvSpPr>
            <a:spLocks noGrp="1"/>
          </p:cNvSpPr>
          <p:nvPr>
            <p:ph idx="20" hasCustomPrompt="1"/>
          </p:nvPr>
        </p:nvSpPr>
        <p:spPr bwMode="gray">
          <a:xfrm>
            <a:off x="845574" y="3878568"/>
            <a:ext cx="2556000" cy="324000"/>
          </a:xfrm>
        </p:spPr>
        <p:txBody>
          <a:bodyPr/>
          <a:lstStyle>
            <a:lvl1pPr>
              <a:lnSpc>
                <a:spcPts val="2100"/>
              </a:lnSpc>
              <a:defRPr sz="1800" b="1"/>
            </a:lvl1pPr>
          </a:lstStyle>
          <a:p>
            <a:pPr lvl="0"/>
            <a:r>
              <a:rPr lang="en-GB" noProof="0"/>
              <a:t>Click to edit title</a:t>
            </a:r>
            <a:endParaRPr lang="en-GB" noProof="0" dirty="0"/>
          </a:p>
        </p:txBody>
      </p:sp>
      <p:sp>
        <p:nvSpPr>
          <p:cNvPr id="8" name="Content Placeholder 2"/>
          <p:cNvSpPr>
            <a:spLocks noGrp="1"/>
          </p:cNvSpPr>
          <p:nvPr>
            <p:ph idx="21" hasCustomPrompt="1"/>
          </p:nvPr>
        </p:nvSpPr>
        <p:spPr bwMode="gray">
          <a:xfrm>
            <a:off x="845574" y="4346776"/>
            <a:ext cx="2556000" cy="1850400"/>
          </a:xfrm>
        </p:spPr>
        <p:txBody>
          <a:bodyPr/>
          <a:lstStyle>
            <a:lvl3pPr>
              <a:lnSpc>
                <a:spcPts val="2100"/>
              </a:lnSpc>
              <a:defRPr sz="1800"/>
            </a:lvl3pPr>
          </a:lstStyle>
          <a:p>
            <a:pPr lvl="2"/>
            <a:r>
              <a:rPr lang="en-GB" noProof="0" dirty="0"/>
              <a:t>Text level</a:t>
            </a:r>
          </a:p>
        </p:txBody>
      </p:sp>
      <p:cxnSp>
        <p:nvCxnSpPr>
          <p:cNvPr id="9" name="Straight Connector 8"/>
          <p:cNvCxnSpPr/>
          <p:nvPr userDrawn="1"/>
        </p:nvCxnSpPr>
        <p:spPr bwMode="gray">
          <a:xfrm>
            <a:off x="845574" y="1685616"/>
            <a:ext cx="2556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bwMode="gray">
          <a:xfrm>
            <a:off x="845574" y="4278810"/>
            <a:ext cx="2556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39" name="Content Placeholder 2"/>
          <p:cNvSpPr>
            <a:spLocks noGrp="1"/>
          </p:cNvSpPr>
          <p:nvPr>
            <p:ph idx="22" hasCustomPrompt="1"/>
          </p:nvPr>
        </p:nvSpPr>
        <p:spPr bwMode="gray">
          <a:xfrm>
            <a:off x="3489966" y="1278384"/>
            <a:ext cx="2556000" cy="324000"/>
          </a:xfrm>
        </p:spPr>
        <p:txBody>
          <a:bodyPr/>
          <a:lstStyle>
            <a:lvl1pPr>
              <a:lnSpc>
                <a:spcPts val="2100"/>
              </a:lnSpc>
              <a:defRPr sz="1800" b="1"/>
            </a:lvl1pPr>
          </a:lstStyle>
          <a:p>
            <a:pPr lvl="0"/>
            <a:r>
              <a:rPr lang="en-GB" noProof="0"/>
              <a:t>Click to edit title</a:t>
            </a:r>
            <a:endParaRPr lang="en-GB" noProof="0" dirty="0"/>
          </a:p>
        </p:txBody>
      </p:sp>
      <p:sp>
        <p:nvSpPr>
          <p:cNvPr id="52" name="Content Placeholder 2"/>
          <p:cNvSpPr>
            <a:spLocks noGrp="1"/>
          </p:cNvSpPr>
          <p:nvPr>
            <p:ph idx="23" hasCustomPrompt="1"/>
          </p:nvPr>
        </p:nvSpPr>
        <p:spPr bwMode="gray">
          <a:xfrm>
            <a:off x="3489966" y="1757279"/>
            <a:ext cx="2556000" cy="1850400"/>
          </a:xfrm>
        </p:spPr>
        <p:txBody>
          <a:bodyPr/>
          <a:lstStyle>
            <a:lvl3pPr>
              <a:lnSpc>
                <a:spcPts val="2100"/>
              </a:lnSpc>
              <a:defRPr sz="1800"/>
            </a:lvl3pPr>
          </a:lstStyle>
          <a:p>
            <a:pPr lvl="2"/>
            <a:r>
              <a:rPr lang="en-GB" noProof="0" dirty="0"/>
              <a:t>Text level</a:t>
            </a:r>
          </a:p>
        </p:txBody>
      </p:sp>
      <p:sp>
        <p:nvSpPr>
          <p:cNvPr id="53" name="Content Placeholder 2"/>
          <p:cNvSpPr>
            <a:spLocks noGrp="1"/>
          </p:cNvSpPr>
          <p:nvPr>
            <p:ph idx="24" hasCustomPrompt="1"/>
          </p:nvPr>
        </p:nvSpPr>
        <p:spPr bwMode="gray">
          <a:xfrm>
            <a:off x="3489966" y="3878568"/>
            <a:ext cx="2556000" cy="324000"/>
          </a:xfrm>
        </p:spPr>
        <p:txBody>
          <a:bodyPr/>
          <a:lstStyle>
            <a:lvl1pPr>
              <a:lnSpc>
                <a:spcPts val="2100"/>
              </a:lnSpc>
              <a:defRPr sz="1800" b="1"/>
            </a:lvl1pPr>
          </a:lstStyle>
          <a:p>
            <a:pPr lvl="0"/>
            <a:r>
              <a:rPr lang="en-GB" noProof="0"/>
              <a:t>Click to edit title</a:t>
            </a:r>
            <a:endParaRPr lang="en-GB" noProof="0" dirty="0"/>
          </a:p>
        </p:txBody>
      </p:sp>
      <p:sp>
        <p:nvSpPr>
          <p:cNvPr id="54" name="Content Placeholder 2"/>
          <p:cNvSpPr>
            <a:spLocks noGrp="1"/>
          </p:cNvSpPr>
          <p:nvPr>
            <p:ph idx="25" hasCustomPrompt="1"/>
          </p:nvPr>
        </p:nvSpPr>
        <p:spPr bwMode="gray">
          <a:xfrm>
            <a:off x="3489966" y="4346776"/>
            <a:ext cx="2556000" cy="1850400"/>
          </a:xfrm>
        </p:spPr>
        <p:txBody>
          <a:bodyPr/>
          <a:lstStyle>
            <a:lvl3pPr>
              <a:lnSpc>
                <a:spcPts val="2100"/>
              </a:lnSpc>
              <a:defRPr sz="1800"/>
            </a:lvl3pPr>
          </a:lstStyle>
          <a:p>
            <a:pPr lvl="2"/>
            <a:r>
              <a:rPr lang="en-GB" noProof="0" dirty="0"/>
              <a:t>Text level</a:t>
            </a:r>
          </a:p>
        </p:txBody>
      </p:sp>
      <p:cxnSp>
        <p:nvCxnSpPr>
          <p:cNvPr id="55" name="Straight Connector 54"/>
          <p:cNvCxnSpPr/>
          <p:nvPr userDrawn="1"/>
        </p:nvCxnSpPr>
        <p:spPr bwMode="gray">
          <a:xfrm>
            <a:off x="3489966" y="1685616"/>
            <a:ext cx="2556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bwMode="gray">
          <a:xfrm>
            <a:off x="3489966" y="4278810"/>
            <a:ext cx="2556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57" name="Content Placeholder 2"/>
          <p:cNvSpPr>
            <a:spLocks noGrp="1"/>
          </p:cNvSpPr>
          <p:nvPr>
            <p:ph idx="26" hasCustomPrompt="1"/>
          </p:nvPr>
        </p:nvSpPr>
        <p:spPr bwMode="gray">
          <a:xfrm>
            <a:off x="6134358" y="1278384"/>
            <a:ext cx="2556000" cy="324000"/>
          </a:xfrm>
        </p:spPr>
        <p:txBody>
          <a:bodyPr/>
          <a:lstStyle>
            <a:lvl1pPr>
              <a:lnSpc>
                <a:spcPts val="2100"/>
              </a:lnSpc>
              <a:defRPr sz="1800" b="1"/>
            </a:lvl1pPr>
          </a:lstStyle>
          <a:p>
            <a:pPr lvl="0"/>
            <a:r>
              <a:rPr lang="en-GB" noProof="0"/>
              <a:t>Click to edit title</a:t>
            </a:r>
            <a:endParaRPr lang="en-GB" noProof="0" dirty="0"/>
          </a:p>
        </p:txBody>
      </p:sp>
      <p:sp>
        <p:nvSpPr>
          <p:cNvPr id="58" name="Content Placeholder 2"/>
          <p:cNvSpPr>
            <a:spLocks noGrp="1"/>
          </p:cNvSpPr>
          <p:nvPr>
            <p:ph idx="27" hasCustomPrompt="1"/>
          </p:nvPr>
        </p:nvSpPr>
        <p:spPr bwMode="gray">
          <a:xfrm>
            <a:off x="6134358" y="1757279"/>
            <a:ext cx="2556000" cy="1850400"/>
          </a:xfrm>
        </p:spPr>
        <p:txBody>
          <a:bodyPr/>
          <a:lstStyle>
            <a:lvl3pPr>
              <a:lnSpc>
                <a:spcPts val="2100"/>
              </a:lnSpc>
              <a:defRPr sz="1800"/>
            </a:lvl3pPr>
          </a:lstStyle>
          <a:p>
            <a:pPr lvl="2"/>
            <a:r>
              <a:rPr lang="en-GB" noProof="0" dirty="0"/>
              <a:t>Text level</a:t>
            </a:r>
          </a:p>
        </p:txBody>
      </p:sp>
      <p:sp>
        <p:nvSpPr>
          <p:cNvPr id="59" name="Content Placeholder 2"/>
          <p:cNvSpPr>
            <a:spLocks noGrp="1"/>
          </p:cNvSpPr>
          <p:nvPr>
            <p:ph idx="28" hasCustomPrompt="1"/>
          </p:nvPr>
        </p:nvSpPr>
        <p:spPr bwMode="gray">
          <a:xfrm>
            <a:off x="6134358" y="3878568"/>
            <a:ext cx="2556000" cy="324000"/>
          </a:xfrm>
        </p:spPr>
        <p:txBody>
          <a:bodyPr/>
          <a:lstStyle>
            <a:lvl1pPr>
              <a:lnSpc>
                <a:spcPts val="2100"/>
              </a:lnSpc>
              <a:defRPr sz="1800" b="1"/>
            </a:lvl1pPr>
          </a:lstStyle>
          <a:p>
            <a:pPr lvl="0"/>
            <a:r>
              <a:rPr lang="en-GB" noProof="0"/>
              <a:t>Click to edit title</a:t>
            </a:r>
            <a:endParaRPr lang="en-GB" noProof="0" dirty="0"/>
          </a:p>
        </p:txBody>
      </p:sp>
      <p:sp>
        <p:nvSpPr>
          <p:cNvPr id="60" name="Content Placeholder 2"/>
          <p:cNvSpPr>
            <a:spLocks noGrp="1"/>
          </p:cNvSpPr>
          <p:nvPr>
            <p:ph idx="29" hasCustomPrompt="1"/>
          </p:nvPr>
        </p:nvSpPr>
        <p:spPr bwMode="gray">
          <a:xfrm>
            <a:off x="6134358" y="4346776"/>
            <a:ext cx="2556000" cy="1850400"/>
          </a:xfrm>
        </p:spPr>
        <p:txBody>
          <a:bodyPr/>
          <a:lstStyle>
            <a:lvl3pPr>
              <a:lnSpc>
                <a:spcPts val="2100"/>
              </a:lnSpc>
              <a:defRPr sz="1800"/>
            </a:lvl3pPr>
          </a:lstStyle>
          <a:p>
            <a:pPr lvl="2"/>
            <a:r>
              <a:rPr lang="en-GB" noProof="0" dirty="0"/>
              <a:t>Text level</a:t>
            </a:r>
          </a:p>
        </p:txBody>
      </p:sp>
      <p:cxnSp>
        <p:nvCxnSpPr>
          <p:cNvPr id="61" name="Straight Connector 60"/>
          <p:cNvCxnSpPr/>
          <p:nvPr userDrawn="1"/>
        </p:nvCxnSpPr>
        <p:spPr bwMode="gray">
          <a:xfrm>
            <a:off x="6134358" y="1685616"/>
            <a:ext cx="2556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bwMode="gray">
          <a:xfrm>
            <a:off x="6134358" y="4278810"/>
            <a:ext cx="2556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63" name="Content Placeholder 2"/>
          <p:cNvSpPr>
            <a:spLocks noGrp="1"/>
          </p:cNvSpPr>
          <p:nvPr>
            <p:ph idx="30" hasCustomPrompt="1"/>
          </p:nvPr>
        </p:nvSpPr>
        <p:spPr bwMode="gray">
          <a:xfrm>
            <a:off x="8778750" y="1278384"/>
            <a:ext cx="2556000" cy="324000"/>
          </a:xfrm>
        </p:spPr>
        <p:txBody>
          <a:bodyPr/>
          <a:lstStyle>
            <a:lvl1pPr>
              <a:lnSpc>
                <a:spcPts val="2100"/>
              </a:lnSpc>
              <a:defRPr sz="1800" b="1"/>
            </a:lvl1pPr>
          </a:lstStyle>
          <a:p>
            <a:pPr lvl="0"/>
            <a:r>
              <a:rPr lang="en-GB" noProof="0"/>
              <a:t>Click to edit title</a:t>
            </a:r>
            <a:endParaRPr lang="en-GB" noProof="0" dirty="0"/>
          </a:p>
        </p:txBody>
      </p:sp>
      <p:sp>
        <p:nvSpPr>
          <p:cNvPr id="64" name="Content Placeholder 2"/>
          <p:cNvSpPr>
            <a:spLocks noGrp="1"/>
          </p:cNvSpPr>
          <p:nvPr>
            <p:ph idx="31" hasCustomPrompt="1"/>
          </p:nvPr>
        </p:nvSpPr>
        <p:spPr bwMode="gray">
          <a:xfrm>
            <a:off x="8778750" y="1757279"/>
            <a:ext cx="2556000" cy="1850400"/>
          </a:xfrm>
        </p:spPr>
        <p:txBody>
          <a:bodyPr/>
          <a:lstStyle>
            <a:lvl3pPr>
              <a:lnSpc>
                <a:spcPts val="2100"/>
              </a:lnSpc>
              <a:defRPr sz="1800"/>
            </a:lvl3pPr>
          </a:lstStyle>
          <a:p>
            <a:pPr lvl="2"/>
            <a:r>
              <a:rPr lang="en-GB" noProof="0" dirty="0"/>
              <a:t>Text level</a:t>
            </a:r>
          </a:p>
        </p:txBody>
      </p:sp>
      <p:sp>
        <p:nvSpPr>
          <p:cNvPr id="65" name="Content Placeholder 2"/>
          <p:cNvSpPr>
            <a:spLocks noGrp="1"/>
          </p:cNvSpPr>
          <p:nvPr>
            <p:ph idx="32" hasCustomPrompt="1"/>
          </p:nvPr>
        </p:nvSpPr>
        <p:spPr bwMode="gray">
          <a:xfrm>
            <a:off x="8778750" y="3878568"/>
            <a:ext cx="2556000" cy="324000"/>
          </a:xfrm>
        </p:spPr>
        <p:txBody>
          <a:bodyPr/>
          <a:lstStyle>
            <a:lvl1pPr>
              <a:lnSpc>
                <a:spcPts val="2100"/>
              </a:lnSpc>
              <a:defRPr sz="1800" b="1"/>
            </a:lvl1pPr>
          </a:lstStyle>
          <a:p>
            <a:pPr lvl="0"/>
            <a:r>
              <a:rPr lang="en-GB" noProof="0"/>
              <a:t>Click to edit title</a:t>
            </a:r>
            <a:endParaRPr lang="en-GB" noProof="0" dirty="0"/>
          </a:p>
        </p:txBody>
      </p:sp>
      <p:sp>
        <p:nvSpPr>
          <p:cNvPr id="66" name="Content Placeholder 2"/>
          <p:cNvSpPr>
            <a:spLocks noGrp="1"/>
          </p:cNvSpPr>
          <p:nvPr>
            <p:ph idx="33" hasCustomPrompt="1"/>
          </p:nvPr>
        </p:nvSpPr>
        <p:spPr bwMode="gray">
          <a:xfrm>
            <a:off x="8778750" y="4346776"/>
            <a:ext cx="2556000" cy="1850400"/>
          </a:xfrm>
        </p:spPr>
        <p:txBody>
          <a:bodyPr/>
          <a:lstStyle>
            <a:lvl3pPr>
              <a:lnSpc>
                <a:spcPts val="2100"/>
              </a:lnSpc>
              <a:defRPr sz="1800"/>
            </a:lvl3pPr>
          </a:lstStyle>
          <a:p>
            <a:pPr lvl="2"/>
            <a:r>
              <a:rPr lang="en-GB" noProof="0" dirty="0"/>
              <a:t>Text level</a:t>
            </a:r>
          </a:p>
        </p:txBody>
      </p:sp>
      <p:cxnSp>
        <p:nvCxnSpPr>
          <p:cNvPr id="67" name="Straight Connector 66"/>
          <p:cNvCxnSpPr/>
          <p:nvPr userDrawn="1"/>
        </p:nvCxnSpPr>
        <p:spPr bwMode="gray">
          <a:xfrm>
            <a:off x="8778750" y="1685616"/>
            <a:ext cx="2556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bwMode="gray">
          <a:xfrm>
            <a:off x="8778750" y="4278810"/>
            <a:ext cx="2556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Slide Number Placeholder 11"/>
          <p:cNvSpPr>
            <a:spLocks noGrp="1"/>
          </p:cNvSpPr>
          <p:nvPr>
            <p:ph type="sldNum" sz="quarter" idx="35"/>
          </p:nvPr>
        </p:nvSpPr>
        <p:spPr/>
        <p:txBody>
          <a:bodyPr/>
          <a:lstStyle/>
          <a:p>
            <a:fld id="{DDD2A080-DA64-4F5C-9131-47EB793B4410}" type="slidenum">
              <a:rPr lang="en-GB" noProof="0" smtClean="0"/>
              <a:pPr/>
              <a:t>‹#›</a:t>
            </a:fld>
            <a:endParaRPr lang="en-GB" noProof="0" dirty="0"/>
          </a:p>
        </p:txBody>
      </p:sp>
    </p:spTree>
    <p:extLst>
      <p:ext uri="{BB962C8B-B14F-4D97-AF65-F5344CB8AC3E}">
        <p14:creationId xmlns:p14="http://schemas.microsoft.com/office/powerpoint/2010/main" val="2043098956"/>
      </p:ext>
    </p:extLst>
  </p:cSld>
  <p:clrMapOvr>
    <a:masterClrMapping/>
  </p:clrMapOvr>
  <p:extLst mod="1">
    <p:ext uri="{DCECCB84-F9BA-43D5-87BE-67443E8EF086}">
      <p15:sldGuideLst xmlns:p15="http://schemas.microsoft.com/office/powerpoint/2012/main">
        <p15:guide id="2" pos="2149" userDrawn="1">
          <p15:clr>
            <a:srgbClr val="FBAE40"/>
          </p15:clr>
        </p15:guide>
        <p15:guide id="4" pos="5480" userDrawn="1">
          <p15:clr>
            <a:srgbClr val="FBAE40"/>
          </p15:clr>
        </p15:guide>
        <p15:guide id="5" pos="3864" userDrawn="1">
          <p15:clr>
            <a:srgbClr val="FBAE40"/>
          </p15:clr>
        </p15:guide>
        <p15:guide id="6" pos="2196" userDrawn="1">
          <p15:clr>
            <a:srgbClr val="FBAE40"/>
          </p15:clr>
        </p15:guide>
        <p15:guide id="7" pos="3809" userDrawn="1">
          <p15:clr>
            <a:srgbClr val="FBAE40"/>
          </p15:clr>
        </p15:guide>
        <p15:guide id="8" pos="5528" userDrawn="1">
          <p15:clr>
            <a:srgbClr val="FBAE40"/>
          </p15:clr>
        </p15:guide>
        <p15:guide id="9" orient="horz" pos="2274" userDrawn="1">
          <p15:clr>
            <a:srgbClr val="FBAE40"/>
          </p15:clr>
        </p15:guide>
        <p15:guide id="10" orient="horz" pos="2442" userDrawn="1">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tent Slide Picture Lef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4547528" y="1270000"/>
            <a:ext cx="6787224" cy="49784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12" name="Picture Placeholder 11"/>
          <p:cNvSpPr>
            <a:spLocks noGrp="1"/>
          </p:cNvSpPr>
          <p:nvPr>
            <p:ph type="pic" sz="quarter" idx="16"/>
          </p:nvPr>
        </p:nvSpPr>
        <p:spPr bwMode="gray">
          <a:xfrm>
            <a:off x="693739" y="280732"/>
            <a:ext cx="3443287" cy="5920066"/>
          </a:xfrm>
          <a:custGeom>
            <a:avLst/>
            <a:gdLst>
              <a:gd name="connsiteX0" fmla="*/ 95997 w 3443287"/>
              <a:gd name="connsiteY0" fmla="*/ 0 h 5920066"/>
              <a:gd name="connsiteX1" fmla="*/ 3443287 w 3443287"/>
              <a:gd name="connsiteY1" fmla="*/ 0 h 5920066"/>
              <a:gd name="connsiteX2" fmla="*/ 3443287 w 3443287"/>
              <a:gd name="connsiteY2" fmla="*/ 5920066 h 5920066"/>
              <a:gd name="connsiteX3" fmla="*/ 95989 w 3443287"/>
              <a:gd name="connsiteY3" fmla="*/ 5920066 h 5920066"/>
              <a:gd name="connsiteX4" fmla="*/ 64311 w 3443287"/>
              <a:gd name="connsiteY4" fmla="*/ 5915938 h 5920066"/>
              <a:gd name="connsiteX5" fmla="*/ 0 w 3443287"/>
              <a:gd name="connsiteY5" fmla="*/ 5823957 h 5920066"/>
              <a:gd name="connsiteX6" fmla="*/ 0 w 3443287"/>
              <a:gd name="connsiteY6" fmla="*/ 5820222 h 5920066"/>
              <a:gd name="connsiteX7" fmla="*/ 0 w 3443287"/>
              <a:gd name="connsiteY7" fmla="*/ 5811351 h 5920066"/>
              <a:gd name="connsiteX8" fmla="*/ 0 w 3443287"/>
              <a:gd name="connsiteY8" fmla="*/ 5794075 h 5920066"/>
              <a:gd name="connsiteX9" fmla="*/ 0 w 3443287"/>
              <a:gd name="connsiteY9" fmla="*/ 5765594 h 5920066"/>
              <a:gd name="connsiteX10" fmla="*/ 0 w 3443287"/>
              <a:gd name="connsiteY10" fmla="*/ 5723106 h 5920066"/>
              <a:gd name="connsiteX11" fmla="*/ 0 w 3443287"/>
              <a:gd name="connsiteY11" fmla="*/ 5663809 h 5920066"/>
              <a:gd name="connsiteX12" fmla="*/ 0 w 3443287"/>
              <a:gd name="connsiteY12" fmla="*/ 5584902 h 5920066"/>
              <a:gd name="connsiteX13" fmla="*/ 0 w 3443287"/>
              <a:gd name="connsiteY13" fmla="*/ 5549717 h 5920066"/>
              <a:gd name="connsiteX14" fmla="*/ 0 w 3443287"/>
              <a:gd name="connsiteY14" fmla="*/ 5548611 h 5920066"/>
              <a:gd name="connsiteX15" fmla="*/ 0 w 3443287"/>
              <a:gd name="connsiteY15" fmla="*/ 5540863 h 5920066"/>
              <a:gd name="connsiteX16" fmla="*/ 0 w 3443287"/>
              <a:gd name="connsiteY16" fmla="*/ 5520020 h 5920066"/>
              <a:gd name="connsiteX17" fmla="*/ 0 w 3443287"/>
              <a:gd name="connsiteY17" fmla="*/ 5519835 h 5920066"/>
              <a:gd name="connsiteX18" fmla="*/ 0 w 3443287"/>
              <a:gd name="connsiteY18" fmla="*/ 5478886 h 5920066"/>
              <a:gd name="connsiteX19" fmla="*/ 0 w 3443287"/>
              <a:gd name="connsiteY19" fmla="*/ 5448866 h 5920066"/>
              <a:gd name="connsiteX20" fmla="*/ 0 w 3443287"/>
              <a:gd name="connsiteY20" fmla="*/ 5444347 h 5920066"/>
              <a:gd name="connsiteX21" fmla="*/ 0 w 3443287"/>
              <a:gd name="connsiteY21" fmla="*/ 5411375 h 5920066"/>
              <a:gd name="connsiteX22" fmla="*/ 0 w 3443287"/>
              <a:gd name="connsiteY22" fmla="*/ 5365584 h 5920066"/>
              <a:gd name="connsiteX23" fmla="*/ 0 w 3443287"/>
              <a:gd name="connsiteY23" fmla="*/ 5357053 h 5920066"/>
              <a:gd name="connsiteX24" fmla="*/ 0 w 3443287"/>
              <a:gd name="connsiteY24" fmla="*/ 5310662 h 5920066"/>
              <a:gd name="connsiteX25" fmla="*/ 0 w 3443287"/>
              <a:gd name="connsiteY25" fmla="*/ 5257308 h 5920066"/>
              <a:gd name="connsiteX26" fmla="*/ 0 w 3443287"/>
              <a:gd name="connsiteY26" fmla="*/ 5245780 h 5920066"/>
              <a:gd name="connsiteX27" fmla="*/ 0 w 3443287"/>
              <a:gd name="connsiteY27" fmla="*/ 5170107 h 5920066"/>
              <a:gd name="connsiteX28" fmla="*/ 0 w 3443287"/>
              <a:gd name="connsiteY28" fmla="*/ 5144283 h 5920066"/>
              <a:gd name="connsiteX29" fmla="*/ 0 w 3443287"/>
              <a:gd name="connsiteY29" fmla="*/ 5082813 h 5920066"/>
              <a:gd name="connsiteX30" fmla="*/ 0 w 3443287"/>
              <a:gd name="connsiteY30" fmla="*/ 5017146 h 5920066"/>
              <a:gd name="connsiteX31" fmla="*/ 0 w 3443287"/>
              <a:gd name="connsiteY31" fmla="*/ 4983068 h 5920066"/>
              <a:gd name="connsiteX32" fmla="*/ 0 w 3443287"/>
              <a:gd name="connsiteY32" fmla="*/ 4903543 h 5920066"/>
              <a:gd name="connsiteX33" fmla="*/ 0 w 3443287"/>
              <a:gd name="connsiteY33" fmla="*/ 4899808 h 5920066"/>
              <a:gd name="connsiteX34" fmla="*/ 0 w 3443287"/>
              <a:gd name="connsiteY34" fmla="*/ 4890937 h 5920066"/>
              <a:gd name="connsiteX35" fmla="*/ 0 w 3443287"/>
              <a:gd name="connsiteY35" fmla="*/ 4875069 h 5920066"/>
              <a:gd name="connsiteX36" fmla="*/ 0 w 3443287"/>
              <a:gd name="connsiteY36" fmla="*/ 4873661 h 5920066"/>
              <a:gd name="connsiteX37" fmla="*/ 0 w 3443287"/>
              <a:gd name="connsiteY37" fmla="*/ 4870043 h 5920066"/>
              <a:gd name="connsiteX38" fmla="*/ 0 w 3443287"/>
              <a:gd name="connsiteY38" fmla="*/ 4845180 h 5920066"/>
              <a:gd name="connsiteX39" fmla="*/ 0 w 3443287"/>
              <a:gd name="connsiteY39" fmla="*/ 4802692 h 5920066"/>
              <a:gd name="connsiteX40" fmla="*/ 0 w 3443287"/>
              <a:gd name="connsiteY40" fmla="*/ 4743395 h 5920066"/>
              <a:gd name="connsiteX41" fmla="*/ 0 w 3443287"/>
              <a:gd name="connsiteY41" fmla="*/ 4742906 h 5920066"/>
              <a:gd name="connsiteX42" fmla="*/ 0 w 3443287"/>
              <a:gd name="connsiteY42" fmla="*/ 4717221 h 5920066"/>
              <a:gd name="connsiteX43" fmla="*/ 0 w 3443287"/>
              <a:gd name="connsiteY43" fmla="*/ 4664488 h 5920066"/>
              <a:gd name="connsiteX44" fmla="*/ 0 w 3443287"/>
              <a:gd name="connsiteY44" fmla="*/ 4629303 h 5920066"/>
              <a:gd name="connsiteX45" fmla="*/ 0 w 3443287"/>
              <a:gd name="connsiteY45" fmla="*/ 4628197 h 5920066"/>
              <a:gd name="connsiteX46" fmla="*/ 0 w 3443287"/>
              <a:gd name="connsiteY46" fmla="*/ 4620449 h 5920066"/>
              <a:gd name="connsiteX47" fmla="*/ 0 w 3443287"/>
              <a:gd name="connsiteY47" fmla="*/ 4600829 h 5920066"/>
              <a:gd name="connsiteX48" fmla="*/ 0 w 3443287"/>
              <a:gd name="connsiteY48" fmla="*/ 4599606 h 5920066"/>
              <a:gd name="connsiteX49" fmla="*/ 0 w 3443287"/>
              <a:gd name="connsiteY49" fmla="*/ 4599421 h 5920066"/>
              <a:gd name="connsiteX50" fmla="*/ 0 w 3443287"/>
              <a:gd name="connsiteY50" fmla="*/ 4558472 h 5920066"/>
              <a:gd name="connsiteX51" fmla="*/ 0 w 3443287"/>
              <a:gd name="connsiteY51" fmla="*/ 4542771 h 5920066"/>
              <a:gd name="connsiteX52" fmla="*/ 0 w 3443287"/>
              <a:gd name="connsiteY52" fmla="*/ 4528452 h 5920066"/>
              <a:gd name="connsiteX53" fmla="*/ 0 w 3443287"/>
              <a:gd name="connsiteY53" fmla="*/ 4523933 h 5920066"/>
              <a:gd name="connsiteX54" fmla="*/ 0 w 3443287"/>
              <a:gd name="connsiteY54" fmla="*/ 4490961 h 5920066"/>
              <a:gd name="connsiteX55" fmla="*/ 0 w 3443287"/>
              <a:gd name="connsiteY55" fmla="*/ 4445170 h 5920066"/>
              <a:gd name="connsiteX56" fmla="*/ 0 w 3443287"/>
              <a:gd name="connsiteY56" fmla="*/ 4442981 h 5920066"/>
              <a:gd name="connsiteX57" fmla="*/ 0 w 3443287"/>
              <a:gd name="connsiteY57" fmla="*/ 4436639 h 5920066"/>
              <a:gd name="connsiteX58" fmla="*/ 0 w 3443287"/>
              <a:gd name="connsiteY58" fmla="*/ 4390248 h 5920066"/>
              <a:gd name="connsiteX59" fmla="*/ 0 w 3443287"/>
              <a:gd name="connsiteY59" fmla="*/ 4350891 h 5920066"/>
              <a:gd name="connsiteX60" fmla="*/ 0 w 3443287"/>
              <a:gd name="connsiteY60" fmla="*/ 4336894 h 5920066"/>
              <a:gd name="connsiteX61" fmla="*/ 0 w 3443287"/>
              <a:gd name="connsiteY61" fmla="*/ 4325366 h 5920066"/>
              <a:gd name="connsiteX62" fmla="*/ 0 w 3443287"/>
              <a:gd name="connsiteY62" fmla="*/ 4268531 h 5920066"/>
              <a:gd name="connsiteX63" fmla="*/ 0 w 3443287"/>
              <a:gd name="connsiteY63" fmla="*/ 4249693 h 5920066"/>
              <a:gd name="connsiteX64" fmla="*/ 0 w 3443287"/>
              <a:gd name="connsiteY64" fmla="*/ 4223869 h 5920066"/>
              <a:gd name="connsiteX65" fmla="*/ 0 w 3443287"/>
              <a:gd name="connsiteY65" fmla="*/ 4162399 h 5920066"/>
              <a:gd name="connsiteX66" fmla="*/ 0 w 3443287"/>
              <a:gd name="connsiteY66" fmla="*/ 4140749 h 5920066"/>
              <a:gd name="connsiteX67" fmla="*/ 0 w 3443287"/>
              <a:gd name="connsiteY67" fmla="*/ 4096732 h 5920066"/>
              <a:gd name="connsiteX68" fmla="*/ 0 w 3443287"/>
              <a:gd name="connsiteY68" fmla="*/ 4076651 h 5920066"/>
              <a:gd name="connsiteX69" fmla="*/ 0 w 3443287"/>
              <a:gd name="connsiteY69" fmla="*/ 4062654 h 5920066"/>
              <a:gd name="connsiteX70" fmla="*/ 0 w 3443287"/>
              <a:gd name="connsiteY70" fmla="*/ 3954655 h 5920066"/>
              <a:gd name="connsiteX71" fmla="*/ 0 w 3443287"/>
              <a:gd name="connsiteY71" fmla="*/ 3949629 h 5920066"/>
              <a:gd name="connsiteX72" fmla="*/ 0 w 3443287"/>
              <a:gd name="connsiteY72" fmla="*/ 3911516 h 5920066"/>
              <a:gd name="connsiteX73" fmla="*/ 0 w 3443287"/>
              <a:gd name="connsiteY73" fmla="*/ 3866509 h 5920066"/>
              <a:gd name="connsiteX74" fmla="*/ 0 w 3443287"/>
              <a:gd name="connsiteY74" fmla="*/ 3822492 h 5920066"/>
              <a:gd name="connsiteX75" fmla="*/ 0 w 3443287"/>
              <a:gd name="connsiteY75" fmla="*/ 3796807 h 5920066"/>
              <a:gd name="connsiteX76" fmla="*/ 0 w 3443287"/>
              <a:gd name="connsiteY76" fmla="*/ 3680415 h 5920066"/>
              <a:gd name="connsiteX77" fmla="*/ 0 w 3443287"/>
              <a:gd name="connsiteY77" fmla="*/ 3662362 h 5920066"/>
              <a:gd name="connsiteX78" fmla="*/ 0 w 3443287"/>
              <a:gd name="connsiteY78" fmla="*/ 3637276 h 5920066"/>
              <a:gd name="connsiteX79" fmla="*/ 0 w 3443287"/>
              <a:gd name="connsiteY79" fmla="*/ 3622357 h 5920066"/>
              <a:gd name="connsiteX80" fmla="*/ 0 w 3443287"/>
              <a:gd name="connsiteY80" fmla="*/ 3522567 h 5920066"/>
              <a:gd name="connsiteX81" fmla="*/ 0 w 3443287"/>
              <a:gd name="connsiteY81" fmla="*/ 3430477 h 5920066"/>
              <a:gd name="connsiteX82" fmla="*/ 0 w 3443287"/>
              <a:gd name="connsiteY82" fmla="*/ 3392457 h 5920066"/>
              <a:gd name="connsiteX83" fmla="*/ 0 w 3443287"/>
              <a:gd name="connsiteY83" fmla="*/ 3388122 h 5920066"/>
              <a:gd name="connsiteX84" fmla="*/ 0 w 3443287"/>
              <a:gd name="connsiteY84" fmla="*/ 3348117 h 5920066"/>
              <a:gd name="connsiteX85" fmla="*/ 0 w 3443287"/>
              <a:gd name="connsiteY85" fmla="*/ 3220335 h 5920066"/>
              <a:gd name="connsiteX86" fmla="*/ 0 w 3443287"/>
              <a:gd name="connsiteY86" fmla="*/ 3156237 h 5920066"/>
              <a:gd name="connsiteX87" fmla="*/ 0 w 3443287"/>
              <a:gd name="connsiteY87" fmla="*/ 3118217 h 5920066"/>
              <a:gd name="connsiteX88" fmla="*/ 0 w 3443287"/>
              <a:gd name="connsiteY88" fmla="*/ 3100970 h 5920066"/>
              <a:gd name="connsiteX89" fmla="*/ 0 w 3443287"/>
              <a:gd name="connsiteY89" fmla="*/ 2991102 h 5920066"/>
              <a:gd name="connsiteX90" fmla="*/ 0 w 3443287"/>
              <a:gd name="connsiteY90" fmla="*/ 2946095 h 5920066"/>
              <a:gd name="connsiteX91" fmla="*/ 0 w 3443287"/>
              <a:gd name="connsiteY91" fmla="*/ 2826730 h 5920066"/>
              <a:gd name="connsiteX92" fmla="*/ 0 w 3443287"/>
              <a:gd name="connsiteY92" fmla="*/ 2787072 h 5920066"/>
              <a:gd name="connsiteX93" fmla="*/ 0 w 3443287"/>
              <a:gd name="connsiteY93" fmla="*/ 2741948 h 5920066"/>
              <a:gd name="connsiteX94" fmla="*/ 0 w 3443287"/>
              <a:gd name="connsiteY94" fmla="*/ 2716862 h 5920066"/>
              <a:gd name="connsiteX95" fmla="*/ 0 w 3443287"/>
              <a:gd name="connsiteY95" fmla="*/ 2512832 h 5920066"/>
              <a:gd name="connsiteX96" fmla="*/ 0 w 3443287"/>
              <a:gd name="connsiteY96" fmla="*/ 2472043 h 5920066"/>
              <a:gd name="connsiteX97" fmla="*/ 0 w 3443287"/>
              <a:gd name="connsiteY97" fmla="*/ 2467708 h 5920066"/>
              <a:gd name="connsiteX98" fmla="*/ 0 w 3443287"/>
              <a:gd name="connsiteY98" fmla="*/ 2449933 h 5920066"/>
              <a:gd name="connsiteX99" fmla="*/ 0 w 3443287"/>
              <a:gd name="connsiteY99" fmla="*/ 2197803 h 5920066"/>
              <a:gd name="connsiteX100" fmla="*/ 0 w 3443287"/>
              <a:gd name="connsiteY100" fmla="*/ 2180556 h 5920066"/>
              <a:gd name="connsiteX101" fmla="*/ 0 w 3443287"/>
              <a:gd name="connsiteY101" fmla="*/ 2175692 h 5920066"/>
              <a:gd name="connsiteX102" fmla="*/ 0 w 3443287"/>
              <a:gd name="connsiteY102" fmla="*/ 2088721 h 5920066"/>
              <a:gd name="connsiteX103" fmla="*/ 0 w 3443287"/>
              <a:gd name="connsiteY103" fmla="*/ 1906316 h 5920066"/>
              <a:gd name="connsiteX104" fmla="*/ 0 w 3443287"/>
              <a:gd name="connsiteY104" fmla="*/ 1866658 h 5920066"/>
              <a:gd name="connsiteX105" fmla="*/ 0 w 3443287"/>
              <a:gd name="connsiteY105" fmla="*/ 1814481 h 5920066"/>
              <a:gd name="connsiteX106" fmla="*/ 0 w 3443287"/>
              <a:gd name="connsiteY106" fmla="*/ 1702609 h 5920066"/>
              <a:gd name="connsiteX107" fmla="*/ 0 w 3443287"/>
              <a:gd name="connsiteY107" fmla="*/ 1592418 h 5920066"/>
              <a:gd name="connsiteX108" fmla="*/ 0 w 3443287"/>
              <a:gd name="connsiteY108" fmla="*/ 1529519 h 5920066"/>
              <a:gd name="connsiteX109" fmla="*/ 0 w 3443287"/>
              <a:gd name="connsiteY109" fmla="*/ 1428369 h 5920066"/>
              <a:gd name="connsiteX110" fmla="*/ 0 w 3443287"/>
              <a:gd name="connsiteY110" fmla="*/ 1290764 h 5920066"/>
              <a:gd name="connsiteX111" fmla="*/ 0 w 3443287"/>
              <a:gd name="connsiteY111" fmla="*/ 1255278 h 5920066"/>
              <a:gd name="connsiteX112" fmla="*/ 0 w 3443287"/>
              <a:gd name="connsiteY112" fmla="*/ 1168307 h 5920066"/>
              <a:gd name="connsiteX113" fmla="*/ 0 w 3443287"/>
              <a:gd name="connsiteY113" fmla="*/ 1016524 h 5920066"/>
              <a:gd name="connsiteX114" fmla="*/ 0 w 3443287"/>
              <a:gd name="connsiteY114" fmla="*/ 894067 h 5920066"/>
              <a:gd name="connsiteX115" fmla="*/ 0 w 3443287"/>
              <a:gd name="connsiteY115" fmla="*/ 782195 h 5920066"/>
              <a:gd name="connsiteX116" fmla="*/ 0 w 3443287"/>
              <a:gd name="connsiteY116" fmla="*/ 507955 h 5920066"/>
              <a:gd name="connsiteX117" fmla="*/ 0 w 3443287"/>
              <a:gd name="connsiteY117" fmla="*/ 370350 h 5920066"/>
              <a:gd name="connsiteX118" fmla="*/ 0 w 3443287"/>
              <a:gd name="connsiteY118" fmla="*/ 96110 h 5920066"/>
              <a:gd name="connsiteX119" fmla="*/ 95997 w 3443287"/>
              <a:gd name="connsiteY119" fmla="*/ 0 h 5920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3443287" h="5920066">
                <a:moveTo>
                  <a:pt x="95997" y="0"/>
                </a:moveTo>
                <a:lnTo>
                  <a:pt x="3443287" y="0"/>
                </a:lnTo>
                <a:lnTo>
                  <a:pt x="3443287" y="5920066"/>
                </a:lnTo>
                <a:lnTo>
                  <a:pt x="95989" y="5920066"/>
                </a:lnTo>
                <a:lnTo>
                  <a:pt x="64311" y="5915938"/>
                </a:lnTo>
                <a:cubicBezTo>
                  <a:pt x="0" y="5897541"/>
                  <a:pt x="0" y="5823957"/>
                  <a:pt x="0" y="5823957"/>
                </a:cubicBezTo>
                <a:lnTo>
                  <a:pt x="0" y="5820222"/>
                </a:lnTo>
                <a:lnTo>
                  <a:pt x="0" y="5811351"/>
                </a:lnTo>
                <a:lnTo>
                  <a:pt x="0" y="5794075"/>
                </a:lnTo>
                <a:lnTo>
                  <a:pt x="0" y="5765594"/>
                </a:lnTo>
                <a:lnTo>
                  <a:pt x="0" y="5723106"/>
                </a:lnTo>
                <a:lnTo>
                  <a:pt x="0" y="5663809"/>
                </a:lnTo>
                <a:lnTo>
                  <a:pt x="0" y="5584902"/>
                </a:lnTo>
                <a:lnTo>
                  <a:pt x="0" y="5549717"/>
                </a:lnTo>
                <a:lnTo>
                  <a:pt x="0" y="5548611"/>
                </a:lnTo>
                <a:lnTo>
                  <a:pt x="0" y="5540863"/>
                </a:lnTo>
                <a:lnTo>
                  <a:pt x="0" y="5520020"/>
                </a:lnTo>
                <a:lnTo>
                  <a:pt x="0" y="5519835"/>
                </a:lnTo>
                <a:lnTo>
                  <a:pt x="0" y="5478886"/>
                </a:lnTo>
                <a:lnTo>
                  <a:pt x="0" y="5448866"/>
                </a:lnTo>
                <a:lnTo>
                  <a:pt x="0" y="5444347"/>
                </a:lnTo>
                <a:lnTo>
                  <a:pt x="0" y="5411375"/>
                </a:lnTo>
                <a:lnTo>
                  <a:pt x="0" y="5365584"/>
                </a:lnTo>
                <a:lnTo>
                  <a:pt x="0" y="5357053"/>
                </a:lnTo>
                <a:lnTo>
                  <a:pt x="0" y="5310662"/>
                </a:lnTo>
                <a:lnTo>
                  <a:pt x="0" y="5257308"/>
                </a:lnTo>
                <a:lnTo>
                  <a:pt x="0" y="5245780"/>
                </a:lnTo>
                <a:lnTo>
                  <a:pt x="0" y="5170107"/>
                </a:lnTo>
                <a:lnTo>
                  <a:pt x="0" y="5144283"/>
                </a:lnTo>
                <a:lnTo>
                  <a:pt x="0" y="5082813"/>
                </a:lnTo>
                <a:lnTo>
                  <a:pt x="0" y="5017146"/>
                </a:lnTo>
                <a:lnTo>
                  <a:pt x="0" y="4983068"/>
                </a:lnTo>
                <a:lnTo>
                  <a:pt x="0" y="4903543"/>
                </a:lnTo>
                <a:lnTo>
                  <a:pt x="0" y="4899808"/>
                </a:lnTo>
                <a:lnTo>
                  <a:pt x="0" y="4890937"/>
                </a:lnTo>
                <a:lnTo>
                  <a:pt x="0" y="4875069"/>
                </a:lnTo>
                <a:lnTo>
                  <a:pt x="0" y="4873661"/>
                </a:lnTo>
                <a:lnTo>
                  <a:pt x="0" y="4870043"/>
                </a:lnTo>
                <a:lnTo>
                  <a:pt x="0" y="4845180"/>
                </a:lnTo>
                <a:lnTo>
                  <a:pt x="0" y="4802692"/>
                </a:lnTo>
                <a:lnTo>
                  <a:pt x="0" y="4743395"/>
                </a:lnTo>
                <a:lnTo>
                  <a:pt x="0" y="4742906"/>
                </a:lnTo>
                <a:lnTo>
                  <a:pt x="0" y="4717221"/>
                </a:lnTo>
                <a:lnTo>
                  <a:pt x="0" y="4664488"/>
                </a:lnTo>
                <a:lnTo>
                  <a:pt x="0" y="4629303"/>
                </a:lnTo>
                <a:lnTo>
                  <a:pt x="0" y="4628197"/>
                </a:lnTo>
                <a:lnTo>
                  <a:pt x="0" y="4620449"/>
                </a:lnTo>
                <a:lnTo>
                  <a:pt x="0" y="4600829"/>
                </a:lnTo>
                <a:lnTo>
                  <a:pt x="0" y="4599606"/>
                </a:lnTo>
                <a:lnTo>
                  <a:pt x="0" y="4599421"/>
                </a:lnTo>
                <a:lnTo>
                  <a:pt x="0" y="4558472"/>
                </a:lnTo>
                <a:lnTo>
                  <a:pt x="0" y="4542771"/>
                </a:lnTo>
                <a:lnTo>
                  <a:pt x="0" y="4528452"/>
                </a:lnTo>
                <a:lnTo>
                  <a:pt x="0" y="4523933"/>
                </a:lnTo>
                <a:lnTo>
                  <a:pt x="0" y="4490961"/>
                </a:lnTo>
                <a:lnTo>
                  <a:pt x="0" y="4445170"/>
                </a:lnTo>
                <a:lnTo>
                  <a:pt x="0" y="4442981"/>
                </a:lnTo>
                <a:lnTo>
                  <a:pt x="0" y="4436639"/>
                </a:lnTo>
                <a:lnTo>
                  <a:pt x="0" y="4390248"/>
                </a:lnTo>
                <a:lnTo>
                  <a:pt x="0" y="4350891"/>
                </a:lnTo>
                <a:lnTo>
                  <a:pt x="0" y="4336894"/>
                </a:lnTo>
                <a:lnTo>
                  <a:pt x="0" y="4325366"/>
                </a:lnTo>
                <a:lnTo>
                  <a:pt x="0" y="4268531"/>
                </a:lnTo>
                <a:lnTo>
                  <a:pt x="0" y="4249693"/>
                </a:lnTo>
                <a:lnTo>
                  <a:pt x="0" y="4223869"/>
                </a:lnTo>
                <a:lnTo>
                  <a:pt x="0" y="4162399"/>
                </a:lnTo>
                <a:lnTo>
                  <a:pt x="0" y="4140749"/>
                </a:lnTo>
                <a:lnTo>
                  <a:pt x="0" y="4096732"/>
                </a:lnTo>
                <a:lnTo>
                  <a:pt x="0" y="4076651"/>
                </a:lnTo>
                <a:lnTo>
                  <a:pt x="0" y="4062654"/>
                </a:lnTo>
                <a:lnTo>
                  <a:pt x="0" y="3954655"/>
                </a:lnTo>
                <a:lnTo>
                  <a:pt x="0" y="3949629"/>
                </a:lnTo>
                <a:lnTo>
                  <a:pt x="0" y="3911516"/>
                </a:lnTo>
                <a:lnTo>
                  <a:pt x="0" y="3866509"/>
                </a:lnTo>
                <a:lnTo>
                  <a:pt x="0" y="3822492"/>
                </a:lnTo>
                <a:lnTo>
                  <a:pt x="0" y="3796807"/>
                </a:lnTo>
                <a:lnTo>
                  <a:pt x="0" y="3680415"/>
                </a:lnTo>
                <a:lnTo>
                  <a:pt x="0" y="3662362"/>
                </a:lnTo>
                <a:lnTo>
                  <a:pt x="0" y="3637276"/>
                </a:lnTo>
                <a:lnTo>
                  <a:pt x="0" y="3622357"/>
                </a:lnTo>
                <a:lnTo>
                  <a:pt x="0" y="3522567"/>
                </a:lnTo>
                <a:lnTo>
                  <a:pt x="0" y="3430477"/>
                </a:lnTo>
                <a:lnTo>
                  <a:pt x="0" y="3392457"/>
                </a:lnTo>
                <a:lnTo>
                  <a:pt x="0" y="3388122"/>
                </a:lnTo>
                <a:lnTo>
                  <a:pt x="0" y="3348117"/>
                </a:lnTo>
                <a:lnTo>
                  <a:pt x="0" y="3220335"/>
                </a:lnTo>
                <a:lnTo>
                  <a:pt x="0" y="3156237"/>
                </a:lnTo>
                <a:lnTo>
                  <a:pt x="0" y="3118217"/>
                </a:lnTo>
                <a:lnTo>
                  <a:pt x="0" y="3100970"/>
                </a:lnTo>
                <a:lnTo>
                  <a:pt x="0" y="2991102"/>
                </a:lnTo>
                <a:lnTo>
                  <a:pt x="0" y="2946095"/>
                </a:lnTo>
                <a:lnTo>
                  <a:pt x="0" y="2826730"/>
                </a:lnTo>
                <a:lnTo>
                  <a:pt x="0" y="2787072"/>
                </a:lnTo>
                <a:lnTo>
                  <a:pt x="0" y="2741948"/>
                </a:lnTo>
                <a:lnTo>
                  <a:pt x="0" y="2716862"/>
                </a:lnTo>
                <a:lnTo>
                  <a:pt x="0" y="2512832"/>
                </a:lnTo>
                <a:lnTo>
                  <a:pt x="0" y="2472043"/>
                </a:lnTo>
                <a:lnTo>
                  <a:pt x="0" y="2467708"/>
                </a:lnTo>
                <a:lnTo>
                  <a:pt x="0" y="2449933"/>
                </a:lnTo>
                <a:lnTo>
                  <a:pt x="0" y="2197803"/>
                </a:lnTo>
                <a:lnTo>
                  <a:pt x="0" y="2180556"/>
                </a:lnTo>
                <a:lnTo>
                  <a:pt x="0" y="2175692"/>
                </a:lnTo>
                <a:lnTo>
                  <a:pt x="0" y="2088721"/>
                </a:lnTo>
                <a:lnTo>
                  <a:pt x="0" y="1906316"/>
                </a:lnTo>
                <a:lnTo>
                  <a:pt x="0" y="1866658"/>
                </a:lnTo>
                <a:lnTo>
                  <a:pt x="0" y="1814481"/>
                </a:lnTo>
                <a:lnTo>
                  <a:pt x="0" y="1702609"/>
                </a:lnTo>
                <a:lnTo>
                  <a:pt x="0" y="1592418"/>
                </a:lnTo>
                <a:lnTo>
                  <a:pt x="0" y="1529519"/>
                </a:lnTo>
                <a:lnTo>
                  <a:pt x="0" y="1428369"/>
                </a:lnTo>
                <a:lnTo>
                  <a:pt x="0" y="1290764"/>
                </a:lnTo>
                <a:lnTo>
                  <a:pt x="0" y="1255278"/>
                </a:lnTo>
                <a:lnTo>
                  <a:pt x="0" y="1168307"/>
                </a:lnTo>
                <a:lnTo>
                  <a:pt x="0" y="1016524"/>
                </a:lnTo>
                <a:lnTo>
                  <a:pt x="0" y="894067"/>
                </a:lnTo>
                <a:lnTo>
                  <a:pt x="0" y="782195"/>
                </a:lnTo>
                <a:lnTo>
                  <a:pt x="0" y="507955"/>
                </a:lnTo>
                <a:lnTo>
                  <a:pt x="0" y="370350"/>
                </a:lnTo>
                <a:lnTo>
                  <a:pt x="0" y="96110"/>
                </a:lnTo>
                <a:cubicBezTo>
                  <a:pt x="0" y="0"/>
                  <a:pt x="95997" y="0"/>
                  <a:pt x="95997" y="0"/>
                </a:cubicBezTo>
                <a:close/>
              </a:path>
            </a:pathLst>
          </a:custGeom>
          <a:solidFill>
            <a:srgbClr val="EBEBEB">
              <a:alpha val="10000"/>
            </a:srgbClr>
          </a:solidFill>
        </p:spPr>
        <p:txBody>
          <a:bodyPr wrap="square" lIns="360000" tIns="360000">
            <a:noAutofit/>
          </a:bodyPr>
          <a:lstStyle>
            <a:lvl1pPr algn="ctr">
              <a:defRPr sz="1400" b="0"/>
            </a:lvl1pPr>
          </a:lstStyle>
          <a:p>
            <a:r>
              <a:rPr lang="en-US" noProof="0"/>
              <a:t>Click icon to add picture</a:t>
            </a:r>
            <a:endParaRPr lang="en-GB" noProof="0" dirty="0"/>
          </a:p>
        </p:txBody>
      </p:sp>
      <p:sp>
        <p:nvSpPr>
          <p:cNvPr id="2" name="Title 1"/>
          <p:cNvSpPr>
            <a:spLocks noGrp="1"/>
          </p:cNvSpPr>
          <p:nvPr>
            <p:ph type="title"/>
          </p:nvPr>
        </p:nvSpPr>
        <p:spPr>
          <a:xfrm>
            <a:off x="4547527" y="280733"/>
            <a:ext cx="6787223" cy="854075"/>
          </a:xfrm>
        </p:spPr>
        <p:txBody>
          <a:bodyPr/>
          <a:lstStyle/>
          <a:p>
            <a:r>
              <a:rPr lang="en-US" noProof="0"/>
              <a:t>Click to edit Master title style</a:t>
            </a:r>
            <a:endParaRPr lang="en-GB" noProof="0" dirty="0"/>
          </a:p>
        </p:txBody>
      </p:sp>
      <p:sp>
        <p:nvSpPr>
          <p:cNvPr id="7" name="Slide Number Placeholder 6"/>
          <p:cNvSpPr>
            <a:spLocks noGrp="1"/>
          </p:cNvSpPr>
          <p:nvPr>
            <p:ph type="sldNum" sz="quarter" idx="18"/>
          </p:nvPr>
        </p:nvSpPr>
        <p:spPr/>
        <p:txBody>
          <a:bodyPr/>
          <a:lstStyle/>
          <a:p>
            <a:fld id="{DDD2A080-DA64-4F5C-9131-47EB793B4410}" type="slidenum">
              <a:rPr lang="en-GB" noProof="0" smtClean="0"/>
              <a:pPr/>
              <a:t>‹#›</a:t>
            </a:fld>
            <a:endParaRPr lang="en-GB" noProof="0" dirty="0"/>
          </a:p>
        </p:txBody>
      </p:sp>
    </p:spTree>
    <p:extLst>
      <p:ext uri="{BB962C8B-B14F-4D97-AF65-F5344CB8AC3E}">
        <p14:creationId xmlns:p14="http://schemas.microsoft.com/office/powerpoint/2010/main" val="3866622124"/>
      </p:ext>
    </p:extLst>
  </p:cSld>
  <p:clrMapOvr>
    <a:masterClrMapping/>
  </p:clrMapOvr>
  <p:extLst mod="1">
    <p:ext uri="{DCECCB84-F9BA-43D5-87BE-67443E8EF086}">
      <p15:sldGuideLst xmlns:p15="http://schemas.microsoft.com/office/powerpoint/2012/main">
        <p15:guide id="1" pos="2854" userDrawn="1">
          <p15:clr>
            <a:srgbClr val="FBAE40"/>
          </p15:clr>
        </p15:guide>
        <p15:guide id="2" pos="2610" userDrawn="1">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tent Slide Picture Righ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838200" y="1270000"/>
            <a:ext cx="6786000" cy="49784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8" name="Picture Placeholder 7"/>
          <p:cNvSpPr>
            <a:spLocks noGrp="1"/>
          </p:cNvSpPr>
          <p:nvPr>
            <p:ph type="pic" sz="quarter" idx="16"/>
          </p:nvPr>
        </p:nvSpPr>
        <p:spPr bwMode="gray">
          <a:xfrm>
            <a:off x="8454232" y="280732"/>
            <a:ext cx="3442280" cy="5920066"/>
          </a:xfrm>
          <a:custGeom>
            <a:avLst/>
            <a:gdLst>
              <a:gd name="connsiteX0" fmla="*/ 0 w 3442280"/>
              <a:gd name="connsiteY0" fmla="*/ 0 h 5920066"/>
              <a:gd name="connsiteX1" fmla="*/ 3346283 w 3442280"/>
              <a:gd name="connsiteY1" fmla="*/ 0 h 5920066"/>
              <a:gd name="connsiteX2" fmla="*/ 3442280 w 3442280"/>
              <a:gd name="connsiteY2" fmla="*/ 96110 h 5920066"/>
              <a:gd name="connsiteX3" fmla="*/ 3442280 w 3442280"/>
              <a:gd name="connsiteY3" fmla="*/ 335165 h 5920066"/>
              <a:gd name="connsiteX4" fmla="*/ 3442280 w 3442280"/>
              <a:gd name="connsiteY4" fmla="*/ 370350 h 5920066"/>
              <a:gd name="connsiteX5" fmla="*/ 3442280 w 3442280"/>
              <a:gd name="connsiteY5" fmla="*/ 379204 h 5920066"/>
              <a:gd name="connsiteX6" fmla="*/ 3442280 w 3442280"/>
              <a:gd name="connsiteY6" fmla="*/ 400048 h 5920066"/>
              <a:gd name="connsiteX7" fmla="*/ 3442280 w 3442280"/>
              <a:gd name="connsiteY7" fmla="*/ 400232 h 5920066"/>
              <a:gd name="connsiteX8" fmla="*/ 3442280 w 3442280"/>
              <a:gd name="connsiteY8" fmla="*/ 471202 h 5920066"/>
              <a:gd name="connsiteX9" fmla="*/ 3442280 w 3442280"/>
              <a:gd name="connsiteY9" fmla="*/ 475721 h 5920066"/>
              <a:gd name="connsiteX10" fmla="*/ 3442280 w 3442280"/>
              <a:gd name="connsiteY10" fmla="*/ 508692 h 5920066"/>
              <a:gd name="connsiteX11" fmla="*/ 3442280 w 3442280"/>
              <a:gd name="connsiteY11" fmla="*/ 554484 h 5920066"/>
              <a:gd name="connsiteX12" fmla="*/ 3442280 w 3442280"/>
              <a:gd name="connsiteY12" fmla="*/ 563015 h 5920066"/>
              <a:gd name="connsiteX13" fmla="*/ 3442280 w 3442280"/>
              <a:gd name="connsiteY13" fmla="*/ 609405 h 5920066"/>
              <a:gd name="connsiteX14" fmla="*/ 3442280 w 3442280"/>
              <a:gd name="connsiteY14" fmla="*/ 662759 h 5920066"/>
              <a:gd name="connsiteX15" fmla="*/ 3442280 w 3442280"/>
              <a:gd name="connsiteY15" fmla="*/ 674288 h 5920066"/>
              <a:gd name="connsiteX16" fmla="*/ 3442280 w 3442280"/>
              <a:gd name="connsiteY16" fmla="*/ 749961 h 5920066"/>
              <a:gd name="connsiteX17" fmla="*/ 3442280 w 3442280"/>
              <a:gd name="connsiteY17" fmla="*/ 775785 h 5920066"/>
              <a:gd name="connsiteX18" fmla="*/ 3442280 w 3442280"/>
              <a:gd name="connsiteY18" fmla="*/ 837255 h 5920066"/>
              <a:gd name="connsiteX19" fmla="*/ 3442280 w 3442280"/>
              <a:gd name="connsiteY19" fmla="*/ 902921 h 5920066"/>
              <a:gd name="connsiteX20" fmla="*/ 3442280 w 3442280"/>
              <a:gd name="connsiteY20" fmla="*/ 936999 h 5920066"/>
              <a:gd name="connsiteX21" fmla="*/ 3442280 w 3442280"/>
              <a:gd name="connsiteY21" fmla="*/ 1016524 h 5920066"/>
              <a:gd name="connsiteX22" fmla="*/ 3442280 w 3442280"/>
              <a:gd name="connsiteY22" fmla="*/ 1029131 h 5920066"/>
              <a:gd name="connsiteX23" fmla="*/ 3442280 w 3442280"/>
              <a:gd name="connsiteY23" fmla="*/ 1044999 h 5920066"/>
              <a:gd name="connsiteX24" fmla="*/ 3442280 w 3442280"/>
              <a:gd name="connsiteY24" fmla="*/ 1046406 h 5920066"/>
              <a:gd name="connsiteX25" fmla="*/ 3442280 w 3442280"/>
              <a:gd name="connsiteY25" fmla="*/ 1050025 h 5920066"/>
              <a:gd name="connsiteX26" fmla="*/ 3442280 w 3442280"/>
              <a:gd name="connsiteY26" fmla="*/ 1074887 h 5920066"/>
              <a:gd name="connsiteX27" fmla="*/ 3442280 w 3442280"/>
              <a:gd name="connsiteY27" fmla="*/ 1176672 h 5920066"/>
              <a:gd name="connsiteX28" fmla="*/ 3442280 w 3442280"/>
              <a:gd name="connsiteY28" fmla="*/ 1177161 h 5920066"/>
              <a:gd name="connsiteX29" fmla="*/ 3442280 w 3442280"/>
              <a:gd name="connsiteY29" fmla="*/ 1202847 h 5920066"/>
              <a:gd name="connsiteX30" fmla="*/ 3442280 w 3442280"/>
              <a:gd name="connsiteY30" fmla="*/ 1255579 h 5920066"/>
              <a:gd name="connsiteX31" fmla="*/ 3442280 w 3442280"/>
              <a:gd name="connsiteY31" fmla="*/ 1290764 h 5920066"/>
              <a:gd name="connsiteX32" fmla="*/ 3442280 w 3442280"/>
              <a:gd name="connsiteY32" fmla="*/ 1299618 h 5920066"/>
              <a:gd name="connsiteX33" fmla="*/ 3442280 w 3442280"/>
              <a:gd name="connsiteY33" fmla="*/ 1319239 h 5920066"/>
              <a:gd name="connsiteX34" fmla="*/ 3442280 w 3442280"/>
              <a:gd name="connsiteY34" fmla="*/ 1320462 h 5920066"/>
              <a:gd name="connsiteX35" fmla="*/ 3442280 w 3442280"/>
              <a:gd name="connsiteY35" fmla="*/ 1320646 h 5920066"/>
              <a:gd name="connsiteX36" fmla="*/ 3442280 w 3442280"/>
              <a:gd name="connsiteY36" fmla="*/ 1349128 h 5920066"/>
              <a:gd name="connsiteX37" fmla="*/ 3442280 w 3442280"/>
              <a:gd name="connsiteY37" fmla="*/ 1377296 h 5920066"/>
              <a:gd name="connsiteX38" fmla="*/ 3442280 w 3442280"/>
              <a:gd name="connsiteY38" fmla="*/ 1391616 h 5920066"/>
              <a:gd name="connsiteX39" fmla="*/ 3442280 w 3442280"/>
              <a:gd name="connsiteY39" fmla="*/ 1396135 h 5920066"/>
              <a:gd name="connsiteX40" fmla="*/ 3442280 w 3442280"/>
              <a:gd name="connsiteY40" fmla="*/ 1429106 h 5920066"/>
              <a:gd name="connsiteX41" fmla="*/ 3442280 w 3442280"/>
              <a:gd name="connsiteY41" fmla="*/ 1474898 h 5920066"/>
              <a:gd name="connsiteX42" fmla="*/ 3442280 w 3442280"/>
              <a:gd name="connsiteY42" fmla="*/ 1477087 h 5920066"/>
              <a:gd name="connsiteX43" fmla="*/ 3442280 w 3442280"/>
              <a:gd name="connsiteY43" fmla="*/ 1483429 h 5920066"/>
              <a:gd name="connsiteX44" fmla="*/ 3442280 w 3442280"/>
              <a:gd name="connsiteY44" fmla="*/ 1529819 h 5920066"/>
              <a:gd name="connsiteX45" fmla="*/ 3442280 w 3442280"/>
              <a:gd name="connsiteY45" fmla="*/ 1569177 h 5920066"/>
              <a:gd name="connsiteX46" fmla="*/ 3442280 w 3442280"/>
              <a:gd name="connsiteY46" fmla="*/ 1583173 h 5920066"/>
              <a:gd name="connsiteX47" fmla="*/ 3442280 w 3442280"/>
              <a:gd name="connsiteY47" fmla="*/ 1594702 h 5920066"/>
              <a:gd name="connsiteX48" fmla="*/ 3442280 w 3442280"/>
              <a:gd name="connsiteY48" fmla="*/ 1651536 h 5920066"/>
              <a:gd name="connsiteX49" fmla="*/ 3442280 w 3442280"/>
              <a:gd name="connsiteY49" fmla="*/ 1670375 h 5920066"/>
              <a:gd name="connsiteX50" fmla="*/ 3442280 w 3442280"/>
              <a:gd name="connsiteY50" fmla="*/ 1696199 h 5920066"/>
              <a:gd name="connsiteX51" fmla="*/ 3442280 w 3442280"/>
              <a:gd name="connsiteY51" fmla="*/ 1757669 h 5920066"/>
              <a:gd name="connsiteX52" fmla="*/ 3442280 w 3442280"/>
              <a:gd name="connsiteY52" fmla="*/ 1779318 h 5920066"/>
              <a:gd name="connsiteX53" fmla="*/ 3442280 w 3442280"/>
              <a:gd name="connsiteY53" fmla="*/ 1823335 h 5920066"/>
              <a:gd name="connsiteX54" fmla="*/ 3442280 w 3442280"/>
              <a:gd name="connsiteY54" fmla="*/ 1843417 h 5920066"/>
              <a:gd name="connsiteX55" fmla="*/ 3442280 w 3442280"/>
              <a:gd name="connsiteY55" fmla="*/ 1857413 h 5920066"/>
              <a:gd name="connsiteX56" fmla="*/ 3442280 w 3442280"/>
              <a:gd name="connsiteY56" fmla="*/ 1965413 h 5920066"/>
              <a:gd name="connsiteX57" fmla="*/ 3442280 w 3442280"/>
              <a:gd name="connsiteY57" fmla="*/ 1970439 h 5920066"/>
              <a:gd name="connsiteX58" fmla="*/ 3442280 w 3442280"/>
              <a:gd name="connsiteY58" fmla="*/ 2008551 h 5920066"/>
              <a:gd name="connsiteX59" fmla="*/ 3442280 w 3442280"/>
              <a:gd name="connsiteY59" fmla="*/ 2053558 h 5920066"/>
              <a:gd name="connsiteX60" fmla="*/ 3442280 w 3442280"/>
              <a:gd name="connsiteY60" fmla="*/ 2097575 h 5920066"/>
              <a:gd name="connsiteX61" fmla="*/ 3442280 w 3442280"/>
              <a:gd name="connsiteY61" fmla="*/ 2123261 h 5920066"/>
              <a:gd name="connsiteX62" fmla="*/ 3442280 w 3442280"/>
              <a:gd name="connsiteY62" fmla="*/ 2239653 h 5920066"/>
              <a:gd name="connsiteX63" fmla="*/ 3442280 w 3442280"/>
              <a:gd name="connsiteY63" fmla="*/ 2257705 h 5920066"/>
              <a:gd name="connsiteX64" fmla="*/ 3442280 w 3442280"/>
              <a:gd name="connsiteY64" fmla="*/ 2282791 h 5920066"/>
              <a:gd name="connsiteX65" fmla="*/ 3442280 w 3442280"/>
              <a:gd name="connsiteY65" fmla="*/ 2297710 h 5920066"/>
              <a:gd name="connsiteX66" fmla="*/ 3442280 w 3442280"/>
              <a:gd name="connsiteY66" fmla="*/ 2397501 h 5920066"/>
              <a:gd name="connsiteX67" fmla="*/ 3442280 w 3442280"/>
              <a:gd name="connsiteY67" fmla="*/ 2489591 h 5920066"/>
              <a:gd name="connsiteX68" fmla="*/ 3442280 w 3442280"/>
              <a:gd name="connsiteY68" fmla="*/ 2527610 h 5920066"/>
              <a:gd name="connsiteX69" fmla="*/ 3442280 w 3442280"/>
              <a:gd name="connsiteY69" fmla="*/ 2531945 h 5920066"/>
              <a:gd name="connsiteX70" fmla="*/ 3442280 w 3442280"/>
              <a:gd name="connsiteY70" fmla="*/ 2571950 h 5920066"/>
              <a:gd name="connsiteX71" fmla="*/ 3442280 w 3442280"/>
              <a:gd name="connsiteY71" fmla="*/ 2699732 h 5920066"/>
              <a:gd name="connsiteX72" fmla="*/ 3442280 w 3442280"/>
              <a:gd name="connsiteY72" fmla="*/ 2763831 h 5920066"/>
              <a:gd name="connsiteX73" fmla="*/ 3442280 w 3442280"/>
              <a:gd name="connsiteY73" fmla="*/ 2801851 h 5920066"/>
              <a:gd name="connsiteX74" fmla="*/ 3442280 w 3442280"/>
              <a:gd name="connsiteY74" fmla="*/ 2819097 h 5920066"/>
              <a:gd name="connsiteX75" fmla="*/ 3442280 w 3442280"/>
              <a:gd name="connsiteY75" fmla="*/ 2928965 h 5920066"/>
              <a:gd name="connsiteX76" fmla="*/ 3442280 w 3442280"/>
              <a:gd name="connsiteY76" fmla="*/ 2973972 h 5920066"/>
              <a:gd name="connsiteX77" fmla="*/ 3442280 w 3442280"/>
              <a:gd name="connsiteY77" fmla="*/ 3093337 h 5920066"/>
              <a:gd name="connsiteX78" fmla="*/ 3442280 w 3442280"/>
              <a:gd name="connsiteY78" fmla="*/ 3132995 h 5920066"/>
              <a:gd name="connsiteX79" fmla="*/ 3442280 w 3442280"/>
              <a:gd name="connsiteY79" fmla="*/ 3178119 h 5920066"/>
              <a:gd name="connsiteX80" fmla="*/ 3442280 w 3442280"/>
              <a:gd name="connsiteY80" fmla="*/ 3203205 h 5920066"/>
              <a:gd name="connsiteX81" fmla="*/ 3442280 w 3442280"/>
              <a:gd name="connsiteY81" fmla="*/ 3407236 h 5920066"/>
              <a:gd name="connsiteX82" fmla="*/ 3442280 w 3442280"/>
              <a:gd name="connsiteY82" fmla="*/ 3448024 h 5920066"/>
              <a:gd name="connsiteX83" fmla="*/ 3442280 w 3442280"/>
              <a:gd name="connsiteY83" fmla="*/ 3452359 h 5920066"/>
              <a:gd name="connsiteX84" fmla="*/ 3442280 w 3442280"/>
              <a:gd name="connsiteY84" fmla="*/ 3470135 h 5920066"/>
              <a:gd name="connsiteX85" fmla="*/ 3442280 w 3442280"/>
              <a:gd name="connsiteY85" fmla="*/ 3722265 h 5920066"/>
              <a:gd name="connsiteX86" fmla="*/ 3442280 w 3442280"/>
              <a:gd name="connsiteY86" fmla="*/ 3739511 h 5920066"/>
              <a:gd name="connsiteX87" fmla="*/ 3442280 w 3442280"/>
              <a:gd name="connsiteY87" fmla="*/ 3744375 h 5920066"/>
              <a:gd name="connsiteX88" fmla="*/ 3442280 w 3442280"/>
              <a:gd name="connsiteY88" fmla="*/ 3831346 h 5920066"/>
              <a:gd name="connsiteX89" fmla="*/ 3442280 w 3442280"/>
              <a:gd name="connsiteY89" fmla="*/ 4013751 h 5920066"/>
              <a:gd name="connsiteX90" fmla="*/ 3442280 w 3442280"/>
              <a:gd name="connsiteY90" fmla="*/ 4053409 h 5920066"/>
              <a:gd name="connsiteX91" fmla="*/ 3442280 w 3442280"/>
              <a:gd name="connsiteY91" fmla="*/ 4105586 h 5920066"/>
              <a:gd name="connsiteX92" fmla="*/ 3442280 w 3442280"/>
              <a:gd name="connsiteY92" fmla="*/ 4217459 h 5920066"/>
              <a:gd name="connsiteX93" fmla="*/ 3442280 w 3442280"/>
              <a:gd name="connsiteY93" fmla="*/ 4327650 h 5920066"/>
              <a:gd name="connsiteX94" fmla="*/ 3442280 w 3442280"/>
              <a:gd name="connsiteY94" fmla="*/ 4390549 h 5920066"/>
              <a:gd name="connsiteX95" fmla="*/ 3442280 w 3442280"/>
              <a:gd name="connsiteY95" fmla="*/ 4491699 h 5920066"/>
              <a:gd name="connsiteX96" fmla="*/ 3442280 w 3442280"/>
              <a:gd name="connsiteY96" fmla="*/ 4629303 h 5920066"/>
              <a:gd name="connsiteX97" fmla="*/ 3442280 w 3442280"/>
              <a:gd name="connsiteY97" fmla="*/ 4664789 h 5920066"/>
              <a:gd name="connsiteX98" fmla="*/ 3442280 w 3442280"/>
              <a:gd name="connsiteY98" fmla="*/ 4751760 h 5920066"/>
              <a:gd name="connsiteX99" fmla="*/ 3442280 w 3442280"/>
              <a:gd name="connsiteY99" fmla="*/ 4903543 h 5920066"/>
              <a:gd name="connsiteX100" fmla="*/ 3442280 w 3442280"/>
              <a:gd name="connsiteY100" fmla="*/ 5026000 h 5920066"/>
              <a:gd name="connsiteX101" fmla="*/ 3442280 w 3442280"/>
              <a:gd name="connsiteY101" fmla="*/ 5137873 h 5920066"/>
              <a:gd name="connsiteX102" fmla="*/ 3442280 w 3442280"/>
              <a:gd name="connsiteY102" fmla="*/ 5412113 h 5920066"/>
              <a:gd name="connsiteX103" fmla="*/ 3442280 w 3442280"/>
              <a:gd name="connsiteY103" fmla="*/ 5549717 h 5920066"/>
              <a:gd name="connsiteX104" fmla="*/ 3442280 w 3442280"/>
              <a:gd name="connsiteY104" fmla="*/ 5823957 h 5920066"/>
              <a:gd name="connsiteX105" fmla="*/ 3361283 w 3442280"/>
              <a:gd name="connsiteY105" fmla="*/ 5918566 h 5920066"/>
              <a:gd name="connsiteX106" fmla="*/ 3346294 w 3442280"/>
              <a:gd name="connsiteY106" fmla="*/ 5920066 h 5920066"/>
              <a:gd name="connsiteX107" fmla="*/ 0 w 3442280"/>
              <a:gd name="connsiteY107" fmla="*/ 5920066 h 5920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Lst>
            <a:rect l="l" t="t" r="r" b="b"/>
            <a:pathLst>
              <a:path w="3442280" h="5920066">
                <a:moveTo>
                  <a:pt x="0" y="0"/>
                </a:moveTo>
                <a:lnTo>
                  <a:pt x="3346283" y="0"/>
                </a:lnTo>
                <a:cubicBezTo>
                  <a:pt x="3442280" y="0"/>
                  <a:pt x="3442280" y="96110"/>
                  <a:pt x="3442280" y="96110"/>
                </a:cubicBezTo>
                <a:cubicBezTo>
                  <a:pt x="3442280" y="96110"/>
                  <a:pt x="3442280" y="96110"/>
                  <a:pt x="3442280" y="335165"/>
                </a:cubicBezTo>
                <a:lnTo>
                  <a:pt x="3442280" y="370350"/>
                </a:lnTo>
                <a:cubicBezTo>
                  <a:pt x="3442280" y="370350"/>
                  <a:pt x="3442280" y="370350"/>
                  <a:pt x="3442280" y="379204"/>
                </a:cubicBezTo>
                <a:lnTo>
                  <a:pt x="3442280" y="400048"/>
                </a:lnTo>
                <a:lnTo>
                  <a:pt x="3442280" y="400232"/>
                </a:lnTo>
                <a:cubicBezTo>
                  <a:pt x="3442280" y="415173"/>
                  <a:pt x="3442280" y="437585"/>
                  <a:pt x="3442280" y="471202"/>
                </a:cubicBezTo>
                <a:lnTo>
                  <a:pt x="3442280" y="475721"/>
                </a:lnTo>
                <a:lnTo>
                  <a:pt x="3442280" y="508692"/>
                </a:lnTo>
                <a:cubicBezTo>
                  <a:pt x="3442280" y="522527"/>
                  <a:pt x="3442280" y="537744"/>
                  <a:pt x="3442280" y="554484"/>
                </a:cubicBezTo>
                <a:lnTo>
                  <a:pt x="3442280" y="563015"/>
                </a:lnTo>
                <a:lnTo>
                  <a:pt x="3442280" y="609405"/>
                </a:lnTo>
                <a:lnTo>
                  <a:pt x="3442280" y="662759"/>
                </a:lnTo>
                <a:lnTo>
                  <a:pt x="3442280" y="674288"/>
                </a:lnTo>
                <a:cubicBezTo>
                  <a:pt x="3442280" y="697668"/>
                  <a:pt x="3442280" y="722846"/>
                  <a:pt x="3442280" y="749961"/>
                </a:cubicBezTo>
                <a:lnTo>
                  <a:pt x="3442280" y="775785"/>
                </a:lnTo>
                <a:lnTo>
                  <a:pt x="3442280" y="837255"/>
                </a:lnTo>
                <a:lnTo>
                  <a:pt x="3442280" y="902921"/>
                </a:lnTo>
                <a:lnTo>
                  <a:pt x="3442280" y="936999"/>
                </a:lnTo>
                <a:lnTo>
                  <a:pt x="3442280" y="1016524"/>
                </a:lnTo>
                <a:cubicBezTo>
                  <a:pt x="3442280" y="1016524"/>
                  <a:pt x="3442280" y="1016524"/>
                  <a:pt x="3442280" y="1029131"/>
                </a:cubicBezTo>
                <a:lnTo>
                  <a:pt x="3442280" y="1044999"/>
                </a:lnTo>
                <a:lnTo>
                  <a:pt x="3442280" y="1046406"/>
                </a:lnTo>
                <a:lnTo>
                  <a:pt x="3442280" y="1050025"/>
                </a:lnTo>
                <a:lnTo>
                  <a:pt x="3442280" y="1074887"/>
                </a:lnTo>
                <a:cubicBezTo>
                  <a:pt x="3442280" y="1098232"/>
                  <a:pt x="3442280" y="1130916"/>
                  <a:pt x="3442280" y="1176672"/>
                </a:cubicBezTo>
                <a:lnTo>
                  <a:pt x="3442280" y="1177161"/>
                </a:lnTo>
                <a:lnTo>
                  <a:pt x="3442280" y="1202847"/>
                </a:lnTo>
                <a:lnTo>
                  <a:pt x="3442280" y="1255579"/>
                </a:lnTo>
                <a:lnTo>
                  <a:pt x="3442280" y="1290764"/>
                </a:lnTo>
                <a:cubicBezTo>
                  <a:pt x="3442280" y="1290764"/>
                  <a:pt x="3442280" y="1290764"/>
                  <a:pt x="3442280" y="1299618"/>
                </a:cubicBezTo>
                <a:lnTo>
                  <a:pt x="3442280" y="1319239"/>
                </a:lnTo>
                <a:lnTo>
                  <a:pt x="3442280" y="1320462"/>
                </a:lnTo>
                <a:lnTo>
                  <a:pt x="3442280" y="1320646"/>
                </a:lnTo>
                <a:cubicBezTo>
                  <a:pt x="3442280" y="1328117"/>
                  <a:pt x="3442280" y="1337455"/>
                  <a:pt x="3442280" y="1349128"/>
                </a:cubicBezTo>
                <a:lnTo>
                  <a:pt x="3442280" y="1377296"/>
                </a:lnTo>
                <a:lnTo>
                  <a:pt x="3442280" y="1391616"/>
                </a:lnTo>
                <a:lnTo>
                  <a:pt x="3442280" y="1396135"/>
                </a:lnTo>
                <a:lnTo>
                  <a:pt x="3442280" y="1429106"/>
                </a:lnTo>
                <a:cubicBezTo>
                  <a:pt x="3442280" y="1442941"/>
                  <a:pt x="3442280" y="1458158"/>
                  <a:pt x="3442280" y="1474898"/>
                </a:cubicBezTo>
                <a:lnTo>
                  <a:pt x="3442280" y="1477087"/>
                </a:lnTo>
                <a:lnTo>
                  <a:pt x="3442280" y="1483429"/>
                </a:lnTo>
                <a:lnTo>
                  <a:pt x="3442280" y="1529819"/>
                </a:lnTo>
                <a:lnTo>
                  <a:pt x="3442280" y="1569177"/>
                </a:lnTo>
                <a:lnTo>
                  <a:pt x="3442280" y="1583173"/>
                </a:lnTo>
                <a:lnTo>
                  <a:pt x="3442280" y="1594702"/>
                </a:lnTo>
                <a:lnTo>
                  <a:pt x="3442280" y="1651536"/>
                </a:lnTo>
                <a:lnTo>
                  <a:pt x="3442280" y="1670375"/>
                </a:lnTo>
                <a:lnTo>
                  <a:pt x="3442280" y="1696199"/>
                </a:lnTo>
                <a:lnTo>
                  <a:pt x="3442280" y="1757669"/>
                </a:lnTo>
                <a:lnTo>
                  <a:pt x="3442280" y="1779318"/>
                </a:lnTo>
                <a:lnTo>
                  <a:pt x="3442280" y="1823335"/>
                </a:lnTo>
                <a:lnTo>
                  <a:pt x="3442280" y="1843417"/>
                </a:lnTo>
                <a:lnTo>
                  <a:pt x="3442280" y="1857413"/>
                </a:lnTo>
                <a:lnTo>
                  <a:pt x="3442280" y="1965413"/>
                </a:lnTo>
                <a:lnTo>
                  <a:pt x="3442280" y="1970439"/>
                </a:lnTo>
                <a:lnTo>
                  <a:pt x="3442280" y="2008551"/>
                </a:lnTo>
                <a:lnTo>
                  <a:pt x="3442280" y="2053558"/>
                </a:lnTo>
                <a:lnTo>
                  <a:pt x="3442280" y="2097575"/>
                </a:lnTo>
                <a:lnTo>
                  <a:pt x="3442280" y="2123261"/>
                </a:lnTo>
                <a:lnTo>
                  <a:pt x="3442280" y="2239653"/>
                </a:lnTo>
                <a:lnTo>
                  <a:pt x="3442280" y="2257705"/>
                </a:lnTo>
                <a:lnTo>
                  <a:pt x="3442280" y="2282791"/>
                </a:lnTo>
                <a:lnTo>
                  <a:pt x="3442280" y="2297710"/>
                </a:lnTo>
                <a:lnTo>
                  <a:pt x="3442280" y="2397501"/>
                </a:lnTo>
                <a:lnTo>
                  <a:pt x="3442280" y="2489591"/>
                </a:lnTo>
                <a:lnTo>
                  <a:pt x="3442280" y="2527610"/>
                </a:lnTo>
                <a:lnTo>
                  <a:pt x="3442280" y="2531945"/>
                </a:lnTo>
                <a:lnTo>
                  <a:pt x="3442280" y="2571950"/>
                </a:lnTo>
                <a:lnTo>
                  <a:pt x="3442280" y="2699732"/>
                </a:lnTo>
                <a:lnTo>
                  <a:pt x="3442280" y="2763831"/>
                </a:lnTo>
                <a:lnTo>
                  <a:pt x="3442280" y="2801851"/>
                </a:lnTo>
                <a:lnTo>
                  <a:pt x="3442280" y="2819097"/>
                </a:lnTo>
                <a:lnTo>
                  <a:pt x="3442280" y="2928965"/>
                </a:lnTo>
                <a:lnTo>
                  <a:pt x="3442280" y="2973972"/>
                </a:lnTo>
                <a:lnTo>
                  <a:pt x="3442280" y="3093337"/>
                </a:lnTo>
                <a:lnTo>
                  <a:pt x="3442280" y="3132995"/>
                </a:lnTo>
                <a:lnTo>
                  <a:pt x="3442280" y="3178119"/>
                </a:lnTo>
                <a:lnTo>
                  <a:pt x="3442280" y="3203205"/>
                </a:lnTo>
                <a:lnTo>
                  <a:pt x="3442280" y="3407236"/>
                </a:lnTo>
                <a:lnTo>
                  <a:pt x="3442280" y="3448024"/>
                </a:lnTo>
                <a:lnTo>
                  <a:pt x="3442280" y="3452359"/>
                </a:lnTo>
                <a:lnTo>
                  <a:pt x="3442280" y="3470135"/>
                </a:lnTo>
                <a:lnTo>
                  <a:pt x="3442280" y="3722265"/>
                </a:lnTo>
                <a:lnTo>
                  <a:pt x="3442280" y="3739511"/>
                </a:lnTo>
                <a:lnTo>
                  <a:pt x="3442280" y="3744375"/>
                </a:lnTo>
                <a:lnTo>
                  <a:pt x="3442280" y="3831346"/>
                </a:lnTo>
                <a:lnTo>
                  <a:pt x="3442280" y="4013751"/>
                </a:lnTo>
                <a:lnTo>
                  <a:pt x="3442280" y="4053409"/>
                </a:lnTo>
                <a:lnTo>
                  <a:pt x="3442280" y="4105586"/>
                </a:lnTo>
                <a:lnTo>
                  <a:pt x="3442280" y="4217459"/>
                </a:lnTo>
                <a:lnTo>
                  <a:pt x="3442280" y="4327650"/>
                </a:lnTo>
                <a:lnTo>
                  <a:pt x="3442280" y="4390549"/>
                </a:lnTo>
                <a:lnTo>
                  <a:pt x="3442280" y="4491699"/>
                </a:lnTo>
                <a:lnTo>
                  <a:pt x="3442280" y="4629303"/>
                </a:lnTo>
                <a:lnTo>
                  <a:pt x="3442280" y="4664789"/>
                </a:lnTo>
                <a:lnTo>
                  <a:pt x="3442280" y="4751760"/>
                </a:lnTo>
                <a:lnTo>
                  <a:pt x="3442280" y="4903543"/>
                </a:lnTo>
                <a:lnTo>
                  <a:pt x="3442280" y="5026000"/>
                </a:lnTo>
                <a:lnTo>
                  <a:pt x="3442280" y="5137873"/>
                </a:lnTo>
                <a:lnTo>
                  <a:pt x="3442280" y="5412113"/>
                </a:lnTo>
                <a:lnTo>
                  <a:pt x="3442280" y="5549717"/>
                </a:lnTo>
                <a:lnTo>
                  <a:pt x="3442280" y="5823957"/>
                </a:lnTo>
                <a:cubicBezTo>
                  <a:pt x="3442280" y="5896040"/>
                  <a:pt x="3388282" y="5914060"/>
                  <a:pt x="3361283" y="5918566"/>
                </a:cubicBezTo>
                <a:lnTo>
                  <a:pt x="3346294" y="5920066"/>
                </a:lnTo>
                <a:lnTo>
                  <a:pt x="0" y="5920066"/>
                </a:lnTo>
                <a:close/>
              </a:path>
            </a:pathLst>
          </a:custGeom>
          <a:solidFill>
            <a:srgbClr val="EBEBEB">
              <a:alpha val="10000"/>
            </a:srgbClr>
          </a:solidFill>
        </p:spPr>
        <p:txBody>
          <a:bodyPr wrap="square" lIns="360000" tIns="360000">
            <a:noAutofit/>
          </a:bodyPr>
          <a:lstStyle>
            <a:lvl1pPr algn="ctr">
              <a:defRPr sz="1400" b="0"/>
            </a:lvl1pPr>
          </a:lstStyle>
          <a:p>
            <a:r>
              <a:rPr lang="en-US" noProof="0"/>
              <a:t>Click icon to add picture</a:t>
            </a:r>
            <a:endParaRPr lang="en-GB" noProof="0" dirty="0"/>
          </a:p>
        </p:txBody>
      </p:sp>
      <p:sp>
        <p:nvSpPr>
          <p:cNvPr id="7" name="Slide Number Placeholder 6"/>
          <p:cNvSpPr>
            <a:spLocks noGrp="1"/>
          </p:cNvSpPr>
          <p:nvPr>
            <p:ph type="sldNum" sz="quarter" idx="18"/>
          </p:nvPr>
        </p:nvSpPr>
        <p:spPr/>
        <p:txBody>
          <a:bodyPr/>
          <a:lstStyle/>
          <a:p>
            <a:fld id="{DDD2A080-DA64-4F5C-9131-47EB793B4410}" type="slidenum">
              <a:rPr lang="en-GB" noProof="0" smtClean="0"/>
              <a:pPr/>
              <a:t>‹#›</a:t>
            </a:fld>
            <a:endParaRPr lang="en-GB" noProof="0" dirty="0"/>
          </a:p>
        </p:txBody>
      </p:sp>
      <p:sp>
        <p:nvSpPr>
          <p:cNvPr id="4" name="Title 3"/>
          <p:cNvSpPr>
            <a:spLocks noGrp="1"/>
          </p:cNvSpPr>
          <p:nvPr>
            <p:ph type="title"/>
          </p:nvPr>
        </p:nvSpPr>
        <p:spPr>
          <a:xfrm>
            <a:off x="845575" y="280733"/>
            <a:ext cx="6778625" cy="854075"/>
          </a:xfrm>
        </p:spPr>
        <p:txBody>
          <a:bodyPr/>
          <a:lstStyle/>
          <a:p>
            <a:r>
              <a:rPr lang="en-US" noProof="0"/>
              <a:t>Click to edit Master title style</a:t>
            </a:r>
            <a:endParaRPr lang="en-GB" noProof="0" dirty="0"/>
          </a:p>
        </p:txBody>
      </p:sp>
    </p:spTree>
    <p:extLst>
      <p:ext uri="{BB962C8B-B14F-4D97-AF65-F5344CB8AC3E}">
        <p14:creationId xmlns:p14="http://schemas.microsoft.com/office/powerpoint/2010/main" val="169400526"/>
      </p:ext>
    </p:extLst>
  </p:cSld>
  <p:clrMapOvr>
    <a:masterClrMapping/>
  </p:clrMapOvr>
  <p:extLst mod="1">
    <p:ext uri="{DCECCB84-F9BA-43D5-87BE-67443E8EF086}">
      <p15:sldGuideLst xmlns:p15="http://schemas.microsoft.com/office/powerpoint/2012/main">
        <p15:guide id="1" pos="4806" userDrawn="1">
          <p15:clr>
            <a:srgbClr val="FBAE40"/>
          </p15:clr>
        </p15:guide>
        <p15:guide id="2" pos="5322" userDrawn="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Picture">
    <p:spTree>
      <p:nvGrpSpPr>
        <p:cNvPr id="1" name=""/>
        <p:cNvGrpSpPr/>
        <p:nvPr/>
      </p:nvGrpSpPr>
      <p:grpSpPr>
        <a:xfrm>
          <a:off x="0" y="0"/>
          <a:ext cx="0" cy="0"/>
          <a:chOff x="0" y="0"/>
          <a:chExt cx="0" cy="0"/>
        </a:xfrm>
      </p:grpSpPr>
      <p:sp>
        <p:nvSpPr>
          <p:cNvPr id="3" name="Slide Number Placeholder 2"/>
          <p:cNvSpPr>
            <a:spLocks noGrp="1"/>
          </p:cNvSpPr>
          <p:nvPr>
            <p:ph type="sldNum" sz="quarter" idx="18"/>
          </p:nvPr>
        </p:nvSpPr>
        <p:spPr/>
        <p:txBody>
          <a:bodyPr/>
          <a:lstStyle/>
          <a:p>
            <a:fld id="{DDD2A080-DA64-4F5C-9131-47EB793B4410}" type="slidenum">
              <a:rPr lang="en-GB" noProof="0" smtClean="0"/>
              <a:pPr/>
              <a:t>‹#›</a:t>
            </a:fld>
            <a:endParaRPr lang="en-GB" noProof="0" dirty="0"/>
          </a:p>
        </p:txBody>
      </p:sp>
      <p:sp>
        <p:nvSpPr>
          <p:cNvPr id="2" name="Title 1"/>
          <p:cNvSpPr>
            <a:spLocks noGrp="1"/>
          </p:cNvSpPr>
          <p:nvPr>
            <p:ph type="title"/>
          </p:nvPr>
        </p:nvSpPr>
        <p:spPr/>
        <p:txBody>
          <a:bodyPr/>
          <a:lstStyle/>
          <a:p>
            <a:r>
              <a:rPr lang="en-US" noProof="0"/>
              <a:t>Click to edit Master title style</a:t>
            </a:r>
            <a:endParaRPr lang="en-GB" noProof="0" dirty="0"/>
          </a:p>
        </p:txBody>
      </p:sp>
      <p:sp>
        <p:nvSpPr>
          <p:cNvPr id="14" name="Picture Placeholder 13"/>
          <p:cNvSpPr>
            <a:spLocks noGrp="1"/>
          </p:cNvSpPr>
          <p:nvPr>
            <p:ph type="pic" sz="quarter" idx="19"/>
          </p:nvPr>
        </p:nvSpPr>
        <p:spPr bwMode="gray">
          <a:xfrm>
            <a:off x="696912" y="1201147"/>
            <a:ext cx="11199600" cy="4999652"/>
          </a:xfrm>
          <a:custGeom>
            <a:avLst/>
            <a:gdLst>
              <a:gd name="connsiteX0" fmla="*/ 95997 w 11199600"/>
              <a:gd name="connsiteY0" fmla="*/ 0 h 4999652"/>
              <a:gd name="connsiteX1" fmla="*/ 11103603 w 11199600"/>
              <a:gd name="connsiteY1" fmla="*/ 0 h 4999652"/>
              <a:gd name="connsiteX2" fmla="*/ 11199600 w 11199600"/>
              <a:gd name="connsiteY2" fmla="*/ 96110 h 4999652"/>
              <a:gd name="connsiteX3" fmla="*/ 11199600 w 11199600"/>
              <a:gd name="connsiteY3" fmla="*/ 335165 h 4999652"/>
              <a:gd name="connsiteX4" fmla="*/ 11199600 w 11199600"/>
              <a:gd name="connsiteY4" fmla="*/ 370350 h 4999652"/>
              <a:gd name="connsiteX5" fmla="*/ 11199600 w 11199600"/>
              <a:gd name="connsiteY5" fmla="*/ 379204 h 4999652"/>
              <a:gd name="connsiteX6" fmla="*/ 11199600 w 11199600"/>
              <a:gd name="connsiteY6" fmla="*/ 400048 h 4999652"/>
              <a:gd name="connsiteX7" fmla="*/ 11199600 w 11199600"/>
              <a:gd name="connsiteY7" fmla="*/ 400232 h 4999652"/>
              <a:gd name="connsiteX8" fmla="*/ 11199600 w 11199600"/>
              <a:gd name="connsiteY8" fmla="*/ 471202 h 4999652"/>
              <a:gd name="connsiteX9" fmla="*/ 11199600 w 11199600"/>
              <a:gd name="connsiteY9" fmla="*/ 475721 h 4999652"/>
              <a:gd name="connsiteX10" fmla="*/ 11199600 w 11199600"/>
              <a:gd name="connsiteY10" fmla="*/ 508692 h 4999652"/>
              <a:gd name="connsiteX11" fmla="*/ 11199600 w 11199600"/>
              <a:gd name="connsiteY11" fmla="*/ 554484 h 4999652"/>
              <a:gd name="connsiteX12" fmla="*/ 11199600 w 11199600"/>
              <a:gd name="connsiteY12" fmla="*/ 563015 h 4999652"/>
              <a:gd name="connsiteX13" fmla="*/ 11199600 w 11199600"/>
              <a:gd name="connsiteY13" fmla="*/ 609405 h 4999652"/>
              <a:gd name="connsiteX14" fmla="*/ 11199600 w 11199600"/>
              <a:gd name="connsiteY14" fmla="*/ 662759 h 4999652"/>
              <a:gd name="connsiteX15" fmla="*/ 11199600 w 11199600"/>
              <a:gd name="connsiteY15" fmla="*/ 674288 h 4999652"/>
              <a:gd name="connsiteX16" fmla="*/ 11199600 w 11199600"/>
              <a:gd name="connsiteY16" fmla="*/ 749961 h 4999652"/>
              <a:gd name="connsiteX17" fmla="*/ 11199600 w 11199600"/>
              <a:gd name="connsiteY17" fmla="*/ 775785 h 4999652"/>
              <a:gd name="connsiteX18" fmla="*/ 11199600 w 11199600"/>
              <a:gd name="connsiteY18" fmla="*/ 837255 h 4999652"/>
              <a:gd name="connsiteX19" fmla="*/ 11199600 w 11199600"/>
              <a:gd name="connsiteY19" fmla="*/ 902921 h 4999652"/>
              <a:gd name="connsiteX20" fmla="*/ 11199600 w 11199600"/>
              <a:gd name="connsiteY20" fmla="*/ 936999 h 4999652"/>
              <a:gd name="connsiteX21" fmla="*/ 11199600 w 11199600"/>
              <a:gd name="connsiteY21" fmla="*/ 1016524 h 4999652"/>
              <a:gd name="connsiteX22" fmla="*/ 11199600 w 11199600"/>
              <a:gd name="connsiteY22" fmla="*/ 1029131 h 4999652"/>
              <a:gd name="connsiteX23" fmla="*/ 11199600 w 11199600"/>
              <a:gd name="connsiteY23" fmla="*/ 1044999 h 4999652"/>
              <a:gd name="connsiteX24" fmla="*/ 11199600 w 11199600"/>
              <a:gd name="connsiteY24" fmla="*/ 1046406 h 4999652"/>
              <a:gd name="connsiteX25" fmla="*/ 11199600 w 11199600"/>
              <a:gd name="connsiteY25" fmla="*/ 1050025 h 4999652"/>
              <a:gd name="connsiteX26" fmla="*/ 11199600 w 11199600"/>
              <a:gd name="connsiteY26" fmla="*/ 1074887 h 4999652"/>
              <a:gd name="connsiteX27" fmla="*/ 11199600 w 11199600"/>
              <a:gd name="connsiteY27" fmla="*/ 1176672 h 4999652"/>
              <a:gd name="connsiteX28" fmla="*/ 11199600 w 11199600"/>
              <a:gd name="connsiteY28" fmla="*/ 1177161 h 4999652"/>
              <a:gd name="connsiteX29" fmla="*/ 11199600 w 11199600"/>
              <a:gd name="connsiteY29" fmla="*/ 1202847 h 4999652"/>
              <a:gd name="connsiteX30" fmla="*/ 11199600 w 11199600"/>
              <a:gd name="connsiteY30" fmla="*/ 1208224 h 4999652"/>
              <a:gd name="connsiteX31" fmla="*/ 11199600 w 11199600"/>
              <a:gd name="connsiteY31" fmla="*/ 1255579 h 4999652"/>
              <a:gd name="connsiteX32" fmla="*/ 11199600 w 11199600"/>
              <a:gd name="connsiteY32" fmla="*/ 1290764 h 4999652"/>
              <a:gd name="connsiteX33" fmla="*/ 11199600 w 11199600"/>
              <a:gd name="connsiteY33" fmla="*/ 1299618 h 4999652"/>
              <a:gd name="connsiteX34" fmla="*/ 11199600 w 11199600"/>
              <a:gd name="connsiteY34" fmla="*/ 1319238 h 4999652"/>
              <a:gd name="connsiteX35" fmla="*/ 11199600 w 11199600"/>
              <a:gd name="connsiteY35" fmla="*/ 1319239 h 4999652"/>
              <a:gd name="connsiteX36" fmla="*/ 11199600 w 11199600"/>
              <a:gd name="connsiteY36" fmla="*/ 1320462 h 4999652"/>
              <a:gd name="connsiteX37" fmla="*/ 11199600 w 11199600"/>
              <a:gd name="connsiteY37" fmla="*/ 1320646 h 4999652"/>
              <a:gd name="connsiteX38" fmla="*/ 11199600 w 11199600"/>
              <a:gd name="connsiteY38" fmla="*/ 1337290 h 4999652"/>
              <a:gd name="connsiteX39" fmla="*/ 11199600 w 11199600"/>
              <a:gd name="connsiteY39" fmla="*/ 1349128 h 4999652"/>
              <a:gd name="connsiteX40" fmla="*/ 11199600 w 11199600"/>
              <a:gd name="connsiteY40" fmla="*/ 1362376 h 4999652"/>
              <a:gd name="connsiteX41" fmla="*/ 11199600 w 11199600"/>
              <a:gd name="connsiteY41" fmla="*/ 1377295 h 4999652"/>
              <a:gd name="connsiteX42" fmla="*/ 11199600 w 11199600"/>
              <a:gd name="connsiteY42" fmla="*/ 1377296 h 4999652"/>
              <a:gd name="connsiteX43" fmla="*/ 11199600 w 11199600"/>
              <a:gd name="connsiteY43" fmla="*/ 1391616 h 4999652"/>
              <a:gd name="connsiteX44" fmla="*/ 11199600 w 11199600"/>
              <a:gd name="connsiteY44" fmla="*/ 1396135 h 4999652"/>
              <a:gd name="connsiteX45" fmla="*/ 11199600 w 11199600"/>
              <a:gd name="connsiteY45" fmla="*/ 1429106 h 4999652"/>
              <a:gd name="connsiteX46" fmla="*/ 11199600 w 11199600"/>
              <a:gd name="connsiteY46" fmla="*/ 1474898 h 4999652"/>
              <a:gd name="connsiteX47" fmla="*/ 11199600 w 11199600"/>
              <a:gd name="connsiteY47" fmla="*/ 1477086 h 4999652"/>
              <a:gd name="connsiteX48" fmla="*/ 11199600 w 11199600"/>
              <a:gd name="connsiteY48" fmla="*/ 1477087 h 4999652"/>
              <a:gd name="connsiteX49" fmla="*/ 11199600 w 11199600"/>
              <a:gd name="connsiteY49" fmla="*/ 1483429 h 4999652"/>
              <a:gd name="connsiteX50" fmla="*/ 11199600 w 11199600"/>
              <a:gd name="connsiteY50" fmla="*/ 1529819 h 4999652"/>
              <a:gd name="connsiteX51" fmla="*/ 11199600 w 11199600"/>
              <a:gd name="connsiteY51" fmla="*/ 1569176 h 4999652"/>
              <a:gd name="connsiteX52" fmla="*/ 11199600 w 11199600"/>
              <a:gd name="connsiteY52" fmla="*/ 1569177 h 4999652"/>
              <a:gd name="connsiteX53" fmla="*/ 11199600 w 11199600"/>
              <a:gd name="connsiteY53" fmla="*/ 1583173 h 4999652"/>
              <a:gd name="connsiteX54" fmla="*/ 11199600 w 11199600"/>
              <a:gd name="connsiteY54" fmla="*/ 1594702 h 4999652"/>
              <a:gd name="connsiteX55" fmla="*/ 11199600 w 11199600"/>
              <a:gd name="connsiteY55" fmla="*/ 1607195 h 4999652"/>
              <a:gd name="connsiteX56" fmla="*/ 11199600 w 11199600"/>
              <a:gd name="connsiteY56" fmla="*/ 1611530 h 4999652"/>
              <a:gd name="connsiteX57" fmla="*/ 11199600 w 11199600"/>
              <a:gd name="connsiteY57" fmla="*/ 1651535 h 4999652"/>
              <a:gd name="connsiteX58" fmla="*/ 11199600 w 11199600"/>
              <a:gd name="connsiteY58" fmla="*/ 1651536 h 4999652"/>
              <a:gd name="connsiteX59" fmla="*/ 11199600 w 11199600"/>
              <a:gd name="connsiteY59" fmla="*/ 1670375 h 4999652"/>
              <a:gd name="connsiteX60" fmla="*/ 11199600 w 11199600"/>
              <a:gd name="connsiteY60" fmla="*/ 1696199 h 4999652"/>
              <a:gd name="connsiteX61" fmla="*/ 11199600 w 11199600"/>
              <a:gd name="connsiteY61" fmla="*/ 1757669 h 4999652"/>
              <a:gd name="connsiteX62" fmla="*/ 11199600 w 11199600"/>
              <a:gd name="connsiteY62" fmla="*/ 1779317 h 4999652"/>
              <a:gd name="connsiteX63" fmla="*/ 11199600 w 11199600"/>
              <a:gd name="connsiteY63" fmla="*/ 1779318 h 4999652"/>
              <a:gd name="connsiteX64" fmla="*/ 11199600 w 11199600"/>
              <a:gd name="connsiteY64" fmla="*/ 1823335 h 4999652"/>
              <a:gd name="connsiteX65" fmla="*/ 11199600 w 11199600"/>
              <a:gd name="connsiteY65" fmla="*/ 1843416 h 4999652"/>
              <a:gd name="connsiteX66" fmla="*/ 11199600 w 11199600"/>
              <a:gd name="connsiteY66" fmla="*/ 1843417 h 4999652"/>
              <a:gd name="connsiteX67" fmla="*/ 11199600 w 11199600"/>
              <a:gd name="connsiteY67" fmla="*/ 1857413 h 4999652"/>
              <a:gd name="connsiteX68" fmla="*/ 11199600 w 11199600"/>
              <a:gd name="connsiteY68" fmla="*/ 1881436 h 4999652"/>
              <a:gd name="connsiteX69" fmla="*/ 11199600 w 11199600"/>
              <a:gd name="connsiteY69" fmla="*/ 1898682 h 4999652"/>
              <a:gd name="connsiteX70" fmla="*/ 11199600 w 11199600"/>
              <a:gd name="connsiteY70" fmla="*/ 1965413 h 4999652"/>
              <a:gd name="connsiteX71" fmla="*/ 11199600 w 11199600"/>
              <a:gd name="connsiteY71" fmla="*/ 1970439 h 4999652"/>
              <a:gd name="connsiteX72" fmla="*/ 11199600 w 11199600"/>
              <a:gd name="connsiteY72" fmla="*/ 2008550 h 4999652"/>
              <a:gd name="connsiteX73" fmla="*/ 11199600 w 11199600"/>
              <a:gd name="connsiteY73" fmla="*/ 2008551 h 4999652"/>
              <a:gd name="connsiteX74" fmla="*/ 11199600 w 11199600"/>
              <a:gd name="connsiteY74" fmla="*/ 2053557 h 4999652"/>
              <a:gd name="connsiteX75" fmla="*/ 11199600 w 11199600"/>
              <a:gd name="connsiteY75" fmla="*/ 2053558 h 4999652"/>
              <a:gd name="connsiteX76" fmla="*/ 11199600 w 11199600"/>
              <a:gd name="connsiteY76" fmla="*/ 2097575 h 4999652"/>
              <a:gd name="connsiteX77" fmla="*/ 11199600 w 11199600"/>
              <a:gd name="connsiteY77" fmla="*/ 2123261 h 4999652"/>
              <a:gd name="connsiteX78" fmla="*/ 11199600 w 11199600"/>
              <a:gd name="connsiteY78" fmla="*/ 2172922 h 4999652"/>
              <a:gd name="connsiteX79" fmla="*/ 11199600 w 11199600"/>
              <a:gd name="connsiteY79" fmla="*/ 2212580 h 4999652"/>
              <a:gd name="connsiteX80" fmla="*/ 11199600 w 11199600"/>
              <a:gd name="connsiteY80" fmla="*/ 2239653 h 4999652"/>
              <a:gd name="connsiteX81" fmla="*/ 11199600 w 11199600"/>
              <a:gd name="connsiteY81" fmla="*/ 2257704 h 4999652"/>
              <a:gd name="connsiteX82" fmla="*/ 11199600 w 11199600"/>
              <a:gd name="connsiteY82" fmla="*/ 2257705 h 4999652"/>
              <a:gd name="connsiteX83" fmla="*/ 11199600 w 11199600"/>
              <a:gd name="connsiteY83" fmla="*/ 2282790 h 4999652"/>
              <a:gd name="connsiteX84" fmla="*/ 11199600 w 11199600"/>
              <a:gd name="connsiteY84" fmla="*/ 2282791 h 4999652"/>
              <a:gd name="connsiteX85" fmla="*/ 11199600 w 11199600"/>
              <a:gd name="connsiteY85" fmla="*/ 2297710 h 4999652"/>
              <a:gd name="connsiteX86" fmla="*/ 11199600 w 11199600"/>
              <a:gd name="connsiteY86" fmla="*/ 2397501 h 4999652"/>
              <a:gd name="connsiteX87" fmla="*/ 11199600 w 11199600"/>
              <a:gd name="connsiteY87" fmla="*/ 2486821 h 4999652"/>
              <a:gd name="connsiteX88" fmla="*/ 11199600 w 11199600"/>
              <a:gd name="connsiteY88" fmla="*/ 2489591 h 4999652"/>
              <a:gd name="connsiteX89" fmla="*/ 11199600 w 11199600"/>
              <a:gd name="connsiteY89" fmla="*/ 2527609 h 4999652"/>
              <a:gd name="connsiteX90" fmla="*/ 11199600 w 11199600"/>
              <a:gd name="connsiteY90" fmla="*/ 2527610 h 4999652"/>
              <a:gd name="connsiteX91" fmla="*/ 11199600 w 11199600"/>
              <a:gd name="connsiteY91" fmla="*/ 2531944 h 4999652"/>
              <a:gd name="connsiteX92" fmla="*/ 11199600 w 11199600"/>
              <a:gd name="connsiteY92" fmla="*/ 2531945 h 4999652"/>
              <a:gd name="connsiteX93" fmla="*/ 11199600 w 11199600"/>
              <a:gd name="connsiteY93" fmla="*/ 2549720 h 4999652"/>
              <a:gd name="connsiteX94" fmla="*/ 11199600 w 11199600"/>
              <a:gd name="connsiteY94" fmla="*/ 2571950 h 4999652"/>
              <a:gd name="connsiteX95" fmla="*/ 11199600 w 11199600"/>
              <a:gd name="connsiteY95" fmla="*/ 2699732 h 4999652"/>
              <a:gd name="connsiteX96" fmla="*/ 11199600 w 11199600"/>
              <a:gd name="connsiteY96" fmla="*/ 2763831 h 4999652"/>
              <a:gd name="connsiteX97" fmla="*/ 11199600 w 11199600"/>
              <a:gd name="connsiteY97" fmla="*/ 2790282 h 4999652"/>
              <a:gd name="connsiteX98" fmla="*/ 11199600 w 11199600"/>
              <a:gd name="connsiteY98" fmla="*/ 2801850 h 4999652"/>
              <a:gd name="connsiteX99" fmla="*/ 11199600 w 11199600"/>
              <a:gd name="connsiteY99" fmla="*/ 2819096 h 4999652"/>
              <a:gd name="connsiteX100" fmla="*/ 11199600 w 11199600"/>
              <a:gd name="connsiteY100" fmla="*/ 2823960 h 4999652"/>
              <a:gd name="connsiteX101" fmla="*/ 11199600 w 11199600"/>
              <a:gd name="connsiteY101" fmla="*/ 2910931 h 4999652"/>
              <a:gd name="connsiteX102" fmla="*/ 11199600 w 11199600"/>
              <a:gd name="connsiteY102" fmla="*/ 3093336 h 4999652"/>
              <a:gd name="connsiteX103" fmla="*/ 11199600 w 11199600"/>
              <a:gd name="connsiteY103" fmla="*/ 3132994 h 4999652"/>
              <a:gd name="connsiteX104" fmla="*/ 11199600 w 11199600"/>
              <a:gd name="connsiteY104" fmla="*/ 3185171 h 4999652"/>
              <a:gd name="connsiteX105" fmla="*/ 11199600 w 11199600"/>
              <a:gd name="connsiteY105" fmla="*/ 3297044 h 4999652"/>
              <a:gd name="connsiteX106" fmla="*/ 11199600 w 11199600"/>
              <a:gd name="connsiteY106" fmla="*/ 3407235 h 4999652"/>
              <a:gd name="connsiteX107" fmla="*/ 11199600 w 11199600"/>
              <a:gd name="connsiteY107" fmla="*/ 3470134 h 4999652"/>
              <a:gd name="connsiteX108" fmla="*/ 11199600 w 11199600"/>
              <a:gd name="connsiteY108" fmla="*/ 3571284 h 4999652"/>
              <a:gd name="connsiteX109" fmla="*/ 11199600 w 11199600"/>
              <a:gd name="connsiteY109" fmla="*/ 3708888 h 4999652"/>
              <a:gd name="connsiteX110" fmla="*/ 11199600 w 11199600"/>
              <a:gd name="connsiteY110" fmla="*/ 3744374 h 4999652"/>
              <a:gd name="connsiteX111" fmla="*/ 11199600 w 11199600"/>
              <a:gd name="connsiteY111" fmla="*/ 3831345 h 4999652"/>
              <a:gd name="connsiteX112" fmla="*/ 11199600 w 11199600"/>
              <a:gd name="connsiteY112" fmla="*/ 3983128 h 4999652"/>
              <a:gd name="connsiteX113" fmla="*/ 11199600 w 11199600"/>
              <a:gd name="connsiteY113" fmla="*/ 4105585 h 4999652"/>
              <a:gd name="connsiteX114" fmla="*/ 11199600 w 11199600"/>
              <a:gd name="connsiteY114" fmla="*/ 4217458 h 4999652"/>
              <a:gd name="connsiteX115" fmla="*/ 11199600 w 11199600"/>
              <a:gd name="connsiteY115" fmla="*/ 4491698 h 4999652"/>
              <a:gd name="connsiteX116" fmla="*/ 11199600 w 11199600"/>
              <a:gd name="connsiteY116" fmla="*/ 4629302 h 4999652"/>
              <a:gd name="connsiteX117" fmla="*/ 11199600 w 11199600"/>
              <a:gd name="connsiteY117" fmla="*/ 4903542 h 4999652"/>
              <a:gd name="connsiteX118" fmla="*/ 11103603 w 11199600"/>
              <a:gd name="connsiteY118" fmla="*/ 4999652 h 4999652"/>
              <a:gd name="connsiteX119" fmla="*/ 95997 w 11199600"/>
              <a:gd name="connsiteY119" fmla="*/ 4999652 h 4999652"/>
              <a:gd name="connsiteX120" fmla="*/ 0 w 11199600"/>
              <a:gd name="connsiteY120" fmla="*/ 4903542 h 4999652"/>
              <a:gd name="connsiteX121" fmla="*/ 0 w 11199600"/>
              <a:gd name="connsiteY121" fmla="*/ 4899807 h 4999652"/>
              <a:gd name="connsiteX122" fmla="*/ 0 w 11199600"/>
              <a:gd name="connsiteY122" fmla="*/ 4890936 h 4999652"/>
              <a:gd name="connsiteX123" fmla="*/ 0 w 11199600"/>
              <a:gd name="connsiteY123" fmla="*/ 4873660 h 4999652"/>
              <a:gd name="connsiteX124" fmla="*/ 0 w 11199600"/>
              <a:gd name="connsiteY124" fmla="*/ 4845179 h 4999652"/>
              <a:gd name="connsiteX125" fmla="*/ 0 w 11199600"/>
              <a:gd name="connsiteY125" fmla="*/ 4802691 h 4999652"/>
              <a:gd name="connsiteX126" fmla="*/ 0 w 11199600"/>
              <a:gd name="connsiteY126" fmla="*/ 4743394 h 4999652"/>
              <a:gd name="connsiteX127" fmla="*/ 0 w 11199600"/>
              <a:gd name="connsiteY127" fmla="*/ 4664487 h 4999652"/>
              <a:gd name="connsiteX128" fmla="*/ 0 w 11199600"/>
              <a:gd name="connsiteY128" fmla="*/ 4629302 h 4999652"/>
              <a:gd name="connsiteX129" fmla="*/ 0 w 11199600"/>
              <a:gd name="connsiteY129" fmla="*/ 4628196 h 4999652"/>
              <a:gd name="connsiteX130" fmla="*/ 0 w 11199600"/>
              <a:gd name="connsiteY130" fmla="*/ 4620448 h 4999652"/>
              <a:gd name="connsiteX131" fmla="*/ 0 w 11199600"/>
              <a:gd name="connsiteY131" fmla="*/ 4599605 h 4999652"/>
              <a:gd name="connsiteX132" fmla="*/ 0 w 11199600"/>
              <a:gd name="connsiteY132" fmla="*/ 4599420 h 4999652"/>
              <a:gd name="connsiteX133" fmla="*/ 0 w 11199600"/>
              <a:gd name="connsiteY133" fmla="*/ 4558471 h 4999652"/>
              <a:gd name="connsiteX134" fmla="*/ 0 w 11199600"/>
              <a:gd name="connsiteY134" fmla="*/ 4528451 h 4999652"/>
              <a:gd name="connsiteX135" fmla="*/ 0 w 11199600"/>
              <a:gd name="connsiteY135" fmla="*/ 4523932 h 4999652"/>
              <a:gd name="connsiteX136" fmla="*/ 0 w 11199600"/>
              <a:gd name="connsiteY136" fmla="*/ 4490960 h 4999652"/>
              <a:gd name="connsiteX137" fmla="*/ 0 w 11199600"/>
              <a:gd name="connsiteY137" fmla="*/ 4445169 h 4999652"/>
              <a:gd name="connsiteX138" fmla="*/ 0 w 11199600"/>
              <a:gd name="connsiteY138" fmla="*/ 4436638 h 4999652"/>
              <a:gd name="connsiteX139" fmla="*/ 0 w 11199600"/>
              <a:gd name="connsiteY139" fmla="*/ 4390247 h 4999652"/>
              <a:gd name="connsiteX140" fmla="*/ 0 w 11199600"/>
              <a:gd name="connsiteY140" fmla="*/ 4336893 h 4999652"/>
              <a:gd name="connsiteX141" fmla="*/ 0 w 11199600"/>
              <a:gd name="connsiteY141" fmla="*/ 4325365 h 4999652"/>
              <a:gd name="connsiteX142" fmla="*/ 0 w 11199600"/>
              <a:gd name="connsiteY142" fmla="*/ 4249692 h 4999652"/>
              <a:gd name="connsiteX143" fmla="*/ 0 w 11199600"/>
              <a:gd name="connsiteY143" fmla="*/ 4223868 h 4999652"/>
              <a:gd name="connsiteX144" fmla="*/ 0 w 11199600"/>
              <a:gd name="connsiteY144" fmla="*/ 4162398 h 4999652"/>
              <a:gd name="connsiteX145" fmla="*/ 0 w 11199600"/>
              <a:gd name="connsiteY145" fmla="*/ 4096731 h 4999652"/>
              <a:gd name="connsiteX146" fmla="*/ 0 w 11199600"/>
              <a:gd name="connsiteY146" fmla="*/ 4062653 h 4999652"/>
              <a:gd name="connsiteX147" fmla="*/ 0 w 11199600"/>
              <a:gd name="connsiteY147" fmla="*/ 3983128 h 4999652"/>
              <a:gd name="connsiteX148" fmla="*/ 0 w 11199600"/>
              <a:gd name="connsiteY148" fmla="*/ 3979393 h 4999652"/>
              <a:gd name="connsiteX149" fmla="*/ 0 w 11199600"/>
              <a:gd name="connsiteY149" fmla="*/ 3970522 h 4999652"/>
              <a:gd name="connsiteX150" fmla="*/ 0 w 11199600"/>
              <a:gd name="connsiteY150" fmla="*/ 3954654 h 4999652"/>
              <a:gd name="connsiteX151" fmla="*/ 0 w 11199600"/>
              <a:gd name="connsiteY151" fmla="*/ 3953246 h 4999652"/>
              <a:gd name="connsiteX152" fmla="*/ 0 w 11199600"/>
              <a:gd name="connsiteY152" fmla="*/ 3949628 h 4999652"/>
              <a:gd name="connsiteX153" fmla="*/ 0 w 11199600"/>
              <a:gd name="connsiteY153" fmla="*/ 3924765 h 4999652"/>
              <a:gd name="connsiteX154" fmla="*/ 0 w 11199600"/>
              <a:gd name="connsiteY154" fmla="*/ 3882277 h 4999652"/>
              <a:gd name="connsiteX155" fmla="*/ 0 w 11199600"/>
              <a:gd name="connsiteY155" fmla="*/ 3822980 h 4999652"/>
              <a:gd name="connsiteX156" fmla="*/ 0 w 11199600"/>
              <a:gd name="connsiteY156" fmla="*/ 3822491 h 4999652"/>
              <a:gd name="connsiteX157" fmla="*/ 0 w 11199600"/>
              <a:gd name="connsiteY157" fmla="*/ 3796806 h 4999652"/>
              <a:gd name="connsiteX158" fmla="*/ 0 w 11199600"/>
              <a:gd name="connsiteY158" fmla="*/ 3744073 h 4999652"/>
              <a:gd name="connsiteX159" fmla="*/ 0 w 11199600"/>
              <a:gd name="connsiteY159" fmla="*/ 3708888 h 4999652"/>
              <a:gd name="connsiteX160" fmla="*/ 0 w 11199600"/>
              <a:gd name="connsiteY160" fmla="*/ 3707782 h 4999652"/>
              <a:gd name="connsiteX161" fmla="*/ 0 w 11199600"/>
              <a:gd name="connsiteY161" fmla="*/ 3700034 h 4999652"/>
              <a:gd name="connsiteX162" fmla="*/ 0 w 11199600"/>
              <a:gd name="connsiteY162" fmla="*/ 3680414 h 4999652"/>
              <a:gd name="connsiteX163" fmla="*/ 0 w 11199600"/>
              <a:gd name="connsiteY163" fmla="*/ 3679191 h 4999652"/>
              <a:gd name="connsiteX164" fmla="*/ 0 w 11199600"/>
              <a:gd name="connsiteY164" fmla="*/ 3679006 h 4999652"/>
              <a:gd name="connsiteX165" fmla="*/ 0 w 11199600"/>
              <a:gd name="connsiteY165" fmla="*/ 3638057 h 4999652"/>
              <a:gd name="connsiteX166" fmla="*/ 0 w 11199600"/>
              <a:gd name="connsiteY166" fmla="*/ 3622356 h 4999652"/>
              <a:gd name="connsiteX167" fmla="*/ 0 w 11199600"/>
              <a:gd name="connsiteY167" fmla="*/ 3608037 h 4999652"/>
              <a:gd name="connsiteX168" fmla="*/ 0 w 11199600"/>
              <a:gd name="connsiteY168" fmla="*/ 3603518 h 4999652"/>
              <a:gd name="connsiteX169" fmla="*/ 0 w 11199600"/>
              <a:gd name="connsiteY169" fmla="*/ 3570546 h 4999652"/>
              <a:gd name="connsiteX170" fmla="*/ 0 w 11199600"/>
              <a:gd name="connsiteY170" fmla="*/ 3524755 h 4999652"/>
              <a:gd name="connsiteX171" fmla="*/ 0 w 11199600"/>
              <a:gd name="connsiteY171" fmla="*/ 3522566 h 4999652"/>
              <a:gd name="connsiteX172" fmla="*/ 0 w 11199600"/>
              <a:gd name="connsiteY172" fmla="*/ 3516224 h 4999652"/>
              <a:gd name="connsiteX173" fmla="*/ 0 w 11199600"/>
              <a:gd name="connsiteY173" fmla="*/ 3469833 h 4999652"/>
              <a:gd name="connsiteX174" fmla="*/ 0 w 11199600"/>
              <a:gd name="connsiteY174" fmla="*/ 3430476 h 4999652"/>
              <a:gd name="connsiteX175" fmla="*/ 0 w 11199600"/>
              <a:gd name="connsiteY175" fmla="*/ 3416479 h 4999652"/>
              <a:gd name="connsiteX176" fmla="*/ 0 w 11199600"/>
              <a:gd name="connsiteY176" fmla="*/ 3404951 h 4999652"/>
              <a:gd name="connsiteX177" fmla="*/ 0 w 11199600"/>
              <a:gd name="connsiteY177" fmla="*/ 3348116 h 4999652"/>
              <a:gd name="connsiteX178" fmla="*/ 0 w 11199600"/>
              <a:gd name="connsiteY178" fmla="*/ 3329278 h 4999652"/>
              <a:gd name="connsiteX179" fmla="*/ 0 w 11199600"/>
              <a:gd name="connsiteY179" fmla="*/ 3303454 h 4999652"/>
              <a:gd name="connsiteX180" fmla="*/ 0 w 11199600"/>
              <a:gd name="connsiteY180" fmla="*/ 3241984 h 4999652"/>
              <a:gd name="connsiteX181" fmla="*/ 0 w 11199600"/>
              <a:gd name="connsiteY181" fmla="*/ 3220334 h 4999652"/>
              <a:gd name="connsiteX182" fmla="*/ 0 w 11199600"/>
              <a:gd name="connsiteY182" fmla="*/ 3176317 h 4999652"/>
              <a:gd name="connsiteX183" fmla="*/ 0 w 11199600"/>
              <a:gd name="connsiteY183" fmla="*/ 3156236 h 4999652"/>
              <a:gd name="connsiteX184" fmla="*/ 0 w 11199600"/>
              <a:gd name="connsiteY184" fmla="*/ 3142239 h 4999652"/>
              <a:gd name="connsiteX185" fmla="*/ 0 w 11199600"/>
              <a:gd name="connsiteY185" fmla="*/ 3034240 h 4999652"/>
              <a:gd name="connsiteX186" fmla="*/ 0 w 11199600"/>
              <a:gd name="connsiteY186" fmla="*/ 3029214 h 4999652"/>
              <a:gd name="connsiteX187" fmla="*/ 0 w 11199600"/>
              <a:gd name="connsiteY187" fmla="*/ 2991101 h 4999652"/>
              <a:gd name="connsiteX188" fmla="*/ 0 w 11199600"/>
              <a:gd name="connsiteY188" fmla="*/ 2946094 h 4999652"/>
              <a:gd name="connsiteX189" fmla="*/ 0 w 11199600"/>
              <a:gd name="connsiteY189" fmla="*/ 2902077 h 4999652"/>
              <a:gd name="connsiteX190" fmla="*/ 0 w 11199600"/>
              <a:gd name="connsiteY190" fmla="*/ 2876392 h 4999652"/>
              <a:gd name="connsiteX191" fmla="*/ 0 w 11199600"/>
              <a:gd name="connsiteY191" fmla="*/ 2790282 h 4999652"/>
              <a:gd name="connsiteX192" fmla="*/ 0 w 11199600"/>
              <a:gd name="connsiteY192" fmla="*/ 2787072 h 4999652"/>
              <a:gd name="connsiteX193" fmla="*/ 0 w 11199600"/>
              <a:gd name="connsiteY193" fmla="*/ 2760000 h 4999652"/>
              <a:gd name="connsiteX194" fmla="*/ 0 w 11199600"/>
              <a:gd name="connsiteY194" fmla="*/ 2741948 h 4999652"/>
              <a:gd name="connsiteX195" fmla="*/ 0 w 11199600"/>
              <a:gd name="connsiteY195" fmla="*/ 2741947 h 4999652"/>
              <a:gd name="connsiteX196" fmla="*/ 0 w 11199600"/>
              <a:gd name="connsiteY196" fmla="*/ 2716862 h 4999652"/>
              <a:gd name="connsiteX197" fmla="*/ 0 w 11199600"/>
              <a:gd name="connsiteY197" fmla="*/ 2716861 h 4999652"/>
              <a:gd name="connsiteX198" fmla="*/ 0 w 11199600"/>
              <a:gd name="connsiteY198" fmla="*/ 2701942 h 4999652"/>
              <a:gd name="connsiteX199" fmla="*/ 0 w 11199600"/>
              <a:gd name="connsiteY199" fmla="*/ 2602152 h 4999652"/>
              <a:gd name="connsiteX200" fmla="*/ 0 w 11199600"/>
              <a:gd name="connsiteY200" fmla="*/ 2512832 h 4999652"/>
              <a:gd name="connsiteX201" fmla="*/ 0 w 11199600"/>
              <a:gd name="connsiteY201" fmla="*/ 2510062 h 4999652"/>
              <a:gd name="connsiteX202" fmla="*/ 0 w 11199600"/>
              <a:gd name="connsiteY202" fmla="*/ 2472043 h 4999652"/>
              <a:gd name="connsiteX203" fmla="*/ 0 w 11199600"/>
              <a:gd name="connsiteY203" fmla="*/ 2472042 h 4999652"/>
              <a:gd name="connsiteX204" fmla="*/ 0 w 11199600"/>
              <a:gd name="connsiteY204" fmla="*/ 2467708 h 4999652"/>
              <a:gd name="connsiteX205" fmla="*/ 0 w 11199600"/>
              <a:gd name="connsiteY205" fmla="*/ 2467707 h 4999652"/>
              <a:gd name="connsiteX206" fmla="*/ 0 w 11199600"/>
              <a:gd name="connsiteY206" fmla="*/ 2449933 h 4999652"/>
              <a:gd name="connsiteX207" fmla="*/ 0 w 11199600"/>
              <a:gd name="connsiteY207" fmla="*/ 2427702 h 4999652"/>
              <a:gd name="connsiteX208" fmla="*/ 0 w 11199600"/>
              <a:gd name="connsiteY208" fmla="*/ 2299920 h 4999652"/>
              <a:gd name="connsiteX209" fmla="*/ 0 w 11199600"/>
              <a:gd name="connsiteY209" fmla="*/ 2235822 h 4999652"/>
              <a:gd name="connsiteX210" fmla="*/ 0 w 11199600"/>
              <a:gd name="connsiteY210" fmla="*/ 2197803 h 4999652"/>
              <a:gd name="connsiteX211" fmla="*/ 0 w 11199600"/>
              <a:gd name="connsiteY211" fmla="*/ 2197802 h 4999652"/>
              <a:gd name="connsiteX212" fmla="*/ 0 w 11199600"/>
              <a:gd name="connsiteY212" fmla="*/ 2180556 h 4999652"/>
              <a:gd name="connsiteX213" fmla="*/ 0 w 11199600"/>
              <a:gd name="connsiteY213" fmla="*/ 2180555 h 4999652"/>
              <a:gd name="connsiteX214" fmla="*/ 0 w 11199600"/>
              <a:gd name="connsiteY214" fmla="*/ 2175692 h 4999652"/>
              <a:gd name="connsiteX215" fmla="*/ 0 w 11199600"/>
              <a:gd name="connsiteY215" fmla="*/ 2088721 h 4999652"/>
              <a:gd name="connsiteX216" fmla="*/ 0 w 11199600"/>
              <a:gd name="connsiteY216" fmla="*/ 2070687 h 4999652"/>
              <a:gd name="connsiteX217" fmla="*/ 0 w 11199600"/>
              <a:gd name="connsiteY217" fmla="*/ 2025680 h 4999652"/>
              <a:gd name="connsiteX218" fmla="*/ 0 w 11199600"/>
              <a:gd name="connsiteY218" fmla="*/ 1906316 h 4999652"/>
              <a:gd name="connsiteX219" fmla="*/ 0 w 11199600"/>
              <a:gd name="connsiteY219" fmla="*/ 1906315 h 4999652"/>
              <a:gd name="connsiteX220" fmla="*/ 0 w 11199600"/>
              <a:gd name="connsiteY220" fmla="*/ 1866658 h 4999652"/>
              <a:gd name="connsiteX221" fmla="*/ 0 w 11199600"/>
              <a:gd name="connsiteY221" fmla="*/ 1866657 h 4999652"/>
              <a:gd name="connsiteX222" fmla="*/ 0 w 11199600"/>
              <a:gd name="connsiteY222" fmla="*/ 1821533 h 4999652"/>
              <a:gd name="connsiteX223" fmla="*/ 0 w 11199600"/>
              <a:gd name="connsiteY223" fmla="*/ 1814481 h 4999652"/>
              <a:gd name="connsiteX224" fmla="*/ 0 w 11199600"/>
              <a:gd name="connsiteY224" fmla="*/ 1796447 h 4999652"/>
              <a:gd name="connsiteX225" fmla="*/ 0 w 11199600"/>
              <a:gd name="connsiteY225" fmla="*/ 1702609 h 4999652"/>
              <a:gd name="connsiteX226" fmla="*/ 0 w 11199600"/>
              <a:gd name="connsiteY226" fmla="*/ 1592418 h 4999652"/>
              <a:gd name="connsiteX227" fmla="*/ 0 w 11199600"/>
              <a:gd name="connsiteY227" fmla="*/ 1592417 h 4999652"/>
              <a:gd name="connsiteX228" fmla="*/ 0 w 11199600"/>
              <a:gd name="connsiteY228" fmla="*/ 1551628 h 4999652"/>
              <a:gd name="connsiteX229" fmla="*/ 0 w 11199600"/>
              <a:gd name="connsiteY229" fmla="*/ 1547293 h 4999652"/>
              <a:gd name="connsiteX230" fmla="*/ 0 w 11199600"/>
              <a:gd name="connsiteY230" fmla="*/ 1529519 h 4999652"/>
              <a:gd name="connsiteX231" fmla="*/ 0 w 11199600"/>
              <a:gd name="connsiteY231" fmla="*/ 1529518 h 4999652"/>
              <a:gd name="connsiteX232" fmla="*/ 0 w 11199600"/>
              <a:gd name="connsiteY232" fmla="*/ 1428369 h 4999652"/>
              <a:gd name="connsiteX233" fmla="*/ 0 w 11199600"/>
              <a:gd name="connsiteY233" fmla="*/ 1290764 h 4999652"/>
              <a:gd name="connsiteX234" fmla="*/ 0 w 11199600"/>
              <a:gd name="connsiteY234" fmla="*/ 1277388 h 4999652"/>
              <a:gd name="connsiteX235" fmla="*/ 0 w 11199600"/>
              <a:gd name="connsiteY235" fmla="*/ 1260141 h 4999652"/>
              <a:gd name="connsiteX236" fmla="*/ 0 w 11199600"/>
              <a:gd name="connsiteY236" fmla="*/ 1255278 h 4999652"/>
              <a:gd name="connsiteX237" fmla="*/ 0 w 11199600"/>
              <a:gd name="connsiteY237" fmla="*/ 1255277 h 4999652"/>
              <a:gd name="connsiteX238" fmla="*/ 0 w 11199600"/>
              <a:gd name="connsiteY238" fmla="*/ 1208224 h 4999652"/>
              <a:gd name="connsiteX239" fmla="*/ 0 w 11199600"/>
              <a:gd name="connsiteY239" fmla="*/ 1168307 h 4999652"/>
              <a:gd name="connsiteX240" fmla="*/ 0 w 11199600"/>
              <a:gd name="connsiteY240" fmla="*/ 1016524 h 4999652"/>
              <a:gd name="connsiteX241" fmla="*/ 0 w 11199600"/>
              <a:gd name="connsiteY241" fmla="*/ 894067 h 4999652"/>
              <a:gd name="connsiteX242" fmla="*/ 0 w 11199600"/>
              <a:gd name="connsiteY242" fmla="*/ 782195 h 4999652"/>
              <a:gd name="connsiteX243" fmla="*/ 0 w 11199600"/>
              <a:gd name="connsiteY243" fmla="*/ 507955 h 4999652"/>
              <a:gd name="connsiteX244" fmla="*/ 0 w 11199600"/>
              <a:gd name="connsiteY244" fmla="*/ 370350 h 4999652"/>
              <a:gd name="connsiteX245" fmla="*/ 0 w 11199600"/>
              <a:gd name="connsiteY245" fmla="*/ 96110 h 4999652"/>
              <a:gd name="connsiteX246" fmla="*/ 95997 w 11199600"/>
              <a:gd name="connsiteY246" fmla="*/ 0 h 4999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Lst>
            <a:rect l="l" t="t" r="r" b="b"/>
            <a:pathLst>
              <a:path w="11199600" h="4999652">
                <a:moveTo>
                  <a:pt x="95997" y="0"/>
                </a:moveTo>
                <a:lnTo>
                  <a:pt x="11103603" y="0"/>
                </a:lnTo>
                <a:cubicBezTo>
                  <a:pt x="11199600" y="0"/>
                  <a:pt x="11199600" y="96110"/>
                  <a:pt x="11199600" y="96110"/>
                </a:cubicBezTo>
                <a:cubicBezTo>
                  <a:pt x="11199600" y="96110"/>
                  <a:pt x="11199600" y="96110"/>
                  <a:pt x="11199600" y="335165"/>
                </a:cubicBezTo>
                <a:lnTo>
                  <a:pt x="11199600" y="370350"/>
                </a:lnTo>
                <a:cubicBezTo>
                  <a:pt x="11199600" y="370350"/>
                  <a:pt x="11199600" y="370350"/>
                  <a:pt x="11199600" y="379204"/>
                </a:cubicBezTo>
                <a:lnTo>
                  <a:pt x="11199600" y="400048"/>
                </a:lnTo>
                <a:lnTo>
                  <a:pt x="11199600" y="400232"/>
                </a:lnTo>
                <a:cubicBezTo>
                  <a:pt x="11199600" y="415173"/>
                  <a:pt x="11199600" y="437585"/>
                  <a:pt x="11199600" y="471202"/>
                </a:cubicBezTo>
                <a:lnTo>
                  <a:pt x="11199600" y="475721"/>
                </a:lnTo>
                <a:lnTo>
                  <a:pt x="11199600" y="508692"/>
                </a:lnTo>
                <a:cubicBezTo>
                  <a:pt x="11199600" y="522527"/>
                  <a:pt x="11199600" y="537744"/>
                  <a:pt x="11199600" y="554484"/>
                </a:cubicBezTo>
                <a:lnTo>
                  <a:pt x="11199600" y="563015"/>
                </a:lnTo>
                <a:lnTo>
                  <a:pt x="11199600" y="609405"/>
                </a:lnTo>
                <a:lnTo>
                  <a:pt x="11199600" y="662759"/>
                </a:lnTo>
                <a:lnTo>
                  <a:pt x="11199600" y="674288"/>
                </a:lnTo>
                <a:cubicBezTo>
                  <a:pt x="11199600" y="697668"/>
                  <a:pt x="11199600" y="722846"/>
                  <a:pt x="11199600" y="749961"/>
                </a:cubicBezTo>
                <a:lnTo>
                  <a:pt x="11199600" y="775785"/>
                </a:lnTo>
                <a:lnTo>
                  <a:pt x="11199600" y="837255"/>
                </a:lnTo>
                <a:lnTo>
                  <a:pt x="11199600" y="902921"/>
                </a:lnTo>
                <a:lnTo>
                  <a:pt x="11199600" y="936999"/>
                </a:lnTo>
                <a:lnTo>
                  <a:pt x="11199600" y="1016524"/>
                </a:lnTo>
                <a:cubicBezTo>
                  <a:pt x="11199600" y="1016524"/>
                  <a:pt x="11199600" y="1016524"/>
                  <a:pt x="11199600" y="1029131"/>
                </a:cubicBezTo>
                <a:lnTo>
                  <a:pt x="11199600" y="1044999"/>
                </a:lnTo>
                <a:lnTo>
                  <a:pt x="11199600" y="1046406"/>
                </a:lnTo>
                <a:lnTo>
                  <a:pt x="11199600" y="1050025"/>
                </a:lnTo>
                <a:lnTo>
                  <a:pt x="11199600" y="1074887"/>
                </a:lnTo>
                <a:cubicBezTo>
                  <a:pt x="11199600" y="1098232"/>
                  <a:pt x="11199600" y="1130916"/>
                  <a:pt x="11199600" y="1176672"/>
                </a:cubicBezTo>
                <a:lnTo>
                  <a:pt x="11199600" y="1177161"/>
                </a:lnTo>
                <a:lnTo>
                  <a:pt x="11199600" y="1202847"/>
                </a:lnTo>
                <a:lnTo>
                  <a:pt x="11199600" y="1208224"/>
                </a:lnTo>
                <a:lnTo>
                  <a:pt x="11199600" y="1255579"/>
                </a:lnTo>
                <a:lnTo>
                  <a:pt x="11199600" y="1290764"/>
                </a:lnTo>
                <a:cubicBezTo>
                  <a:pt x="11199600" y="1290764"/>
                  <a:pt x="11199600" y="1290764"/>
                  <a:pt x="11199600" y="1299618"/>
                </a:cubicBezTo>
                <a:lnTo>
                  <a:pt x="11199600" y="1319238"/>
                </a:lnTo>
                <a:lnTo>
                  <a:pt x="11199600" y="1319239"/>
                </a:lnTo>
                <a:lnTo>
                  <a:pt x="11199600" y="1320462"/>
                </a:lnTo>
                <a:lnTo>
                  <a:pt x="11199600" y="1320646"/>
                </a:lnTo>
                <a:lnTo>
                  <a:pt x="11199600" y="1337290"/>
                </a:lnTo>
                <a:lnTo>
                  <a:pt x="11199600" y="1349128"/>
                </a:lnTo>
                <a:lnTo>
                  <a:pt x="11199600" y="1362376"/>
                </a:lnTo>
                <a:lnTo>
                  <a:pt x="11199600" y="1377295"/>
                </a:lnTo>
                <a:lnTo>
                  <a:pt x="11199600" y="1377296"/>
                </a:lnTo>
                <a:lnTo>
                  <a:pt x="11199600" y="1391616"/>
                </a:lnTo>
                <a:lnTo>
                  <a:pt x="11199600" y="1396135"/>
                </a:lnTo>
                <a:lnTo>
                  <a:pt x="11199600" y="1429106"/>
                </a:lnTo>
                <a:cubicBezTo>
                  <a:pt x="11199600" y="1442941"/>
                  <a:pt x="11199600" y="1458158"/>
                  <a:pt x="11199600" y="1474898"/>
                </a:cubicBezTo>
                <a:lnTo>
                  <a:pt x="11199600" y="1477086"/>
                </a:lnTo>
                <a:lnTo>
                  <a:pt x="11199600" y="1477087"/>
                </a:lnTo>
                <a:lnTo>
                  <a:pt x="11199600" y="1483429"/>
                </a:lnTo>
                <a:lnTo>
                  <a:pt x="11199600" y="1529819"/>
                </a:lnTo>
                <a:lnTo>
                  <a:pt x="11199600" y="1569176"/>
                </a:lnTo>
                <a:lnTo>
                  <a:pt x="11199600" y="1569177"/>
                </a:lnTo>
                <a:lnTo>
                  <a:pt x="11199600" y="1583173"/>
                </a:lnTo>
                <a:lnTo>
                  <a:pt x="11199600" y="1594702"/>
                </a:lnTo>
                <a:lnTo>
                  <a:pt x="11199600" y="1607195"/>
                </a:lnTo>
                <a:lnTo>
                  <a:pt x="11199600" y="1611530"/>
                </a:lnTo>
                <a:lnTo>
                  <a:pt x="11199600" y="1651535"/>
                </a:lnTo>
                <a:lnTo>
                  <a:pt x="11199600" y="1651536"/>
                </a:lnTo>
                <a:lnTo>
                  <a:pt x="11199600" y="1670375"/>
                </a:lnTo>
                <a:lnTo>
                  <a:pt x="11199600" y="1696199"/>
                </a:lnTo>
                <a:lnTo>
                  <a:pt x="11199600" y="1757669"/>
                </a:lnTo>
                <a:lnTo>
                  <a:pt x="11199600" y="1779317"/>
                </a:lnTo>
                <a:lnTo>
                  <a:pt x="11199600" y="1779318"/>
                </a:lnTo>
                <a:lnTo>
                  <a:pt x="11199600" y="1823335"/>
                </a:lnTo>
                <a:lnTo>
                  <a:pt x="11199600" y="1843416"/>
                </a:lnTo>
                <a:lnTo>
                  <a:pt x="11199600" y="1843417"/>
                </a:lnTo>
                <a:lnTo>
                  <a:pt x="11199600" y="1857413"/>
                </a:lnTo>
                <a:lnTo>
                  <a:pt x="11199600" y="1881436"/>
                </a:lnTo>
                <a:lnTo>
                  <a:pt x="11199600" y="1898682"/>
                </a:lnTo>
                <a:lnTo>
                  <a:pt x="11199600" y="1965413"/>
                </a:lnTo>
                <a:lnTo>
                  <a:pt x="11199600" y="1970439"/>
                </a:lnTo>
                <a:lnTo>
                  <a:pt x="11199600" y="2008550"/>
                </a:lnTo>
                <a:lnTo>
                  <a:pt x="11199600" y="2008551"/>
                </a:lnTo>
                <a:lnTo>
                  <a:pt x="11199600" y="2053557"/>
                </a:lnTo>
                <a:lnTo>
                  <a:pt x="11199600" y="2053558"/>
                </a:lnTo>
                <a:lnTo>
                  <a:pt x="11199600" y="2097575"/>
                </a:lnTo>
                <a:lnTo>
                  <a:pt x="11199600" y="2123261"/>
                </a:lnTo>
                <a:lnTo>
                  <a:pt x="11199600" y="2172922"/>
                </a:lnTo>
                <a:lnTo>
                  <a:pt x="11199600" y="2212580"/>
                </a:lnTo>
                <a:lnTo>
                  <a:pt x="11199600" y="2239653"/>
                </a:lnTo>
                <a:lnTo>
                  <a:pt x="11199600" y="2257704"/>
                </a:lnTo>
                <a:lnTo>
                  <a:pt x="11199600" y="2257705"/>
                </a:lnTo>
                <a:lnTo>
                  <a:pt x="11199600" y="2282790"/>
                </a:lnTo>
                <a:lnTo>
                  <a:pt x="11199600" y="2282791"/>
                </a:lnTo>
                <a:lnTo>
                  <a:pt x="11199600" y="2297710"/>
                </a:lnTo>
                <a:lnTo>
                  <a:pt x="11199600" y="2397501"/>
                </a:lnTo>
                <a:lnTo>
                  <a:pt x="11199600" y="2486821"/>
                </a:lnTo>
                <a:lnTo>
                  <a:pt x="11199600" y="2489591"/>
                </a:lnTo>
                <a:lnTo>
                  <a:pt x="11199600" y="2527609"/>
                </a:lnTo>
                <a:lnTo>
                  <a:pt x="11199600" y="2527610"/>
                </a:lnTo>
                <a:lnTo>
                  <a:pt x="11199600" y="2531944"/>
                </a:lnTo>
                <a:lnTo>
                  <a:pt x="11199600" y="2531945"/>
                </a:lnTo>
                <a:lnTo>
                  <a:pt x="11199600" y="2549720"/>
                </a:lnTo>
                <a:lnTo>
                  <a:pt x="11199600" y="2571950"/>
                </a:lnTo>
                <a:lnTo>
                  <a:pt x="11199600" y="2699732"/>
                </a:lnTo>
                <a:lnTo>
                  <a:pt x="11199600" y="2763831"/>
                </a:lnTo>
                <a:lnTo>
                  <a:pt x="11199600" y="2790282"/>
                </a:lnTo>
                <a:lnTo>
                  <a:pt x="11199600" y="2801850"/>
                </a:lnTo>
                <a:lnTo>
                  <a:pt x="11199600" y="2819096"/>
                </a:lnTo>
                <a:lnTo>
                  <a:pt x="11199600" y="2823960"/>
                </a:lnTo>
                <a:lnTo>
                  <a:pt x="11199600" y="2910931"/>
                </a:lnTo>
                <a:lnTo>
                  <a:pt x="11199600" y="3093336"/>
                </a:lnTo>
                <a:lnTo>
                  <a:pt x="11199600" y="3132994"/>
                </a:lnTo>
                <a:lnTo>
                  <a:pt x="11199600" y="3185171"/>
                </a:lnTo>
                <a:lnTo>
                  <a:pt x="11199600" y="3297044"/>
                </a:lnTo>
                <a:lnTo>
                  <a:pt x="11199600" y="3407235"/>
                </a:lnTo>
                <a:lnTo>
                  <a:pt x="11199600" y="3470134"/>
                </a:lnTo>
                <a:lnTo>
                  <a:pt x="11199600" y="3571284"/>
                </a:lnTo>
                <a:lnTo>
                  <a:pt x="11199600" y="3708888"/>
                </a:lnTo>
                <a:lnTo>
                  <a:pt x="11199600" y="3744374"/>
                </a:lnTo>
                <a:lnTo>
                  <a:pt x="11199600" y="3831345"/>
                </a:lnTo>
                <a:lnTo>
                  <a:pt x="11199600" y="3983128"/>
                </a:lnTo>
                <a:lnTo>
                  <a:pt x="11199600" y="4105585"/>
                </a:lnTo>
                <a:lnTo>
                  <a:pt x="11199600" y="4217458"/>
                </a:lnTo>
                <a:lnTo>
                  <a:pt x="11199600" y="4491698"/>
                </a:lnTo>
                <a:lnTo>
                  <a:pt x="11199600" y="4629302"/>
                </a:lnTo>
                <a:lnTo>
                  <a:pt x="11199600" y="4903542"/>
                </a:lnTo>
                <a:cubicBezTo>
                  <a:pt x="11199600" y="4999652"/>
                  <a:pt x="11103603" y="4999652"/>
                  <a:pt x="11103603" y="4999652"/>
                </a:cubicBezTo>
                <a:cubicBezTo>
                  <a:pt x="11103603" y="4999652"/>
                  <a:pt x="11103603" y="4999652"/>
                  <a:pt x="95997" y="4999652"/>
                </a:cubicBezTo>
                <a:cubicBezTo>
                  <a:pt x="0" y="4999652"/>
                  <a:pt x="0" y="4903542"/>
                  <a:pt x="0" y="4903542"/>
                </a:cubicBezTo>
                <a:lnTo>
                  <a:pt x="0" y="4899807"/>
                </a:lnTo>
                <a:lnTo>
                  <a:pt x="0" y="4890936"/>
                </a:lnTo>
                <a:lnTo>
                  <a:pt x="0" y="4873660"/>
                </a:lnTo>
                <a:lnTo>
                  <a:pt x="0" y="4845179"/>
                </a:lnTo>
                <a:lnTo>
                  <a:pt x="0" y="4802691"/>
                </a:lnTo>
                <a:lnTo>
                  <a:pt x="0" y="4743394"/>
                </a:lnTo>
                <a:lnTo>
                  <a:pt x="0" y="4664487"/>
                </a:lnTo>
                <a:lnTo>
                  <a:pt x="0" y="4629302"/>
                </a:lnTo>
                <a:lnTo>
                  <a:pt x="0" y="4628196"/>
                </a:lnTo>
                <a:lnTo>
                  <a:pt x="0" y="4620448"/>
                </a:lnTo>
                <a:lnTo>
                  <a:pt x="0" y="4599605"/>
                </a:lnTo>
                <a:lnTo>
                  <a:pt x="0" y="4599420"/>
                </a:lnTo>
                <a:lnTo>
                  <a:pt x="0" y="4558471"/>
                </a:lnTo>
                <a:lnTo>
                  <a:pt x="0" y="4528451"/>
                </a:lnTo>
                <a:lnTo>
                  <a:pt x="0" y="4523932"/>
                </a:lnTo>
                <a:lnTo>
                  <a:pt x="0" y="4490960"/>
                </a:lnTo>
                <a:lnTo>
                  <a:pt x="0" y="4445169"/>
                </a:lnTo>
                <a:lnTo>
                  <a:pt x="0" y="4436638"/>
                </a:lnTo>
                <a:lnTo>
                  <a:pt x="0" y="4390247"/>
                </a:lnTo>
                <a:lnTo>
                  <a:pt x="0" y="4336893"/>
                </a:lnTo>
                <a:lnTo>
                  <a:pt x="0" y="4325365"/>
                </a:lnTo>
                <a:lnTo>
                  <a:pt x="0" y="4249692"/>
                </a:lnTo>
                <a:lnTo>
                  <a:pt x="0" y="4223868"/>
                </a:lnTo>
                <a:lnTo>
                  <a:pt x="0" y="4162398"/>
                </a:lnTo>
                <a:lnTo>
                  <a:pt x="0" y="4096731"/>
                </a:lnTo>
                <a:lnTo>
                  <a:pt x="0" y="4062653"/>
                </a:lnTo>
                <a:lnTo>
                  <a:pt x="0" y="3983128"/>
                </a:lnTo>
                <a:lnTo>
                  <a:pt x="0" y="3979393"/>
                </a:lnTo>
                <a:lnTo>
                  <a:pt x="0" y="3970522"/>
                </a:lnTo>
                <a:lnTo>
                  <a:pt x="0" y="3954654"/>
                </a:lnTo>
                <a:lnTo>
                  <a:pt x="0" y="3953246"/>
                </a:lnTo>
                <a:lnTo>
                  <a:pt x="0" y="3949628"/>
                </a:lnTo>
                <a:lnTo>
                  <a:pt x="0" y="3924765"/>
                </a:lnTo>
                <a:lnTo>
                  <a:pt x="0" y="3882277"/>
                </a:lnTo>
                <a:lnTo>
                  <a:pt x="0" y="3822980"/>
                </a:lnTo>
                <a:lnTo>
                  <a:pt x="0" y="3822491"/>
                </a:lnTo>
                <a:lnTo>
                  <a:pt x="0" y="3796806"/>
                </a:lnTo>
                <a:lnTo>
                  <a:pt x="0" y="3744073"/>
                </a:lnTo>
                <a:lnTo>
                  <a:pt x="0" y="3708888"/>
                </a:lnTo>
                <a:lnTo>
                  <a:pt x="0" y="3707782"/>
                </a:lnTo>
                <a:lnTo>
                  <a:pt x="0" y="3700034"/>
                </a:lnTo>
                <a:lnTo>
                  <a:pt x="0" y="3680414"/>
                </a:lnTo>
                <a:lnTo>
                  <a:pt x="0" y="3679191"/>
                </a:lnTo>
                <a:lnTo>
                  <a:pt x="0" y="3679006"/>
                </a:lnTo>
                <a:lnTo>
                  <a:pt x="0" y="3638057"/>
                </a:lnTo>
                <a:lnTo>
                  <a:pt x="0" y="3622356"/>
                </a:lnTo>
                <a:lnTo>
                  <a:pt x="0" y="3608037"/>
                </a:lnTo>
                <a:lnTo>
                  <a:pt x="0" y="3603518"/>
                </a:lnTo>
                <a:lnTo>
                  <a:pt x="0" y="3570546"/>
                </a:lnTo>
                <a:lnTo>
                  <a:pt x="0" y="3524755"/>
                </a:lnTo>
                <a:lnTo>
                  <a:pt x="0" y="3522566"/>
                </a:lnTo>
                <a:lnTo>
                  <a:pt x="0" y="3516224"/>
                </a:lnTo>
                <a:lnTo>
                  <a:pt x="0" y="3469833"/>
                </a:lnTo>
                <a:lnTo>
                  <a:pt x="0" y="3430476"/>
                </a:lnTo>
                <a:lnTo>
                  <a:pt x="0" y="3416479"/>
                </a:lnTo>
                <a:lnTo>
                  <a:pt x="0" y="3404951"/>
                </a:lnTo>
                <a:lnTo>
                  <a:pt x="0" y="3348116"/>
                </a:lnTo>
                <a:lnTo>
                  <a:pt x="0" y="3329278"/>
                </a:lnTo>
                <a:lnTo>
                  <a:pt x="0" y="3303454"/>
                </a:lnTo>
                <a:lnTo>
                  <a:pt x="0" y="3241984"/>
                </a:lnTo>
                <a:lnTo>
                  <a:pt x="0" y="3220334"/>
                </a:lnTo>
                <a:lnTo>
                  <a:pt x="0" y="3176317"/>
                </a:lnTo>
                <a:lnTo>
                  <a:pt x="0" y="3156236"/>
                </a:lnTo>
                <a:lnTo>
                  <a:pt x="0" y="3142239"/>
                </a:lnTo>
                <a:lnTo>
                  <a:pt x="0" y="3034240"/>
                </a:lnTo>
                <a:lnTo>
                  <a:pt x="0" y="3029214"/>
                </a:lnTo>
                <a:lnTo>
                  <a:pt x="0" y="2991101"/>
                </a:lnTo>
                <a:lnTo>
                  <a:pt x="0" y="2946094"/>
                </a:lnTo>
                <a:lnTo>
                  <a:pt x="0" y="2902077"/>
                </a:lnTo>
                <a:lnTo>
                  <a:pt x="0" y="2876392"/>
                </a:lnTo>
                <a:lnTo>
                  <a:pt x="0" y="2790282"/>
                </a:lnTo>
                <a:lnTo>
                  <a:pt x="0" y="2787072"/>
                </a:lnTo>
                <a:lnTo>
                  <a:pt x="0" y="2760000"/>
                </a:lnTo>
                <a:lnTo>
                  <a:pt x="0" y="2741948"/>
                </a:lnTo>
                <a:lnTo>
                  <a:pt x="0" y="2741947"/>
                </a:lnTo>
                <a:lnTo>
                  <a:pt x="0" y="2716862"/>
                </a:lnTo>
                <a:lnTo>
                  <a:pt x="0" y="2716861"/>
                </a:lnTo>
                <a:lnTo>
                  <a:pt x="0" y="2701942"/>
                </a:lnTo>
                <a:lnTo>
                  <a:pt x="0" y="2602152"/>
                </a:lnTo>
                <a:lnTo>
                  <a:pt x="0" y="2512832"/>
                </a:lnTo>
                <a:lnTo>
                  <a:pt x="0" y="2510062"/>
                </a:lnTo>
                <a:lnTo>
                  <a:pt x="0" y="2472043"/>
                </a:lnTo>
                <a:lnTo>
                  <a:pt x="0" y="2472042"/>
                </a:lnTo>
                <a:lnTo>
                  <a:pt x="0" y="2467708"/>
                </a:lnTo>
                <a:lnTo>
                  <a:pt x="0" y="2467707"/>
                </a:lnTo>
                <a:lnTo>
                  <a:pt x="0" y="2449933"/>
                </a:lnTo>
                <a:lnTo>
                  <a:pt x="0" y="2427702"/>
                </a:lnTo>
                <a:lnTo>
                  <a:pt x="0" y="2299920"/>
                </a:lnTo>
                <a:lnTo>
                  <a:pt x="0" y="2235822"/>
                </a:lnTo>
                <a:lnTo>
                  <a:pt x="0" y="2197803"/>
                </a:lnTo>
                <a:lnTo>
                  <a:pt x="0" y="2197802"/>
                </a:lnTo>
                <a:lnTo>
                  <a:pt x="0" y="2180556"/>
                </a:lnTo>
                <a:lnTo>
                  <a:pt x="0" y="2180555"/>
                </a:lnTo>
                <a:lnTo>
                  <a:pt x="0" y="2175692"/>
                </a:lnTo>
                <a:lnTo>
                  <a:pt x="0" y="2088721"/>
                </a:lnTo>
                <a:lnTo>
                  <a:pt x="0" y="2070687"/>
                </a:lnTo>
                <a:lnTo>
                  <a:pt x="0" y="2025680"/>
                </a:lnTo>
                <a:lnTo>
                  <a:pt x="0" y="1906316"/>
                </a:lnTo>
                <a:lnTo>
                  <a:pt x="0" y="1906315"/>
                </a:lnTo>
                <a:lnTo>
                  <a:pt x="0" y="1866658"/>
                </a:lnTo>
                <a:lnTo>
                  <a:pt x="0" y="1866657"/>
                </a:lnTo>
                <a:lnTo>
                  <a:pt x="0" y="1821533"/>
                </a:lnTo>
                <a:lnTo>
                  <a:pt x="0" y="1814481"/>
                </a:lnTo>
                <a:lnTo>
                  <a:pt x="0" y="1796447"/>
                </a:lnTo>
                <a:lnTo>
                  <a:pt x="0" y="1702609"/>
                </a:lnTo>
                <a:lnTo>
                  <a:pt x="0" y="1592418"/>
                </a:lnTo>
                <a:lnTo>
                  <a:pt x="0" y="1592417"/>
                </a:lnTo>
                <a:lnTo>
                  <a:pt x="0" y="1551628"/>
                </a:lnTo>
                <a:lnTo>
                  <a:pt x="0" y="1547293"/>
                </a:lnTo>
                <a:lnTo>
                  <a:pt x="0" y="1529519"/>
                </a:lnTo>
                <a:lnTo>
                  <a:pt x="0" y="1529518"/>
                </a:lnTo>
                <a:lnTo>
                  <a:pt x="0" y="1428369"/>
                </a:lnTo>
                <a:lnTo>
                  <a:pt x="0" y="1290764"/>
                </a:lnTo>
                <a:lnTo>
                  <a:pt x="0" y="1277388"/>
                </a:lnTo>
                <a:lnTo>
                  <a:pt x="0" y="1260141"/>
                </a:lnTo>
                <a:lnTo>
                  <a:pt x="0" y="1255278"/>
                </a:lnTo>
                <a:lnTo>
                  <a:pt x="0" y="1255277"/>
                </a:lnTo>
                <a:lnTo>
                  <a:pt x="0" y="1208224"/>
                </a:lnTo>
                <a:lnTo>
                  <a:pt x="0" y="1168307"/>
                </a:lnTo>
                <a:lnTo>
                  <a:pt x="0" y="1016524"/>
                </a:lnTo>
                <a:lnTo>
                  <a:pt x="0" y="894067"/>
                </a:lnTo>
                <a:lnTo>
                  <a:pt x="0" y="782195"/>
                </a:lnTo>
                <a:lnTo>
                  <a:pt x="0" y="507955"/>
                </a:lnTo>
                <a:lnTo>
                  <a:pt x="0" y="370350"/>
                </a:lnTo>
                <a:lnTo>
                  <a:pt x="0" y="96110"/>
                </a:lnTo>
                <a:cubicBezTo>
                  <a:pt x="0" y="0"/>
                  <a:pt x="95997" y="0"/>
                  <a:pt x="95997" y="0"/>
                </a:cubicBezTo>
                <a:close/>
              </a:path>
            </a:pathLst>
          </a:custGeom>
          <a:solidFill>
            <a:schemeClr val="bg1">
              <a:lumMod val="95000"/>
              <a:alpha val="10000"/>
            </a:schemeClr>
          </a:solidFill>
        </p:spPr>
        <p:txBody>
          <a:bodyPr wrap="square" lIns="3240000" tIns="36000" rIns="36000" bIns="36000" anchor="ctr" anchorCtr="0">
            <a:noAutofit/>
          </a:bodyPr>
          <a:lstStyle>
            <a:lvl1pPr algn="ctr">
              <a:defRPr sz="1400" b="0"/>
            </a:lvl1pPr>
          </a:lstStyle>
          <a:p>
            <a:r>
              <a:rPr lang="en-US" noProof="0"/>
              <a:t>Click icon to add picture</a:t>
            </a:r>
            <a:endParaRPr lang="en-GB" noProof="0" dirty="0"/>
          </a:p>
        </p:txBody>
      </p:sp>
    </p:spTree>
    <p:extLst>
      <p:ext uri="{BB962C8B-B14F-4D97-AF65-F5344CB8AC3E}">
        <p14:creationId xmlns:p14="http://schemas.microsoft.com/office/powerpoint/2010/main" val="1710659405"/>
      </p:ext>
    </p:extLst>
  </p:cSld>
  <p:clrMapOvr>
    <a:masterClrMapping/>
  </p:clrMapOvr>
  <p:extLst mod="1">
    <p:ext uri="{DCECCB84-F9BA-43D5-87BE-67443E8EF086}">
      <p15:sldGuideLst xmlns:p15="http://schemas.microsoft.com/office/powerpoint/2012/main">
        <p15:guide id="1" pos="302">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icture Slide">
    <p:spTree>
      <p:nvGrpSpPr>
        <p:cNvPr id="1" name=""/>
        <p:cNvGrpSpPr/>
        <p:nvPr/>
      </p:nvGrpSpPr>
      <p:grpSpPr>
        <a:xfrm>
          <a:off x="0" y="0"/>
          <a:ext cx="0" cy="0"/>
          <a:chOff x="0" y="0"/>
          <a:chExt cx="0" cy="0"/>
        </a:xfrm>
      </p:grpSpPr>
      <p:sp>
        <p:nvSpPr>
          <p:cNvPr id="8" name="Picture Placeholder 7"/>
          <p:cNvSpPr>
            <a:spLocks noGrp="1"/>
          </p:cNvSpPr>
          <p:nvPr>
            <p:ph type="pic" sz="quarter" idx="14"/>
          </p:nvPr>
        </p:nvSpPr>
        <p:spPr bwMode="gray">
          <a:xfrm>
            <a:off x="696912" y="280733"/>
            <a:ext cx="11199600" cy="5920067"/>
          </a:xfrm>
          <a:custGeom>
            <a:avLst/>
            <a:gdLst>
              <a:gd name="connsiteX0" fmla="*/ 95997 w 11199600"/>
              <a:gd name="connsiteY0" fmla="*/ 0 h 5920067"/>
              <a:gd name="connsiteX1" fmla="*/ 11103603 w 11199600"/>
              <a:gd name="connsiteY1" fmla="*/ 0 h 5920067"/>
              <a:gd name="connsiteX2" fmla="*/ 11199600 w 11199600"/>
              <a:gd name="connsiteY2" fmla="*/ 96110 h 5920067"/>
              <a:gd name="connsiteX3" fmla="*/ 11199600 w 11199600"/>
              <a:gd name="connsiteY3" fmla="*/ 335165 h 5920067"/>
              <a:gd name="connsiteX4" fmla="*/ 11199600 w 11199600"/>
              <a:gd name="connsiteY4" fmla="*/ 370350 h 5920067"/>
              <a:gd name="connsiteX5" fmla="*/ 11199600 w 11199600"/>
              <a:gd name="connsiteY5" fmla="*/ 379204 h 5920067"/>
              <a:gd name="connsiteX6" fmla="*/ 11199600 w 11199600"/>
              <a:gd name="connsiteY6" fmla="*/ 400048 h 5920067"/>
              <a:gd name="connsiteX7" fmla="*/ 11199600 w 11199600"/>
              <a:gd name="connsiteY7" fmla="*/ 400232 h 5920067"/>
              <a:gd name="connsiteX8" fmla="*/ 11199600 w 11199600"/>
              <a:gd name="connsiteY8" fmla="*/ 471202 h 5920067"/>
              <a:gd name="connsiteX9" fmla="*/ 11199600 w 11199600"/>
              <a:gd name="connsiteY9" fmla="*/ 475721 h 5920067"/>
              <a:gd name="connsiteX10" fmla="*/ 11199600 w 11199600"/>
              <a:gd name="connsiteY10" fmla="*/ 508692 h 5920067"/>
              <a:gd name="connsiteX11" fmla="*/ 11199600 w 11199600"/>
              <a:gd name="connsiteY11" fmla="*/ 554484 h 5920067"/>
              <a:gd name="connsiteX12" fmla="*/ 11199600 w 11199600"/>
              <a:gd name="connsiteY12" fmla="*/ 563015 h 5920067"/>
              <a:gd name="connsiteX13" fmla="*/ 11199600 w 11199600"/>
              <a:gd name="connsiteY13" fmla="*/ 609405 h 5920067"/>
              <a:gd name="connsiteX14" fmla="*/ 11199600 w 11199600"/>
              <a:gd name="connsiteY14" fmla="*/ 662759 h 5920067"/>
              <a:gd name="connsiteX15" fmla="*/ 11199600 w 11199600"/>
              <a:gd name="connsiteY15" fmla="*/ 674288 h 5920067"/>
              <a:gd name="connsiteX16" fmla="*/ 11199600 w 11199600"/>
              <a:gd name="connsiteY16" fmla="*/ 749961 h 5920067"/>
              <a:gd name="connsiteX17" fmla="*/ 11199600 w 11199600"/>
              <a:gd name="connsiteY17" fmla="*/ 775785 h 5920067"/>
              <a:gd name="connsiteX18" fmla="*/ 11199600 w 11199600"/>
              <a:gd name="connsiteY18" fmla="*/ 837255 h 5920067"/>
              <a:gd name="connsiteX19" fmla="*/ 11199600 w 11199600"/>
              <a:gd name="connsiteY19" fmla="*/ 902921 h 5920067"/>
              <a:gd name="connsiteX20" fmla="*/ 11199600 w 11199600"/>
              <a:gd name="connsiteY20" fmla="*/ 936999 h 5920067"/>
              <a:gd name="connsiteX21" fmla="*/ 11199600 w 11199600"/>
              <a:gd name="connsiteY21" fmla="*/ 1016524 h 5920067"/>
              <a:gd name="connsiteX22" fmla="*/ 11199600 w 11199600"/>
              <a:gd name="connsiteY22" fmla="*/ 1029131 h 5920067"/>
              <a:gd name="connsiteX23" fmla="*/ 11199600 w 11199600"/>
              <a:gd name="connsiteY23" fmla="*/ 1044999 h 5920067"/>
              <a:gd name="connsiteX24" fmla="*/ 11199600 w 11199600"/>
              <a:gd name="connsiteY24" fmla="*/ 1046406 h 5920067"/>
              <a:gd name="connsiteX25" fmla="*/ 11199600 w 11199600"/>
              <a:gd name="connsiteY25" fmla="*/ 1050025 h 5920067"/>
              <a:gd name="connsiteX26" fmla="*/ 11199600 w 11199600"/>
              <a:gd name="connsiteY26" fmla="*/ 1074887 h 5920067"/>
              <a:gd name="connsiteX27" fmla="*/ 11199600 w 11199600"/>
              <a:gd name="connsiteY27" fmla="*/ 1176672 h 5920067"/>
              <a:gd name="connsiteX28" fmla="*/ 11199600 w 11199600"/>
              <a:gd name="connsiteY28" fmla="*/ 1177161 h 5920067"/>
              <a:gd name="connsiteX29" fmla="*/ 11199600 w 11199600"/>
              <a:gd name="connsiteY29" fmla="*/ 1202847 h 5920067"/>
              <a:gd name="connsiteX30" fmla="*/ 11199600 w 11199600"/>
              <a:gd name="connsiteY30" fmla="*/ 1255579 h 5920067"/>
              <a:gd name="connsiteX31" fmla="*/ 11199600 w 11199600"/>
              <a:gd name="connsiteY31" fmla="*/ 1290764 h 5920067"/>
              <a:gd name="connsiteX32" fmla="*/ 11199600 w 11199600"/>
              <a:gd name="connsiteY32" fmla="*/ 1299618 h 5920067"/>
              <a:gd name="connsiteX33" fmla="*/ 11199600 w 11199600"/>
              <a:gd name="connsiteY33" fmla="*/ 1319239 h 5920067"/>
              <a:gd name="connsiteX34" fmla="*/ 11199600 w 11199600"/>
              <a:gd name="connsiteY34" fmla="*/ 1320462 h 5920067"/>
              <a:gd name="connsiteX35" fmla="*/ 11199600 w 11199600"/>
              <a:gd name="connsiteY35" fmla="*/ 1320646 h 5920067"/>
              <a:gd name="connsiteX36" fmla="*/ 11199600 w 11199600"/>
              <a:gd name="connsiteY36" fmla="*/ 1349128 h 5920067"/>
              <a:gd name="connsiteX37" fmla="*/ 11199600 w 11199600"/>
              <a:gd name="connsiteY37" fmla="*/ 1377296 h 5920067"/>
              <a:gd name="connsiteX38" fmla="*/ 11199600 w 11199600"/>
              <a:gd name="connsiteY38" fmla="*/ 1391616 h 5920067"/>
              <a:gd name="connsiteX39" fmla="*/ 11199600 w 11199600"/>
              <a:gd name="connsiteY39" fmla="*/ 1396135 h 5920067"/>
              <a:gd name="connsiteX40" fmla="*/ 11199600 w 11199600"/>
              <a:gd name="connsiteY40" fmla="*/ 1429106 h 5920067"/>
              <a:gd name="connsiteX41" fmla="*/ 11199600 w 11199600"/>
              <a:gd name="connsiteY41" fmla="*/ 1474898 h 5920067"/>
              <a:gd name="connsiteX42" fmla="*/ 11199600 w 11199600"/>
              <a:gd name="connsiteY42" fmla="*/ 1477087 h 5920067"/>
              <a:gd name="connsiteX43" fmla="*/ 11199600 w 11199600"/>
              <a:gd name="connsiteY43" fmla="*/ 1483429 h 5920067"/>
              <a:gd name="connsiteX44" fmla="*/ 11199600 w 11199600"/>
              <a:gd name="connsiteY44" fmla="*/ 1529819 h 5920067"/>
              <a:gd name="connsiteX45" fmla="*/ 11199600 w 11199600"/>
              <a:gd name="connsiteY45" fmla="*/ 1569177 h 5920067"/>
              <a:gd name="connsiteX46" fmla="*/ 11199600 w 11199600"/>
              <a:gd name="connsiteY46" fmla="*/ 1583173 h 5920067"/>
              <a:gd name="connsiteX47" fmla="*/ 11199600 w 11199600"/>
              <a:gd name="connsiteY47" fmla="*/ 1594702 h 5920067"/>
              <a:gd name="connsiteX48" fmla="*/ 11199600 w 11199600"/>
              <a:gd name="connsiteY48" fmla="*/ 1651536 h 5920067"/>
              <a:gd name="connsiteX49" fmla="*/ 11199600 w 11199600"/>
              <a:gd name="connsiteY49" fmla="*/ 1670375 h 5920067"/>
              <a:gd name="connsiteX50" fmla="*/ 11199600 w 11199600"/>
              <a:gd name="connsiteY50" fmla="*/ 1696199 h 5920067"/>
              <a:gd name="connsiteX51" fmla="*/ 11199600 w 11199600"/>
              <a:gd name="connsiteY51" fmla="*/ 1757669 h 5920067"/>
              <a:gd name="connsiteX52" fmla="*/ 11199600 w 11199600"/>
              <a:gd name="connsiteY52" fmla="*/ 1779318 h 5920067"/>
              <a:gd name="connsiteX53" fmla="*/ 11199600 w 11199600"/>
              <a:gd name="connsiteY53" fmla="*/ 1823335 h 5920067"/>
              <a:gd name="connsiteX54" fmla="*/ 11199600 w 11199600"/>
              <a:gd name="connsiteY54" fmla="*/ 1843417 h 5920067"/>
              <a:gd name="connsiteX55" fmla="*/ 11199600 w 11199600"/>
              <a:gd name="connsiteY55" fmla="*/ 1857413 h 5920067"/>
              <a:gd name="connsiteX56" fmla="*/ 11199600 w 11199600"/>
              <a:gd name="connsiteY56" fmla="*/ 1965413 h 5920067"/>
              <a:gd name="connsiteX57" fmla="*/ 11199600 w 11199600"/>
              <a:gd name="connsiteY57" fmla="*/ 1970439 h 5920067"/>
              <a:gd name="connsiteX58" fmla="*/ 11199600 w 11199600"/>
              <a:gd name="connsiteY58" fmla="*/ 2008551 h 5920067"/>
              <a:gd name="connsiteX59" fmla="*/ 11199600 w 11199600"/>
              <a:gd name="connsiteY59" fmla="*/ 2053558 h 5920067"/>
              <a:gd name="connsiteX60" fmla="*/ 11199600 w 11199600"/>
              <a:gd name="connsiteY60" fmla="*/ 2097575 h 5920067"/>
              <a:gd name="connsiteX61" fmla="*/ 11199600 w 11199600"/>
              <a:gd name="connsiteY61" fmla="*/ 2123261 h 5920067"/>
              <a:gd name="connsiteX62" fmla="*/ 11199600 w 11199600"/>
              <a:gd name="connsiteY62" fmla="*/ 2239653 h 5920067"/>
              <a:gd name="connsiteX63" fmla="*/ 11199600 w 11199600"/>
              <a:gd name="connsiteY63" fmla="*/ 2257705 h 5920067"/>
              <a:gd name="connsiteX64" fmla="*/ 11199600 w 11199600"/>
              <a:gd name="connsiteY64" fmla="*/ 2282791 h 5920067"/>
              <a:gd name="connsiteX65" fmla="*/ 11199600 w 11199600"/>
              <a:gd name="connsiteY65" fmla="*/ 2297710 h 5920067"/>
              <a:gd name="connsiteX66" fmla="*/ 11199600 w 11199600"/>
              <a:gd name="connsiteY66" fmla="*/ 2397501 h 5920067"/>
              <a:gd name="connsiteX67" fmla="*/ 11199600 w 11199600"/>
              <a:gd name="connsiteY67" fmla="*/ 2489591 h 5920067"/>
              <a:gd name="connsiteX68" fmla="*/ 11199600 w 11199600"/>
              <a:gd name="connsiteY68" fmla="*/ 2527610 h 5920067"/>
              <a:gd name="connsiteX69" fmla="*/ 11199600 w 11199600"/>
              <a:gd name="connsiteY69" fmla="*/ 2531945 h 5920067"/>
              <a:gd name="connsiteX70" fmla="*/ 11199600 w 11199600"/>
              <a:gd name="connsiteY70" fmla="*/ 2571950 h 5920067"/>
              <a:gd name="connsiteX71" fmla="*/ 11199600 w 11199600"/>
              <a:gd name="connsiteY71" fmla="*/ 2699732 h 5920067"/>
              <a:gd name="connsiteX72" fmla="*/ 11199600 w 11199600"/>
              <a:gd name="connsiteY72" fmla="*/ 2763831 h 5920067"/>
              <a:gd name="connsiteX73" fmla="*/ 11199600 w 11199600"/>
              <a:gd name="connsiteY73" fmla="*/ 2801851 h 5920067"/>
              <a:gd name="connsiteX74" fmla="*/ 11199600 w 11199600"/>
              <a:gd name="connsiteY74" fmla="*/ 2819097 h 5920067"/>
              <a:gd name="connsiteX75" fmla="*/ 11199600 w 11199600"/>
              <a:gd name="connsiteY75" fmla="*/ 2928965 h 5920067"/>
              <a:gd name="connsiteX76" fmla="*/ 11199600 w 11199600"/>
              <a:gd name="connsiteY76" fmla="*/ 2973972 h 5920067"/>
              <a:gd name="connsiteX77" fmla="*/ 11199600 w 11199600"/>
              <a:gd name="connsiteY77" fmla="*/ 3093337 h 5920067"/>
              <a:gd name="connsiteX78" fmla="*/ 11199600 w 11199600"/>
              <a:gd name="connsiteY78" fmla="*/ 3132995 h 5920067"/>
              <a:gd name="connsiteX79" fmla="*/ 11199600 w 11199600"/>
              <a:gd name="connsiteY79" fmla="*/ 3178119 h 5920067"/>
              <a:gd name="connsiteX80" fmla="*/ 11199600 w 11199600"/>
              <a:gd name="connsiteY80" fmla="*/ 3203205 h 5920067"/>
              <a:gd name="connsiteX81" fmla="*/ 11199600 w 11199600"/>
              <a:gd name="connsiteY81" fmla="*/ 3407236 h 5920067"/>
              <a:gd name="connsiteX82" fmla="*/ 11199600 w 11199600"/>
              <a:gd name="connsiteY82" fmla="*/ 3448024 h 5920067"/>
              <a:gd name="connsiteX83" fmla="*/ 11199600 w 11199600"/>
              <a:gd name="connsiteY83" fmla="*/ 3452359 h 5920067"/>
              <a:gd name="connsiteX84" fmla="*/ 11199600 w 11199600"/>
              <a:gd name="connsiteY84" fmla="*/ 3470135 h 5920067"/>
              <a:gd name="connsiteX85" fmla="*/ 11199600 w 11199600"/>
              <a:gd name="connsiteY85" fmla="*/ 3722265 h 5920067"/>
              <a:gd name="connsiteX86" fmla="*/ 11199600 w 11199600"/>
              <a:gd name="connsiteY86" fmla="*/ 3739511 h 5920067"/>
              <a:gd name="connsiteX87" fmla="*/ 11199600 w 11199600"/>
              <a:gd name="connsiteY87" fmla="*/ 3744375 h 5920067"/>
              <a:gd name="connsiteX88" fmla="*/ 11199600 w 11199600"/>
              <a:gd name="connsiteY88" fmla="*/ 3831346 h 5920067"/>
              <a:gd name="connsiteX89" fmla="*/ 11199600 w 11199600"/>
              <a:gd name="connsiteY89" fmla="*/ 4013751 h 5920067"/>
              <a:gd name="connsiteX90" fmla="*/ 11199600 w 11199600"/>
              <a:gd name="connsiteY90" fmla="*/ 4053409 h 5920067"/>
              <a:gd name="connsiteX91" fmla="*/ 11199600 w 11199600"/>
              <a:gd name="connsiteY91" fmla="*/ 4105586 h 5920067"/>
              <a:gd name="connsiteX92" fmla="*/ 11199600 w 11199600"/>
              <a:gd name="connsiteY92" fmla="*/ 4217459 h 5920067"/>
              <a:gd name="connsiteX93" fmla="*/ 11199600 w 11199600"/>
              <a:gd name="connsiteY93" fmla="*/ 4327650 h 5920067"/>
              <a:gd name="connsiteX94" fmla="*/ 11199600 w 11199600"/>
              <a:gd name="connsiteY94" fmla="*/ 4390549 h 5920067"/>
              <a:gd name="connsiteX95" fmla="*/ 11199600 w 11199600"/>
              <a:gd name="connsiteY95" fmla="*/ 4491699 h 5920067"/>
              <a:gd name="connsiteX96" fmla="*/ 11199600 w 11199600"/>
              <a:gd name="connsiteY96" fmla="*/ 4629303 h 5920067"/>
              <a:gd name="connsiteX97" fmla="*/ 11199600 w 11199600"/>
              <a:gd name="connsiteY97" fmla="*/ 4664789 h 5920067"/>
              <a:gd name="connsiteX98" fmla="*/ 11199600 w 11199600"/>
              <a:gd name="connsiteY98" fmla="*/ 4751760 h 5920067"/>
              <a:gd name="connsiteX99" fmla="*/ 11199600 w 11199600"/>
              <a:gd name="connsiteY99" fmla="*/ 4903543 h 5920067"/>
              <a:gd name="connsiteX100" fmla="*/ 11199600 w 11199600"/>
              <a:gd name="connsiteY100" fmla="*/ 5026000 h 5920067"/>
              <a:gd name="connsiteX101" fmla="*/ 11199600 w 11199600"/>
              <a:gd name="connsiteY101" fmla="*/ 5137873 h 5920067"/>
              <a:gd name="connsiteX102" fmla="*/ 11199600 w 11199600"/>
              <a:gd name="connsiteY102" fmla="*/ 5412113 h 5920067"/>
              <a:gd name="connsiteX103" fmla="*/ 11199600 w 11199600"/>
              <a:gd name="connsiteY103" fmla="*/ 5549717 h 5920067"/>
              <a:gd name="connsiteX104" fmla="*/ 11199600 w 11199600"/>
              <a:gd name="connsiteY104" fmla="*/ 5823957 h 5920067"/>
              <a:gd name="connsiteX105" fmla="*/ 11103603 w 11199600"/>
              <a:gd name="connsiteY105" fmla="*/ 5920067 h 5920067"/>
              <a:gd name="connsiteX106" fmla="*/ 95997 w 11199600"/>
              <a:gd name="connsiteY106" fmla="*/ 5920067 h 5920067"/>
              <a:gd name="connsiteX107" fmla="*/ 0 w 11199600"/>
              <a:gd name="connsiteY107" fmla="*/ 5823957 h 5920067"/>
              <a:gd name="connsiteX108" fmla="*/ 0 w 11199600"/>
              <a:gd name="connsiteY108" fmla="*/ 5820222 h 5920067"/>
              <a:gd name="connsiteX109" fmla="*/ 0 w 11199600"/>
              <a:gd name="connsiteY109" fmla="*/ 5811351 h 5920067"/>
              <a:gd name="connsiteX110" fmla="*/ 0 w 11199600"/>
              <a:gd name="connsiteY110" fmla="*/ 5794075 h 5920067"/>
              <a:gd name="connsiteX111" fmla="*/ 0 w 11199600"/>
              <a:gd name="connsiteY111" fmla="*/ 5765594 h 5920067"/>
              <a:gd name="connsiteX112" fmla="*/ 0 w 11199600"/>
              <a:gd name="connsiteY112" fmla="*/ 5723106 h 5920067"/>
              <a:gd name="connsiteX113" fmla="*/ 0 w 11199600"/>
              <a:gd name="connsiteY113" fmla="*/ 5663809 h 5920067"/>
              <a:gd name="connsiteX114" fmla="*/ 0 w 11199600"/>
              <a:gd name="connsiteY114" fmla="*/ 5584902 h 5920067"/>
              <a:gd name="connsiteX115" fmla="*/ 0 w 11199600"/>
              <a:gd name="connsiteY115" fmla="*/ 5549717 h 5920067"/>
              <a:gd name="connsiteX116" fmla="*/ 0 w 11199600"/>
              <a:gd name="connsiteY116" fmla="*/ 5548611 h 5920067"/>
              <a:gd name="connsiteX117" fmla="*/ 0 w 11199600"/>
              <a:gd name="connsiteY117" fmla="*/ 5540863 h 5920067"/>
              <a:gd name="connsiteX118" fmla="*/ 0 w 11199600"/>
              <a:gd name="connsiteY118" fmla="*/ 5520020 h 5920067"/>
              <a:gd name="connsiteX119" fmla="*/ 0 w 11199600"/>
              <a:gd name="connsiteY119" fmla="*/ 5519835 h 5920067"/>
              <a:gd name="connsiteX120" fmla="*/ 0 w 11199600"/>
              <a:gd name="connsiteY120" fmla="*/ 5478886 h 5920067"/>
              <a:gd name="connsiteX121" fmla="*/ 0 w 11199600"/>
              <a:gd name="connsiteY121" fmla="*/ 5448866 h 5920067"/>
              <a:gd name="connsiteX122" fmla="*/ 0 w 11199600"/>
              <a:gd name="connsiteY122" fmla="*/ 5444347 h 5920067"/>
              <a:gd name="connsiteX123" fmla="*/ 0 w 11199600"/>
              <a:gd name="connsiteY123" fmla="*/ 5411375 h 5920067"/>
              <a:gd name="connsiteX124" fmla="*/ 0 w 11199600"/>
              <a:gd name="connsiteY124" fmla="*/ 5365584 h 5920067"/>
              <a:gd name="connsiteX125" fmla="*/ 0 w 11199600"/>
              <a:gd name="connsiteY125" fmla="*/ 5357053 h 5920067"/>
              <a:gd name="connsiteX126" fmla="*/ 0 w 11199600"/>
              <a:gd name="connsiteY126" fmla="*/ 5310662 h 5920067"/>
              <a:gd name="connsiteX127" fmla="*/ 0 w 11199600"/>
              <a:gd name="connsiteY127" fmla="*/ 5257308 h 5920067"/>
              <a:gd name="connsiteX128" fmla="*/ 0 w 11199600"/>
              <a:gd name="connsiteY128" fmla="*/ 5245780 h 5920067"/>
              <a:gd name="connsiteX129" fmla="*/ 0 w 11199600"/>
              <a:gd name="connsiteY129" fmla="*/ 5170107 h 5920067"/>
              <a:gd name="connsiteX130" fmla="*/ 0 w 11199600"/>
              <a:gd name="connsiteY130" fmla="*/ 5144283 h 5920067"/>
              <a:gd name="connsiteX131" fmla="*/ 0 w 11199600"/>
              <a:gd name="connsiteY131" fmla="*/ 5082813 h 5920067"/>
              <a:gd name="connsiteX132" fmla="*/ 0 w 11199600"/>
              <a:gd name="connsiteY132" fmla="*/ 5017146 h 5920067"/>
              <a:gd name="connsiteX133" fmla="*/ 0 w 11199600"/>
              <a:gd name="connsiteY133" fmla="*/ 4983068 h 5920067"/>
              <a:gd name="connsiteX134" fmla="*/ 0 w 11199600"/>
              <a:gd name="connsiteY134" fmla="*/ 4903543 h 5920067"/>
              <a:gd name="connsiteX135" fmla="*/ 0 w 11199600"/>
              <a:gd name="connsiteY135" fmla="*/ 4899808 h 5920067"/>
              <a:gd name="connsiteX136" fmla="*/ 0 w 11199600"/>
              <a:gd name="connsiteY136" fmla="*/ 4890937 h 5920067"/>
              <a:gd name="connsiteX137" fmla="*/ 0 w 11199600"/>
              <a:gd name="connsiteY137" fmla="*/ 4875069 h 5920067"/>
              <a:gd name="connsiteX138" fmla="*/ 0 w 11199600"/>
              <a:gd name="connsiteY138" fmla="*/ 4873661 h 5920067"/>
              <a:gd name="connsiteX139" fmla="*/ 0 w 11199600"/>
              <a:gd name="connsiteY139" fmla="*/ 4870043 h 5920067"/>
              <a:gd name="connsiteX140" fmla="*/ 0 w 11199600"/>
              <a:gd name="connsiteY140" fmla="*/ 4845180 h 5920067"/>
              <a:gd name="connsiteX141" fmla="*/ 0 w 11199600"/>
              <a:gd name="connsiteY141" fmla="*/ 4802692 h 5920067"/>
              <a:gd name="connsiteX142" fmla="*/ 0 w 11199600"/>
              <a:gd name="connsiteY142" fmla="*/ 4743395 h 5920067"/>
              <a:gd name="connsiteX143" fmla="*/ 0 w 11199600"/>
              <a:gd name="connsiteY143" fmla="*/ 4742906 h 5920067"/>
              <a:gd name="connsiteX144" fmla="*/ 0 w 11199600"/>
              <a:gd name="connsiteY144" fmla="*/ 4717221 h 5920067"/>
              <a:gd name="connsiteX145" fmla="*/ 0 w 11199600"/>
              <a:gd name="connsiteY145" fmla="*/ 4664488 h 5920067"/>
              <a:gd name="connsiteX146" fmla="*/ 0 w 11199600"/>
              <a:gd name="connsiteY146" fmla="*/ 4629303 h 5920067"/>
              <a:gd name="connsiteX147" fmla="*/ 0 w 11199600"/>
              <a:gd name="connsiteY147" fmla="*/ 4628197 h 5920067"/>
              <a:gd name="connsiteX148" fmla="*/ 0 w 11199600"/>
              <a:gd name="connsiteY148" fmla="*/ 4620449 h 5920067"/>
              <a:gd name="connsiteX149" fmla="*/ 0 w 11199600"/>
              <a:gd name="connsiteY149" fmla="*/ 4600829 h 5920067"/>
              <a:gd name="connsiteX150" fmla="*/ 0 w 11199600"/>
              <a:gd name="connsiteY150" fmla="*/ 4599606 h 5920067"/>
              <a:gd name="connsiteX151" fmla="*/ 0 w 11199600"/>
              <a:gd name="connsiteY151" fmla="*/ 4599421 h 5920067"/>
              <a:gd name="connsiteX152" fmla="*/ 0 w 11199600"/>
              <a:gd name="connsiteY152" fmla="*/ 4558472 h 5920067"/>
              <a:gd name="connsiteX153" fmla="*/ 0 w 11199600"/>
              <a:gd name="connsiteY153" fmla="*/ 4542771 h 5920067"/>
              <a:gd name="connsiteX154" fmla="*/ 0 w 11199600"/>
              <a:gd name="connsiteY154" fmla="*/ 4528452 h 5920067"/>
              <a:gd name="connsiteX155" fmla="*/ 0 w 11199600"/>
              <a:gd name="connsiteY155" fmla="*/ 4523933 h 5920067"/>
              <a:gd name="connsiteX156" fmla="*/ 0 w 11199600"/>
              <a:gd name="connsiteY156" fmla="*/ 4490961 h 5920067"/>
              <a:gd name="connsiteX157" fmla="*/ 0 w 11199600"/>
              <a:gd name="connsiteY157" fmla="*/ 4445170 h 5920067"/>
              <a:gd name="connsiteX158" fmla="*/ 0 w 11199600"/>
              <a:gd name="connsiteY158" fmla="*/ 4442981 h 5920067"/>
              <a:gd name="connsiteX159" fmla="*/ 0 w 11199600"/>
              <a:gd name="connsiteY159" fmla="*/ 4436639 h 5920067"/>
              <a:gd name="connsiteX160" fmla="*/ 0 w 11199600"/>
              <a:gd name="connsiteY160" fmla="*/ 4390248 h 5920067"/>
              <a:gd name="connsiteX161" fmla="*/ 0 w 11199600"/>
              <a:gd name="connsiteY161" fmla="*/ 4350891 h 5920067"/>
              <a:gd name="connsiteX162" fmla="*/ 0 w 11199600"/>
              <a:gd name="connsiteY162" fmla="*/ 4336894 h 5920067"/>
              <a:gd name="connsiteX163" fmla="*/ 0 w 11199600"/>
              <a:gd name="connsiteY163" fmla="*/ 4325366 h 5920067"/>
              <a:gd name="connsiteX164" fmla="*/ 0 w 11199600"/>
              <a:gd name="connsiteY164" fmla="*/ 4268531 h 5920067"/>
              <a:gd name="connsiteX165" fmla="*/ 0 w 11199600"/>
              <a:gd name="connsiteY165" fmla="*/ 4249693 h 5920067"/>
              <a:gd name="connsiteX166" fmla="*/ 0 w 11199600"/>
              <a:gd name="connsiteY166" fmla="*/ 4223869 h 5920067"/>
              <a:gd name="connsiteX167" fmla="*/ 0 w 11199600"/>
              <a:gd name="connsiteY167" fmla="*/ 4162399 h 5920067"/>
              <a:gd name="connsiteX168" fmla="*/ 0 w 11199600"/>
              <a:gd name="connsiteY168" fmla="*/ 4140749 h 5920067"/>
              <a:gd name="connsiteX169" fmla="*/ 0 w 11199600"/>
              <a:gd name="connsiteY169" fmla="*/ 4096732 h 5920067"/>
              <a:gd name="connsiteX170" fmla="*/ 0 w 11199600"/>
              <a:gd name="connsiteY170" fmla="*/ 4076651 h 5920067"/>
              <a:gd name="connsiteX171" fmla="*/ 0 w 11199600"/>
              <a:gd name="connsiteY171" fmla="*/ 4062654 h 5920067"/>
              <a:gd name="connsiteX172" fmla="*/ 0 w 11199600"/>
              <a:gd name="connsiteY172" fmla="*/ 3954655 h 5920067"/>
              <a:gd name="connsiteX173" fmla="*/ 0 w 11199600"/>
              <a:gd name="connsiteY173" fmla="*/ 3949629 h 5920067"/>
              <a:gd name="connsiteX174" fmla="*/ 0 w 11199600"/>
              <a:gd name="connsiteY174" fmla="*/ 3911516 h 5920067"/>
              <a:gd name="connsiteX175" fmla="*/ 0 w 11199600"/>
              <a:gd name="connsiteY175" fmla="*/ 3866509 h 5920067"/>
              <a:gd name="connsiteX176" fmla="*/ 0 w 11199600"/>
              <a:gd name="connsiteY176" fmla="*/ 3822492 h 5920067"/>
              <a:gd name="connsiteX177" fmla="*/ 0 w 11199600"/>
              <a:gd name="connsiteY177" fmla="*/ 3796807 h 5920067"/>
              <a:gd name="connsiteX178" fmla="*/ 0 w 11199600"/>
              <a:gd name="connsiteY178" fmla="*/ 3680415 h 5920067"/>
              <a:gd name="connsiteX179" fmla="*/ 0 w 11199600"/>
              <a:gd name="connsiteY179" fmla="*/ 3662362 h 5920067"/>
              <a:gd name="connsiteX180" fmla="*/ 0 w 11199600"/>
              <a:gd name="connsiteY180" fmla="*/ 3637276 h 5920067"/>
              <a:gd name="connsiteX181" fmla="*/ 0 w 11199600"/>
              <a:gd name="connsiteY181" fmla="*/ 3622357 h 5920067"/>
              <a:gd name="connsiteX182" fmla="*/ 0 w 11199600"/>
              <a:gd name="connsiteY182" fmla="*/ 3522567 h 5920067"/>
              <a:gd name="connsiteX183" fmla="*/ 0 w 11199600"/>
              <a:gd name="connsiteY183" fmla="*/ 3430477 h 5920067"/>
              <a:gd name="connsiteX184" fmla="*/ 0 w 11199600"/>
              <a:gd name="connsiteY184" fmla="*/ 3392457 h 5920067"/>
              <a:gd name="connsiteX185" fmla="*/ 0 w 11199600"/>
              <a:gd name="connsiteY185" fmla="*/ 3388122 h 5920067"/>
              <a:gd name="connsiteX186" fmla="*/ 0 w 11199600"/>
              <a:gd name="connsiteY186" fmla="*/ 3348117 h 5920067"/>
              <a:gd name="connsiteX187" fmla="*/ 0 w 11199600"/>
              <a:gd name="connsiteY187" fmla="*/ 3220335 h 5920067"/>
              <a:gd name="connsiteX188" fmla="*/ 0 w 11199600"/>
              <a:gd name="connsiteY188" fmla="*/ 3156237 h 5920067"/>
              <a:gd name="connsiteX189" fmla="*/ 0 w 11199600"/>
              <a:gd name="connsiteY189" fmla="*/ 3118217 h 5920067"/>
              <a:gd name="connsiteX190" fmla="*/ 0 w 11199600"/>
              <a:gd name="connsiteY190" fmla="*/ 3100970 h 5920067"/>
              <a:gd name="connsiteX191" fmla="*/ 0 w 11199600"/>
              <a:gd name="connsiteY191" fmla="*/ 2991102 h 5920067"/>
              <a:gd name="connsiteX192" fmla="*/ 0 w 11199600"/>
              <a:gd name="connsiteY192" fmla="*/ 2946095 h 5920067"/>
              <a:gd name="connsiteX193" fmla="*/ 0 w 11199600"/>
              <a:gd name="connsiteY193" fmla="*/ 2826730 h 5920067"/>
              <a:gd name="connsiteX194" fmla="*/ 0 w 11199600"/>
              <a:gd name="connsiteY194" fmla="*/ 2787072 h 5920067"/>
              <a:gd name="connsiteX195" fmla="*/ 0 w 11199600"/>
              <a:gd name="connsiteY195" fmla="*/ 2741948 h 5920067"/>
              <a:gd name="connsiteX196" fmla="*/ 0 w 11199600"/>
              <a:gd name="connsiteY196" fmla="*/ 2716862 h 5920067"/>
              <a:gd name="connsiteX197" fmla="*/ 0 w 11199600"/>
              <a:gd name="connsiteY197" fmla="*/ 2512832 h 5920067"/>
              <a:gd name="connsiteX198" fmla="*/ 0 w 11199600"/>
              <a:gd name="connsiteY198" fmla="*/ 2472043 h 5920067"/>
              <a:gd name="connsiteX199" fmla="*/ 0 w 11199600"/>
              <a:gd name="connsiteY199" fmla="*/ 2467708 h 5920067"/>
              <a:gd name="connsiteX200" fmla="*/ 0 w 11199600"/>
              <a:gd name="connsiteY200" fmla="*/ 2449933 h 5920067"/>
              <a:gd name="connsiteX201" fmla="*/ 0 w 11199600"/>
              <a:gd name="connsiteY201" fmla="*/ 2197803 h 5920067"/>
              <a:gd name="connsiteX202" fmla="*/ 0 w 11199600"/>
              <a:gd name="connsiteY202" fmla="*/ 2180556 h 5920067"/>
              <a:gd name="connsiteX203" fmla="*/ 0 w 11199600"/>
              <a:gd name="connsiteY203" fmla="*/ 2175692 h 5920067"/>
              <a:gd name="connsiteX204" fmla="*/ 0 w 11199600"/>
              <a:gd name="connsiteY204" fmla="*/ 2088721 h 5920067"/>
              <a:gd name="connsiteX205" fmla="*/ 0 w 11199600"/>
              <a:gd name="connsiteY205" fmla="*/ 1906316 h 5920067"/>
              <a:gd name="connsiteX206" fmla="*/ 0 w 11199600"/>
              <a:gd name="connsiteY206" fmla="*/ 1866658 h 5920067"/>
              <a:gd name="connsiteX207" fmla="*/ 0 w 11199600"/>
              <a:gd name="connsiteY207" fmla="*/ 1814481 h 5920067"/>
              <a:gd name="connsiteX208" fmla="*/ 0 w 11199600"/>
              <a:gd name="connsiteY208" fmla="*/ 1702609 h 5920067"/>
              <a:gd name="connsiteX209" fmla="*/ 0 w 11199600"/>
              <a:gd name="connsiteY209" fmla="*/ 1592418 h 5920067"/>
              <a:gd name="connsiteX210" fmla="*/ 0 w 11199600"/>
              <a:gd name="connsiteY210" fmla="*/ 1529519 h 5920067"/>
              <a:gd name="connsiteX211" fmla="*/ 0 w 11199600"/>
              <a:gd name="connsiteY211" fmla="*/ 1428369 h 5920067"/>
              <a:gd name="connsiteX212" fmla="*/ 0 w 11199600"/>
              <a:gd name="connsiteY212" fmla="*/ 1290764 h 5920067"/>
              <a:gd name="connsiteX213" fmla="*/ 0 w 11199600"/>
              <a:gd name="connsiteY213" fmla="*/ 1255278 h 5920067"/>
              <a:gd name="connsiteX214" fmla="*/ 0 w 11199600"/>
              <a:gd name="connsiteY214" fmla="*/ 1168307 h 5920067"/>
              <a:gd name="connsiteX215" fmla="*/ 0 w 11199600"/>
              <a:gd name="connsiteY215" fmla="*/ 1016524 h 5920067"/>
              <a:gd name="connsiteX216" fmla="*/ 0 w 11199600"/>
              <a:gd name="connsiteY216" fmla="*/ 894067 h 5920067"/>
              <a:gd name="connsiteX217" fmla="*/ 0 w 11199600"/>
              <a:gd name="connsiteY217" fmla="*/ 782195 h 5920067"/>
              <a:gd name="connsiteX218" fmla="*/ 0 w 11199600"/>
              <a:gd name="connsiteY218" fmla="*/ 507955 h 5920067"/>
              <a:gd name="connsiteX219" fmla="*/ 0 w 11199600"/>
              <a:gd name="connsiteY219" fmla="*/ 370350 h 5920067"/>
              <a:gd name="connsiteX220" fmla="*/ 0 w 11199600"/>
              <a:gd name="connsiteY220" fmla="*/ 96110 h 5920067"/>
              <a:gd name="connsiteX221" fmla="*/ 95997 w 11199600"/>
              <a:gd name="connsiteY221" fmla="*/ 0 h 5920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11199600" h="5920067">
                <a:moveTo>
                  <a:pt x="95997" y="0"/>
                </a:moveTo>
                <a:lnTo>
                  <a:pt x="11103603" y="0"/>
                </a:lnTo>
                <a:cubicBezTo>
                  <a:pt x="11199600" y="0"/>
                  <a:pt x="11199600" y="96110"/>
                  <a:pt x="11199600" y="96110"/>
                </a:cubicBezTo>
                <a:cubicBezTo>
                  <a:pt x="11199600" y="96110"/>
                  <a:pt x="11199600" y="96110"/>
                  <a:pt x="11199600" y="335165"/>
                </a:cubicBezTo>
                <a:lnTo>
                  <a:pt x="11199600" y="370350"/>
                </a:lnTo>
                <a:cubicBezTo>
                  <a:pt x="11199600" y="370350"/>
                  <a:pt x="11199600" y="370350"/>
                  <a:pt x="11199600" y="379204"/>
                </a:cubicBezTo>
                <a:lnTo>
                  <a:pt x="11199600" y="400048"/>
                </a:lnTo>
                <a:lnTo>
                  <a:pt x="11199600" y="400232"/>
                </a:lnTo>
                <a:cubicBezTo>
                  <a:pt x="11199600" y="415173"/>
                  <a:pt x="11199600" y="437585"/>
                  <a:pt x="11199600" y="471202"/>
                </a:cubicBezTo>
                <a:lnTo>
                  <a:pt x="11199600" y="475721"/>
                </a:lnTo>
                <a:lnTo>
                  <a:pt x="11199600" y="508692"/>
                </a:lnTo>
                <a:cubicBezTo>
                  <a:pt x="11199600" y="522527"/>
                  <a:pt x="11199600" y="537744"/>
                  <a:pt x="11199600" y="554484"/>
                </a:cubicBezTo>
                <a:lnTo>
                  <a:pt x="11199600" y="563015"/>
                </a:lnTo>
                <a:lnTo>
                  <a:pt x="11199600" y="609405"/>
                </a:lnTo>
                <a:lnTo>
                  <a:pt x="11199600" y="662759"/>
                </a:lnTo>
                <a:lnTo>
                  <a:pt x="11199600" y="674288"/>
                </a:lnTo>
                <a:cubicBezTo>
                  <a:pt x="11199600" y="697668"/>
                  <a:pt x="11199600" y="722846"/>
                  <a:pt x="11199600" y="749961"/>
                </a:cubicBezTo>
                <a:lnTo>
                  <a:pt x="11199600" y="775785"/>
                </a:lnTo>
                <a:lnTo>
                  <a:pt x="11199600" y="837255"/>
                </a:lnTo>
                <a:lnTo>
                  <a:pt x="11199600" y="902921"/>
                </a:lnTo>
                <a:lnTo>
                  <a:pt x="11199600" y="936999"/>
                </a:lnTo>
                <a:lnTo>
                  <a:pt x="11199600" y="1016524"/>
                </a:lnTo>
                <a:cubicBezTo>
                  <a:pt x="11199600" y="1016524"/>
                  <a:pt x="11199600" y="1016524"/>
                  <a:pt x="11199600" y="1029131"/>
                </a:cubicBezTo>
                <a:lnTo>
                  <a:pt x="11199600" y="1044999"/>
                </a:lnTo>
                <a:lnTo>
                  <a:pt x="11199600" y="1046406"/>
                </a:lnTo>
                <a:lnTo>
                  <a:pt x="11199600" y="1050025"/>
                </a:lnTo>
                <a:lnTo>
                  <a:pt x="11199600" y="1074887"/>
                </a:lnTo>
                <a:cubicBezTo>
                  <a:pt x="11199600" y="1098232"/>
                  <a:pt x="11199600" y="1130916"/>
                  <a:pt x="11199600" y="1176672"/>
                </a:cubicBezTo>
                <a:lnTo>
                  <a:pt x="11199600" y="1177161"/>
                </a:lnTo>
                <a:lnTo>
                  <a:pt x="11199600" y="1202847"/>
                </a:lnTo>
                <a:lnTo>
                  <a:pt x="11199600" y="1255579"/>
                </a:lnTo>
                <a:lnTo>
                  <a:pt x="11199600" y="1290764"/>
                </a:lnTo>
                <a:cubicBezTo>
                  <a:pt x="11199600" y="1290764"/>
                  <a:pt x="11199600" y="1290764"/>
                  <a:pt x="11199600" y="1299618"/>
                </a:cubicBezTo>
                <a:lnTo>
                  <a:pt x="11199600" y="1319239"/>
                </a:lnTo>
                <a:lnTo>
                  <a:pt x="11199600" y="1320462"/>
                </a:lnTo>
                <a:lnTo>
                  <a:pt x="11199600" y="1320646"/>
                </a:lnTo>
                <a:cubicBezTo>
                  <a:pt x="11199600" y="1328117"/>
                  <a:pt x="11199600" y="1337455"/>
                  <a:pt x="11199600" y="1349128"/>
                </a:cubicBezTo>
                <a:lnTo>
                  <a:pt x="11199600" y="1377296"/>
                </a:lnTo>
                <a:lnTo>
                  <a:pt x="11199600" y="1391616"/>
                </a:lnTo>
                <a:lnTo>
                  <a:pt x="11199600" y="1396135"/>
                </a:lnTo>
                <a:lnTo>
                  <a:pt x="11199600" y="1429106"/>
                </a:lnTo>
                <a:cubicBezTo>
                  <a:pt x="11199600" y="1442941"/>
                  <a:pt x="11199600" y="1458158"/>
                  <a:pt x="11199600" y="1474898"/>
                </a:cubicBezTo>
                <a:lnTo>
                  <a:pt x="11199600" y="1477087"/>
                </a:lnTo>
                <a:lnTo>
                  <a:pt x="11199600" y="1483429"/>
                </a:lnTo>
                <a:lnTo>
                  <a:pt x="11199600" y="1529819"/>
                </a:lnTo>
                <a:lnTo>
                  <a:pt x="11199600" y="1569177"/>
                </a:lnTo>
                <a:lnTo>
                  <a:pt x="11199600" y="1583173"/>
                </a:lnTo>
                <a:lnTo>
                  <a:pt x="11199600" y="1594702"/>
                </a:lnTo>
                <a:lnTo>
                  <a:pt x="11199600" y="1651536"/>
                </a:lnTo>
                <a:lnTo>
                  <a:pt x="11199600" y="1670375"/>
                </a:lnTo>
                <a:lnTo>
                  <a:pt x="11199600" y="1696199"/>
                </a:lnTo>
                <a:lnTo>
                  <a:pt x="11199600" y="1757669"/>
                </a:lnTo>
                <a:lnTo>
                  <a:pt x="11199600" y="1779318"/>
                </a:lnTo>
                <a:lnTo>
                  <a:pt x="11199600" y="1823335"/>
                </a:lnTo>
                <a:lnTo>
                  <a:pt x="11199600" y="1843417"/>
                </a:lnTo>
                <a:lnTo>
                  <a:pt x="11199600" y="1857413"/>
                </a:lnTo>
                <a:lnTo>
                  <a:pt x="11199600" y="1965413"/>
                </a:lnTo>
                <a:lnTo>
                  <a:pt x="11199600" y="1970439"/>
                </a:lnTo>
                <a:lnTo>
                  <a:pt x="11199600" y="2008551"/>
                </a:lnTo>
                <a:lnTo>
                  <a:pt x="11199600" y="2053558"/>
                </a:lnTo>
                <a:lnTo>
                  <a:pt x="11199600" y="2097575"/>
                </a:lnTo>
                <a:lnTo>
                  <a:pt x="11199600" y="2123261"/>
                </a:lnTo>
                <a:lnTo>
                  <a:pt x="11199600" y="2239653"/>
                </a:lnTo>
                <a:lnTo>
                  <a:pt x="11199600" y="2257705"/>
                </a:lnTo>
                <a:lnTo>
                  <a:pt x="11199600" y="2282791"/>
                </a:lnTo>
                <a:lnTo>
                  <a:pt x="11199600" y="2297710"/>
                </a:lnTo>
                <a:lnTo>
                  <a:pt x="11199600" y="2397501"/>
                </a:lnTo>
                <a:lnTo>
                  <a:pt x="11199600" y="2489591"/>
                </a:lnTo>
                <a:lnTo>
                  <a:pt x="11199600" y="2527610"/>
                </a:lnTo>
                <a:lnTo>
                  <a:pt x="11199600" y="2531945"/>
                </a:lnTo>
                <a:lnTo>
                  <a:pt x="11199600" y="2571950"/>
                </a:lnTo>
                <a:lnTo>
                  <a:pt x="11199600" y="2699732"/>
                </a:lnTo>
                <a:lnTo>
                  <a:pt x="11199600" y="2763831"/>
                </a:lnTo>
                <a:lnTo>
                  <a:pt x="11199600" y="2801851"/>
                </a:lnTo>
                <a:lnTo>
                  <a:pt x="11199600" y="2819097"/>
                </a:lnTo>
                <a:lnTo>
                  <a:pt x="11199600" y="2928965"/>
                </a:lnTo>
                <a:lnTo>
                  <a:pt x="11199600" y="2973972"/>
                </a:lnTo>
                <a:lnTo>
                  <a:pt x="11199600" y="3093337"/>
                </a:lnTo>
                <a:lnTo>
                  <a:pt x="11199600" y="3132995"/>
                </a:lnTo>
                <a:lnTo>
                  <a:pt x="11199600" y="3178119"/>
                </a:lnTo>
                <a:lnTo>
                  <a:pt x="11199600" y="3203205"/>
                </a:lnTo>
                <a:lnTo>
                  <a:pt x="11199600" y="3407236"/>
                </a:lnTo>
                <a:lnTo>
                  <a:pt x="11199600" y="3448024"/>
                </a:lnTo>
                <a:lnTo>
                  <a:pt x="11199600" y="3452359"/>
                </a:lnTo>
                <a:lnTo>
                  <a:pt x="11199600" y="3470135"/>
                </a:lnTo>
                <a:lnTo>
                  <a:pt x="11199600" y="3722265"/>
                </a:lnTo>
                <a:lnTo>
                  <a:pt x="11199600" y="3739511"/>
                </a:lnTo>
                <a:lnTo>
                  <a:pt x="11199600" y="3744375"/>
                </a:lnTo>
                <a:lnTo>
                  <a:pt x="11199600" y="3831346"/>
                </a:lnTo>
                <a:lnTo>
                  <a:pt x="11199600" y="4013751"/>
                </a:lnTo>
                <a:lnTo>
                  <a:pt x="11199600" y="4053409"/>
                </a:lnTo>
                <a:lnTo>
                  <a:pt x="11199600" y="4105586"/>
                </a:lnTo>
                <a:lnTo>
                  <a:pt x="11199600" y="4217459"/>
                </a:lnTo>
                <a:lnTo>
                  <a:pt x="11199600" y="4327650"/>
                </a:lnTo>
                <a:lnTo>
                  <a:pt x="11199600" y="4390549"/>
                </a:lnTo>
                <a:lnTo>
                  <a:pt x="11199600" y="4491699"/>
                </a:lnTo>
                <a:lnTo>
                  <a:pt x="11199600" y="4629303"/>
                </a:lnTo>
                <a:lnTo>
                  <a:pt x="11199600" y="4664789"/>
                </a:lnTo>
                <a:lnTo>
                  <a:pt x="11199600" y="4751760"/>
                </a:lnTo>
                <a:lnTo>
                  <a:pt x="11199600" y="4903543"/>
                </a:lnTo>
                <a:lnTo>
                  <a:pt x="11199600" y="5026000"/>
                </a:lnTo>
                <a:lnTo>
                  <a:pt x="11199600" y="5137873"/>
                </a:lnTo>
                <a:lnTo>
                  <a:pt x="11199600" y="5412113"/>
                </a:lnTo>
                <a:lnTo>
                  <a:pt x="11199600" y="5549717"/>
                </a:lnTo>
                <a:lnTo>
                  <a:pt x="11199600" y="5823957"/>
                </a:lnTo>
                <a:cubicBezTo>
                  <a:pt x="11199600" y="5920067"/>
                  <a:pt x="11103603" y="5920067"/>
                  <a:pt x="11103603" y="5920067"/>
                </a:cubicBezTo>
                <a:cubicBezTo>
                  <a:pt x="11103603" y="5920067"/>
                  <a:pt x="11103603" y="5920067"/>
                  <a:pt x="95997" y="5920067"/>
                </a:cubicBezTo>
                <a:cubicBezTo>
                  <a:pt x="0" y="5920067"/>
                  <a:pt x="0" y="5823957"/>
                  <a:pt x="0" y="5823957"/>
                </a:cubicBezTo>
                <a:lnTo>
                  <a:pt x="0" y="5820222"/>
                </a:lnTo>
                <a:lnTo>
                  <a:pt x="0" y="5811351"/>
                </a:lnTo>
                <a:lnTo>
                  <a:pt x="0" y="5794075"/>
                </a:lnTo>
                <a:lnTo>
                  <a:pt x="0" y="5765594"/>
                </a:lnTo>
                <a:lnTo>
                  <a:pt x="0" y="5723106"/>
                </a:lnTo>
                <a:lnTo>
                  <a:pt x="0" y="5663809"/>
                </a:lnTo>
                <a:lnTo>
                  <a:pt x="0" y="5584902"/>
                </a:lnTo>
                <a:lnTo>
                  <a:pt x="0" y="5549717"/>
                </a:lnTo>
                <a:lnTo>
                  <a:pt x="0" y="5548611"/>
                </a:lnTo>
                <a:lnTo>
                  <a:pt x="0" y="5540863"/>
                </a:lnTo>
                <a:lnTo>
                  <a:pt x="0" y="5520020"/>
                </a:lnTo>
                <a:lnTo>
                  <a:pt x="0" y="5519835"/>
                </a:lnTo>
                <a:lnTo>
                  <a:pt x="0" y="5478886"/>
                </a:lnTo>
                <a:lnTo>
                  <a:pt x="0" y="5448866"/>
                </a:lnTo>
                <a:lnTo>
                  <a:pt x="0" y="5444347"/>
                </a:lnTo>
                <a:lnTo>
                  <a:pt x="0" y="5411375"/>
                </a:lnTo>
                <a:lnTo>
                  <a:pt x="0" y="5365584"/>
                </a:lnTo>
                <a:lnTo>
                  <a:pt x="0" y="5357053"/>
                </a:lnTo>
                <a:lnTo>
                  <a:pt x="0" y="5310662"/>
                </a:lnTo>
                <a:lnTo>
                  <a:pt x="0" y="5257308"/>
                </a:lnTo>
                <a:lnTo>
                  <a:pt x="0" y="5245780"/>
                </a:lnTo>
                <a:lnTo>
                  <a:pt x="0" y="5170107"/>
                </a:lnTo>
                <a:lnTo>
                  <a:pt x="0" y="5144283"/>
                </a:lnTo>
                <a:lnTo>
                  <a:pt x="0" y="5082813"/>
                </a:lnTo>
                <a:lnTo>
                  <a:pt x="0" y="5017146"/>
                </a:lnTo>
                <a:lnTo>
                  <a:pt x="0" y="4983068"/>
                </a:lnTo>
                <a:lnTo>
                  <a:pt x="0" y="4903543"/>
                </a:lnTo>
                <a:lnTo>
                  <a:pt x="0" y="4899808"/>
                </a:lnTo>
                <a:lnTo>
                  <a:pt x="0" y="4890937"/>
                </a:lnTo>
                <a:lnTo>
                  <a:pt x="0" y="4875069"/>
                </a:lnTo>
                <a:lnTo>
                  <a:pt x="0" y="4873661"/>
                </a:lnTo>
                <a:lnTo>
                  <a:pt x="0" y="4870043"/>
                </a:lnTo>
                <a:lnTo>
                  <a:pt x="0" y="4845180"/>
                </a:lnTo>
                <a:lnTo>
                  <a:pt x="0" y="4802692"/>
                </a:lnTo>
                <a:lnTo>
                  <a:pt x="0" y="4743395"/>
                </a:lnTo>
                <a:lnTo>
                  <a:pt x="0" y="4742906"/>
                </a:lnTo>
                <a:lnTo>
                  <a:pt x="0" y="4717221"/>
                </a:lnTo>
                <a:lnTo>
                  <a:pt x="0" y="4664488"/>
                </a:lnTo>
                <a:lnTo>
                  <a:pt x="0" y="4629303"/>
                </a:lnTo>
                <a:lnTo>
                  <a:pt x="0" y="4628197"/>
                </a:lnTo>
                <a:lnTo>
                  <a:pt x="0" y="4620449"/>
                </a:lnTo>
                <a:lnTo>
                  <a:pt x="0" y="4600829"/>
                </a:lnTo>
                <a:lnTo>
                  <a:pt x="0" y="4599606"/>
                </a:lnTo>
                <a:lnTo>
                  <a:pt x="0" y="4599421"/>
                </a:lnTo>
                <a:lnTo>
                  <a:pt x="0" y="4558472"/>
                </a:lnTo>
                <a:lnTo>
                  <a:pt x="0" y="4542771"/>
                </a:lnTo>
                <a:lnTo>
                  <a:pt x="0" y="4528452"/>
                </a:lnTo>
                <a:lnTo>
                  <a:pt x="0" y="4523933"/>
                </a:lnTo>
                <a:lnTo>
                  <a:pt x="0" y="4490961"/>
                </a:lnTo>
                <a:lnTo>
                  <a:pt x="0" y="4445170"/>
                </a:lnTo>
                <a:lnTo>
                  <a:pt x="0" y="4442981"/>
                </a:lnTo>
                <a:lnTo>
                  <a:pt x="0" y="4436639"/>
                </a:lnTo>
                <a:lnTo>
                  <a:pt x="0" y="4390248"/>
                </a:lnTo>
                <a:lnTo>
                  <a:pt x="0" y="4350891"/>
                </a:lnTo>
                <a:lnTo>
                  <a:pt x="0" y="4336894"/>
                </a:lnTo>
                <a:lnTo>
                  <a:pt x="0" y="4325366"/>
                </a:lnTo>
                <a:lnTo>
                  <a:pt x="0" y="4268531"/>
                </a:lnTo>
                <a:lnTo>
                  <a:pt x="0" y="4249693"/>
                </a:lnTo>
                <a:lnTo>
                  <a:pt x="0" y="4223869"/>
                </a:lnTo>
                <a:lnTo>
                  <a:pt x="0" y="4162399"/>
                </a:lnTo>
                <a:lnTo>
                  <a:pt x="0" y="4140749"/>
                </a:lnTo>
                <a:lnTo>
                  <a:pt x="0" y="4096732"/>
                </a:lnTo>
                <a:lnTo>
                  <a:pt x="0" y="4076651"/>
                </a:lnTo>
                <a:lnTo>
                  <a:pt x="0" y="4062654"/>
                </a:lnTo>
                <a:lnTo>
                  <a:pt x="0" y="3954655"/>
                </a:lnTo>
                <a:lnTo>
                  <a:pt x="0" y="3949629"/>
                </a:lnTo>
                <a:lnTo>
                  <a:pt x="0" y="3911516"/>
                </a:lnTo>
                <a:lnTo>
                  <a:pt x="0" y="3866509"/>
                </a:lnTo>
                <a:lnTo>
                  <a:pt x="0" y="3822492"/>
                </a:lnTo>
                <a:lnTo>
                  <a:pt x="0" y="3796807"/>
                </a:lnTo>
                <a:lnTo>
                  <a:pt x="0" y="3680415"/>
                </a:lnTo>
                <a:lnTo>
                  <a:pt x="0" y="3662362"/>
                </a:lnTo>
                <a:lnTo>
                  <a:pt x="0" y="3637276"/>
                </a:lnTo>
                <a:lnTo>
                  <a:pt x="0" y="3622357"/>
                </a:lnTo>
                <a:lnTo>
                  <a:pt x="0" y="3522567"/>
                </a:lnTo>
                <a:lnTo>
                  <a:pt x="0" y="3430477"/>
                </a:lnTo>
                <a:lnTo>
                  <a:pt x="0" y="3392457"/>
                </a:lnTo>
                <a:lnTo>
                  <a:pt x="0" y="3388122"/>
                </a:lnTo>
                <a:lnTo>
                  <a:pt x="0" y="3348117"/>
                </a:lnTo>
                <a:lnTo>
                  <a:pt x="0" y="3220335"/>
                </a:lnTo>
                <a:lnTo>
                  <a:pt x="0" y="3156237"/>
                </a:lnTo>
                <a:lnTo>
                  <a:pt x="0" y="3118217"/>
                </a:lnTo>
                <a:lnTo>
                  <a:pt x="0" y="3100970"/>
                </a:lnTo>
                <a:lnTo>
                  <a:pt x="0" y="2991102"/>
                </a:lnTo>
                <a:lnTo>
                  <a:pt x="0" y="2946095"/>
                </a:lnTo>
                <a:lnTo>
                  <a:pt x="0" y="2826730"/>
                </a:lnTo>
                <a:lnTo>
                  <a:pt x="0" y="2787072"/>
                </a:lnTo>
                <a:lnTo>
                  <a:pt x="0" y="2741948"/>
                </a:lnTo>
                <a:lnTo>
                  <a:pt x="0" y="2716862"/>
                </a:lnTo>
                <a:lnTo>
                  <a:pt x="0" y="2512832"/>
                </a:lnTo>
                <a:lnTo>
                  <a:pt x="0" y="2472043"/>
                </a:lnTo>
                <a:lnTo>
                  <a:pt x="0" y="2467708"/>
                </a:lnTo>
                <a:lnTo>
                  <a:pt x="0" y="2449933"/>
                </a:lnTo>
                <a:lnTo>
                  <a:pt x="0" y="2197803"/>
                </a:lnTo>
                <a:lnTo>
                  <a:pt x="0" y="2180556"/>
                </a:lnTo>
                <a:lnTo>
                  <a:pt x="0" y="2175692"/>
                </a:lnTo>
                <a:lnTo>
                  <a:pt x="0" y="2088721"/>
                </a:lnTo>
                <a:lnTo>
                  <a:pt x="0" y="1906316"/>
                </a:lnTo>
                <a:lnTo>
                  <a:pt x="0" y="1866658"/>
                </a:lnTo>
                <a:lnTo>
                  <a:pt x="0" y="1814481"/>
                </a:lnTo>
                <a:lnTo>
                  <a:pt x="0" y="1702609"/>
                </a:lnTo>
                <a:lnTo>
                  <a:pt x="0" y="1592418"/>
                </a:lnTo>
                <a:lnTo>
                  <a:pt x="0" y="1529519"/>
                </a:lnTo>
                <a:lnTo>
                  <a:pt x="0" y="1428369"/>
                </a:lnTo>
                <a:lnTo>
                  <a:pt x="0" y="1290764"/>
                </a:lnTo>
                <a:lnTo>
                  <a:pt x="0" y="1255278"/>
                </a:lnTo>
                <a:lnTo>
                  <a:pt x="0" y="1168307"/>
                </a:lnTo>
                <a:lnTo>
                  <a:pt x="0" y="1016524"/>
                </a:lnTo>
                <a:lnTo>
                  <a:pt x="0" y="894067"/>
                </a:lnTo>
                <a:lnTo>
                  <a:pt x="0" y="782195"/>
                </a:lnTo>
                <a:lnTo>
                  <a:pt x="0" y="507955"/>
                </a:lnTo>
                <a:lnTo>
                  <a:pt x="0" y="370350"/>
                </a:lnTo>
                <a:lnTo>
                  <a:pt x="0" y="96110"/>
                </a:lnTo>
                <a:cubicBezTo>
                  <a:pt x="0" y="0"/>
                  <a:pt x="95997" y="0"/>
                  <a:pt x="95997" y="0"/>
                </a:cubicBezTo>
                <a:close/>
              </a:path>
            </a:pathLst>
          </a:custGeom>
          <a:solidFill>
            <a:schemeClr val="bg2">
              <a:lumMod val="20000"/>
              <a:lumOff val="80000"/>
              <a:alpha val="10000"/>
            </a:schemeClr>
          </a:solidFill>
        </p:spPr>
        <p:txBody>
          <a:bodyPr wrap="square" lIns="3240000" tIns="36000" rIns="36000" bIns="36000" anchor="ctr" anchorCtr="0">
            <a:noAutofit/>
          </a:bodyPr>
          <a:lstStyle>
            <a:lvl1pPr algn="ctr">
              <a:defRPr sz="1400" b="0"/>
            </a:lvl1pPr>
          </a:lstStyle>
          <a:p>
            <a:r>
              <a:rPr lang="en-US" noProof="0"/>
              <a:t>Click icon to add picture</a:t>
            </a:r>
            <a:endParaRPr lang="en-GB" noProof="0" dirty="0"/>
          </a:p>
        </p:txBody>
      </p:sp>
      <p:sp>
        <p:nvSpPr>
          <p:cNvPr id="5" name="Slide Number Placeholder 4"/>
          <p:cNvSpPr>
            <a:spLocks noGrp="1"/>
          </p:cNvSpPr>
          <p:nvPr>
            <p:ph type="sldNum" sz="quarter" idx="16"/>
          </p:nvPr>
        </p:nvSpPr>
        <p:spPr/>
        <p:txBody>
          <a:bodyPr/>
          <a:lstStyle/>
          <a:p>
            <a:fld id="{DDD2A080-DA64-4F5C-9131-47EB793B4410}" type="slidenum">
              <a:rPr lang="en-GB" noProof="0" smtClean="0"/>
              <a:pPr/>
              <a:t>‹#›</a:t>
            </a:fld>
            <a:endParaRPr lang="en-GB" noProof="0" dirty="0"/>
          </a:p>
        </p:txBody>
      </p:sp>
    </p:spTree>
    <p:extLst>
      <p:ext uri="{BB962C8B-B14F-4D97-AF65-F5344CB8AC3E}">
        <p14:creationId xmlns:p14="http://schemas.microsoft.com/office/powerpoint/2010/main" val="21796733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Content Slide with Title">
    <p:spTree>
      <p:nvGrpSpPr>
        <p:cNvPr id="1" name=""/>
        <p:cNvGrpSpPr/>
        <p:nvPr/>
      </p:nvGrpSpPr>
      <p:grpSpPr>
        <a:xfrm>
          <a:off x="0" y="0"/>
          <a:ext cx="0" cy="0"/>
          <a:chOff x="0" y="0"/>
          <a:chExt cx="0" cy="0"/>
        </a:xfrm>
      </p:grpSpPr>
      <p:sp>
        <p:nvSpPr>
          <p:cNvPr id="9" name="Text Placeholder 2"/>
          <p:cNvSpPr>
            <a:spLocks noGrp="1"/>
          </p:cNvSpPr>
          <p:nvPr>
            <p:ph idx="1"/>
          </p:nvPr>
        </p:nvSpPr>
        <p:spPr bwMode="gray">
          <a:xfrm>
            <a:off x="845575" y="1795636"/>
            <a:ext cx="10479024" cy="4405139"/>
          </a:xfrm>
          <a:prstGeom prst="rect">
            <a:avLst/>
          </a:prstGeom>
        </p:spPr>
        <p:txBody>
          <a:bodyPr vert="horz" lIns="0" tIns="0" rIns="0" bIns="0" rtlCol="0">
            <a:noAutofit/>
          </a:bodyPr>
          <a:lstStyle>
            <a:lvl2pPr marL="268288" indent="-268288">
              <a:buClr>
                <a:schemeClr val="accent1"/>
              </a:buClr>
              <a:buFont typeface="ING Me" pitchFamily="2" charset="0"/>
              <a:buChar char="•"/>
              <a:defRPr/>
            </a:lvl2pPr>
            <a:lvl3pPr marL="536575" indent="-266700">
              <a:buClr>
                <a:schemeClr val="accent2"/>
              </a:buClr>
              <a:defRPr/>
            </a:lvl3pPr>
            <a:lvl4pPr marL="808038" indent="-260350">
              <a:buClr>
                <a:schemeClr val="accent3"/>
              </a:buClr>
              <a:defRPr/>
            </a:lvl4pPr>
            <a:lvl5pPr marL="1071563" indent="-252413">
              <a:buClr>
                <a:schemeClr val="accent4"/>
              </a:buCl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2" name="Title 1"/>
          <p:cNvSpPr>
            <a:spLocks noGrp="1"/>
          </p:cNvSpPr>
          <p:nvPr>
            <p:ph type="title"/>
          </p:nvPr>
        </p:nvSpPr>
        <p:spPr/>
        <p:txBody>
          <a:bodyPr/>
          <a:lstStyle/>
          <a:p>
            <a:r>
              <a:rPr lang="en-US" noProof="0"/>
              <a:t>Click to edit Master title style</a:t>
            </a:r>
            <a:endParaRPr lang="en-GB" noProof="0" dirty="0"/>
          </a:p>
        </p:txBody>
      </p:sp>
      <p:sp>
        <p:nvSpPr>
          <p:cNvPr id="5" name="Slide Number Placeholder 4"/>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7" name="Text Placeholder 10"/>
          <p:cNvSpPr>
            <a:spLocks noGrp="1"/>
          </p:cNvSpPr>
          <p:nvPr>
            <p:ph type="body" sz="quarter" idx="12" hasCustomPrompt="1"/>
          </p:nvPr>
        </p:nvSpPr>
        <p:spPr>
          <a:xfrm>
            <a:off x="845574" y="1277982"/>
            <a:ext cx="10479024" cy="436017"/>
          </a:xfrm>
        </p:spPr>
        <p:txBody>
          <a:bodyPr>
            <a:noAutofit/>
          </a:bodyPr>
          <a:lstStyle>
            <a:lvl1pPr>
              <a:lnSpc>
                <a:spcPts val="1700"/>
              </a:lnSpc>
              <a:defRPr sz="1500" b="1">
                <a:solidFill>
                  <a:schemeClr val="bg2"/>
                </a:solidFill>
              </a:defRPr>
            </a:lvl1pPr>
          </a:lstStyle>
          <a:p>
            <a:pPr lvl="0"/>
            <a:r>
              <a:rPr lang="en-GB" noProof="0" dirty="0"/>
              <a:t>Click to edit title</a:t>
            </a:r>
          </a:p>
        </p:txBody>
      </p:sp>
    </p:spTree>
    <p:extLst>
      <p:ext uri="{BB962C8B-B14F-4D97-AF65-F5344CB8AC3E}">
        <p14:creationId xmlns:p14="http://schemas.microsoft.com/office/powerpoint/2010/main" val="199986655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GB" noProof="0" dirty="0"/>
          </a:p>
        </p:txBody>
      </p:sp>
      <p:sp>
        <p:nvSpPr>
          <p:cNvPr id="6" name="Slide Number Placeholder 5"/>
          <p:cNvSpPr>
            <a:spLocks noGrp="1"/>
          </p:cNvSpPr>
          <p:nvPr>
            <p:ph type="sldNum" sz="quarter" idx="11"/>
          </p:nvPr>
        </p:nvSpPr>
        <p:spPr/>
        <p:txBody>
          <a:bodyPr/>
          <a:lstStyle/>
          <a:p>
            <a:fld id="{DDD2A080-DA64-4F5C-9131-47EB793B4410}" type="slidenum">
              <a:rPr lang="en-GB" noProof="0" smtClean="0"/>
              <a:pPr/>
              <a:t>‹#›</a:t>
            </a:fld>
            <a:endParaRPr lang="en-GB" noProof="0" dirty="0"/>
          </a:p>
        </p:txBody>
      </p:sp>
    </p:spTree>
    <p:extLst>
      <p:ext uri="{BB962C8B-B14F-4D97-AF65-F5344CB8AC3E}">
        <p14:creationId xmlns:p14="http://schemas.microsoft.com/office/powerpoint/2010/main" val="20066019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bwMode="gray"/>
        <p:txBody>
          <a:bodyPr/>
          <a:lstStyle/>
          <a:p>
            <a:fld id="{DDD2A080-DA64-4F5C-9131-47EB793B4410}" type="slidenum">
              <a:rPr lang="en-GB" smtClean="0"/>
              <a:t>‹#›</a:t>
            </a:fld>
            <a:endParaRPr lang="en-GB" dirty="0"/>
          </a:p>
        </p:txBody>
      </p:sp>
    </p:spTree>
    <p:extLst>
      <p:ext uri="{BB962C8B-B14F-4D97-AF65-F5344CB8AC3E}">
        <p14:creationId xmlns:p14="http://schemas.microsoft.com/office/powerpoint/2010/main" val="288119075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End slide">
    <p:spTree>
      <p:nvGrpSpPr>
        <p:cNvPr id="1" name=""/>
        <p:cNvGrpSpPr/>
        <p:nvPr/>
      </p:nvGrpSpPr>
      <p:grpSpPr>
        <a:xfrm>
          <a:off x="0" y="0"/>
          <a:ext cx="0" cy="0"/>
          <a:chOff x="0" y="0"/>
          <a:chExt cx="0" cy="0"/>
        </a:xfrm>
      </p:grpSpPr>
      <p:sp>
        <p:nvSpPr>
          <p:cNvPr id="32" name="Freeform 31"/>
          <p:cNvSpPr>
            <a:spLocks noChangeAspect="1"/>
          </p:cNvSpPr>
          <p:nvPr userDrawn="1"/>
        </p:nvSpPr>
        <p:spPr bwMode="gray">
          <a:xfrm>
            <a:off x="693738" y="1695449"/>
            <a:ext cx="10641600" cy="2630915"/>
          </a:xfrm>
          <a:custGeom>
            <a:avLst/>
            <a:gdLst>
              <a:gd name="T0" fmla="*/ 2480 w 2480"/>
              <a:gd name="T1" fmla="*/ 528 h 611"/>
              <a:gd name="T2" fmla="*/ 2480 w 2480"/>
              <a:gd name="T3" fmla="*/ 32 h 611"/>
              <a:gd name="T4" fmla="*/ 2448 w 2480"/>
              <a:gd name="T5" fmla="*/ 0 h 611"/>
              <a:gd name="T6" fmla="*/ 32 w 2480"/>
              <a:gd name="T7" fmla="*/ 0 h 611"/>
              <a:gd name="T8" fmla="*/ 0 w 2480"/>
              <a:gd name="T9" fmla="*/ 32 h 611"/>
              <a:gd name="T10" fmla="*/ 0 w 2480"/>
              <a:gd name="T11" fmla="*/ 528 h 611"/>
              <a:gd name="T12" fmla="*/ 32 w 2480"/>
              <a:gd name="T13" fmla="*/ 560 h 611"/>
              <a:gd name="T14" fmla="*/ 237 w 2480"/>
              <a:gd name="T15" fmla="*/ 560 h 611"/>
              <a:gd name="T16" fmla="*/ 271 w 2480"/>
              <a:gd name="T17" fmla="*/ 604 h 611"/>
              <a:gd name="T18" fmla="*/ 289 w 2480"/>
              <a:gd name="T19" fmla="*/ 604 h 611"/>
              <a:gd name="T20" fmla="*/ 323 w 2480"/>
              <a:gd name="T21" fmla="*/ 560 h 611"/>
              <a:gd name="T22" fmla="*/ 2448 w 2480"/>
              <a:gd name="T23" fmla="*/ 560 h 611"/>
              <a:gd name="T24" fmla="*/ 2480 w 2480"/>
              <a:gd name="T25" fmla="*/ 528 h 6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80" h="611">
                <a:moveTo>
                  <a:pt x="2480" y="528"/>
                </a:moveTo>
                <a:cubicBezTo>
                  <a:pt x="2480" y="32"/>
                  <a:pt x="2480" y="32"/>
                  <a:pt x="2480" y="32"/>
                </a:cubicBezTo>
                <a:cubicBezTo>
                  <a:pt x="2480" y="32"/>
                  <a:pt x="2480" y="0"/>
                  <a:pt x="2448" y="0"/>
                </a:cubicBezTo>
                <a:cubicBezTo>
                  <a:pt x="32" y="0"/>
                  <a:pt x="32" y="0"/>
                  <a:pt x="32" y="0"/>
                </a:cubicBezTo>
                <a:cubicBezTo>
                  <a:pt x="32" y="0"/>
                  <a:pt x="0" y="0"/>
                  <a:pt x="0" y="32"/>
                </a:cubicBezTo>
                <a:cubicBezTo>
                  <a:pt x="0" y="528"/>
                  <a:pt x="0" y="528"/>
                  <a:pt x="0" y="528"/>
                </a:cubicBezTo>
                <a:cubicBezTo>
                  <a:pt x="0" y="528"/>
                  <a:pt x="0" y="560"/>
                  <a:pt x="32" y="560"/>
                </a:cubicBezTo>
                <a:cubicBezTo>
                  <a:pt x="237" y="560"/>
                  <a:pt x="237" y="560"/>
                  <a:pt x="237" y="560"/>
                </a:cubicBezTo>
                <a:cubicBezTo>
                  <a:pt x="271" y="604"/>
                  <a:pt x="271" y="604"/>
                  <a:pt x="271" y="604"/>
                </a:cubicBezTo>
                <a:cubicBezTo>
                  <a:pt x="276" y="611"/>
                  <a:pt x="284" y="611"/>
                  <a:pt x="289" y="604"/>
                </a:cubicBezTo>
                <a:cubicBezTo>
                  <a:pt x="323" y="560"/>
                  <a:pt x="323" y="560"/>
                  <a:pt x="323" y="560"/>
                </a:cubicBezTo>
                <a:cubicBezTo>
                  <a:pt x="2448" y="560"/>
                  <a:pt x="2448" y="560"/>
                  <a:pt x="2448" y="560"/>
                </a:cubicBezTo>
                <a:cubicBezTo>
                  <a:pt x="2448" y="560"/>
                  <a:pt x="2480" y="560"/>
                  <a:pt x="2480" y="528"/>
                </a:cubicBezTo>
              </a:path>
            </a:pathLst>
          </a:custGeom>
          <a:solidFill>
            <a:srgbClr val="FF62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 name="Title 1"/>
          <p:cNvSpPr>
            <a:spLocks noGrp="1"/>
          </p:cNvSpPr>
          <p:nvPr>
            <p:ph type="ctrTitle"/>
          </p:nvPr>
        </p:nvSpPr>
        <p:spPr bwMode="gray">
          <a:xfrm>
            <a:off x="1172150" y="1695451"/>
            <a:ext cx="10162600" cy="2368549"/>
          </a:xfrm>
        </p:spPr>
        <p:txBody>
          <a:bodyPr anchor="ctr" anchorCtr="0">
            <a:noAutofit/>
          </a:bodyPr>
          <a:lstStyle>
            <a:lvl1pPr algn="l">
              <a:lnSpc>
                <a:spcPts val="4600"/>
              </a:lnSpc>
              <a:defRPr sz="4600">
                <a:solidFill>
                  <a:schemeClr val="bg1"/>
                </a:solidFill>
              </a:defRPr>
            </a:lvl1pPr>
          </a:lstStyle>
          <a:p>
            <a:r>
              <a:rPr lang="en-US" noProof="0"/>
              <a:t>Click to edit Master title style</a:t>
            </a:r>
            <a:endParaRPr lang="en-GB" noProof="0" dirty="0"/>
          </a:p>
        </p:txBody>
      </p:sp>
      <p:pic>
        <p:nvPicPr>
          <p:cNvPr id="27" name="Picture 2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373167" y="6203775"/>
            <a:ext cx="1518197" cy="378000"/>
          </a:xfrm>
          <a:prstGeom prst="rect">
            <a:avLst/>
          </a:prstGeom>
        </p:spPr>
      </p:pic>
      <p:grpSp>
        <p:nvGrpSpPr>
          <p:cNvPr id="36" name="Group 35"/>
          <p:cNvGrpSpPr/>
          <p:nvPr userDrawn="1"/>
        </p:nvGrpSpPr>
        <p:grpSpPr>
          <a:xfrm>
            <a:off x="-2025698" y="6362700"/>
            <a:ext cx="1857255" cy="500063"/>
            <a:chOff x="-2025698" y="6445247"/>
            <a:chExt cx="1857255" cy="417516"/>
          </a:xfrm>
        </p:grpSpPr>
        <p:sp>
          <p:nvSpPr>
            <p:cNvPr id="37" name="Rectangle 104"/>
            <p:cNvSpPr>
              <a:spLocks noChangeArrowheads="1"/>
            </p:cNvSpPr>
            <p:nvPr userDrawn="1"/>
          </p:nvSpPr>
          <p:spPr bwMode="gray">
            <a:xfrm>
              <a:off x="-2025698" y="6445247"/>
              <a:ext cx="1447848" cy="417516"/>
            </a:xfrm>
            <a:prstGeom prst="rect">
              <a:avLst/>
            </a:prstGeom>
            <a:solidFill>
              <a:srgbClr val="60A6DA"/>
            </a:solidFill>
            <a:ln>
              <a:noFill/>
            </a:ln>
            <a:effectLst/>
          </p:spPr>
          <p:txBody>
            <a:bodyPr wrap="square" lIns="72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GB" sz="1200" b="1" i="0" u="none" strike="noStrike" kern="0" cap="none" spc="0" normalizeH="0" baseline="0" dirty="0">
                  <a:ln>
                    <a:noFill/>
                  </a:ln>
                  <a:solidFill>
                    <a:srgbClr val="FDFDFD"/>
                  </a:solidFill>
                  <a:effectLst/>
                  <a:uLnTx/>
                  <a:uFillTx/>
                  <a:latin typeface="+mn-lt"/>
                </a:rPr>
                <a:t>No content below </a:t>
              </a:r>
              <a:br>
                <a:rPr kumimoji="0" lang="en-GB" altLang="en-GB" sz="1200" b="1" i="0" u="none" strike="noStrike" kern="0" cap="none" spc="0" normalizeH="0" baseline="0" dirty="0">
                  <a:ln>
                    <a:noFill/>
                  </a:ln>
                  <a:solidFill>
                    <a:srgbClr val="FDFDFD"/>
                  </a:solidFill>
                  <a:effectLst/>
                  <a:uLnTx/>
                  <a:uFillTx/>
                  <a:latin typeface="+mn-lt"/>
                </a:rPr>
              </a:br>
              <a:r>
                <a:rPr kumimoji="0" lang="en-GB" altLang="en-GB" sz="1200" b="1" i="0" u="none" strike="noStrike" kern="0" cap="none" spc="0" normalizeH="0" baseline="0" dirty="0">
                  <a:ln>
                    <a:noFill/>
                  </a:ln>
                  <a:solidFill>
                    <a:srgbClr val="FDFDFD"/>
                  </a:solidFill>
                  <a:effectLst/>
                  <a:uLnTx/>
                  <a:uFillTx/>
                  <a:latin typeface="+mn-lt"/>
                </a:rPr>
                <a:t>the grey line</a:t>
              </a:r>
            </a:p>
          </p:txBody>
        </p:sp>
        <p:grpSp>
          <p:nvGrpSpPr>
            <p:cNvPr id="38" name="Group 37"/>
            <p:cNvGrpSpPr/>
            <p:nvPr userDrawn="1"/>
          </p:nvGrpSpPr>
          <p:grpSpPr bwMode="gray">
            <a:xfrm>
              <a:off x="-546100" y="6452392"/>
              <a:ext cx="377657" cy="403227"/>
              <a:chOff x="-2035174" y="6454773"/>
              <a:chExt cx="1872000" cy="403227"/>
            </a:xfrm>
          </p:grpSpPr>
          <p:cxnSp>
            <p:nvCxnSpPr>
              <p:cNvPr id="39" name="Straight Connector 38"/>
              <p:cNvCxnSpPr/>
              <p:nvPr userDrawn="1"/>
            </p:nvCxnSpPr>
            <p:spPr bwMode="gray">
              <a:xfrm>
                <a:off x="-2035174" y="6858000"/>
                <a:ext cx="1872000" cy="0"/>
              </a:xfrm>
              <a:prstGeom prst="line">
                <a:avLst/>
              </a:prstGeom>
              <a:noFill/>
              <a:ln w="6350" cap="flat" cmpd="sng" algn="ctr">
                <a:solidFill>
                  <a:srgbClr val="C90068"/>
                </a:solidFill>
                <a:prstDash val="dash"/>
                <a:miter lim="800000"/>
              </a:ln>
              <a:effectLst/>
            </p:spPr>
          </p:cxnSp>
          <p:cxnSp>
            <p:nvCxnSpPr>
              <p:cNvPr id="40" name="Straight Connector 39"/>
              <p:cNvCxnSpPr/>
              <p:nvPr userDrawn="1"/>
            </p:nvCxnSpPr>
            <p:spPr bwMode="gray">
              <a:xfrm>
                <a:off x="-2035174" y="6454773"/>
                <a:ext cx="1872000" cy="0"/>
              </a:xfrm>
              <a:prstGeom prst="line">
                <a:avLst/>
              </a:prstGeom>
              <a:noFill/>
              <a:ln w="6350" cap="flat" cmpd="sng" algn="ctr">
                <a:solidFill>
                  <a:srgbClr val="C90068"/>
                </a:solidFill>
                <a:prstDash val="dash"/>
                <a:miter lim="800000"/>
              </a:ln>
              <a:effectLst/>
            </p:spPr>
          </p:cxnSp>
        </p:grpSp>
      </p:grpSp>
      <p:grpSp>
        <p:nvGrpSpPr>
          <p:cNvPr id="58" name="Group 57"/>
          <p:cNvGrpSpPr/>
          <p:nvPr userDrawn="1"/>
        </p:nvGrpSpPr>
        <p:grpSpPr>
          <a:xfrm>
            <a:off x="-2035175" y="0"/>
            <a:ext cx="1881477" cy="5176145"/>
            <a:chOff x="-2035175" y="0"/>
            <a:chExt cx="1881477" cy="5176145"/>
          </a:xfrm>
        </p:grpSpPr>
        <p:sp>
          <p:nvSpPr>
            <p:cNvPr id="59" name="Rectangle 104"/>
            <p:cNvSpPr>
              <a:spLocks noChangeArrowheads="1"/>
            </p:cNvSpPr>
            <p:nvPr userDrawn="1"/>
          </p:nvSpPr>
          <p:spPr bwMode="gray">
            <a:xfrm>
              <a:off x="-2025698" y="0"/>
              <a:ext cx="1872000" cy="5176145"/>
            </a:xfrm>
            <a:prstGeom prst="rect">
              <a:avLst/>
            </a:prstGeom>
            <a:solidFill>
              <a:srgbClr val="EAEAEA"/>
            </a:solidFill>
            <a:ln>
              <a:noFill/>
            </a:ln>
            <a:effectLst/>
          </p:spPr>
          <p:txBody>
            <a:bodyPr wrap="square" lIns="180000" tIns="180000" rIns="180000" bIns="180000" anchor="ctr">
              <a:noAutofit/>
            </a:bodyPr>
            <a:lstStyle/>
            <a:p>
              <a:endParaRPr lang="en-GB" sz="1000" noProof="0" dirty="0"/>
            </a:p>
          </p:txBody>
        </p:sp>
        <p:grpSp>
          <p:nvGrpSpPr>
            <p:cNvPr id="60" name="Group 59"/>
            <p:cNvGrpSpPr/>
            <p:nvPr userDrawn="1"/>
          </p:nvGrpSpPr>
          <p:grpSpPr>
            <a:xfrm>
              <a:off x="-2035175" y="0"/>
              <a:ext cx="1872000" cy="5176145"/>
              <a:chOff x="-2035175" y="0"/>
              <a:chExt cx="1872000" cy="5730106"/>
            </a:xfrm>
          </p:grpSpPr>
          <p:sp>
            <p:nvSpPr>
              <p:cNvPr id="61" name="Rectangle 104"/>
              <p:cNvSpPr>
                <a:spLocks noChangeArrowheads="1"/>
              </p:cNvSpPr>
              <p:nvPr/>
            </p:nvSpPr>
            <p:spPr bwMode="gray">
              <a:xfrm>
                <a:off x="-2035175" y="4672569"/>
                <a:ext cx="1872000" cy="1057537"/>
              </a:xfrm>
              <a:prstGeom prst="rect">
                <a:avLst/>
              </a:prstGeom>
              <a:solidFill>
                <a:srgbClr val="EAEAEA"/>
              </a:solidFill>
              <a:ln>
                <a:noFill/>
              </a:ln>
              <a:effectLst/>
            </p:spPr>
            <p:txBody>
              <a:bodyPr wrap="square" lIns="180000" tIns="180000" rIns="180000" bIns="180000" anchor="ctr">
                <a:noAutofit/>
              </a:bodyPr>
              <a:lstStyle/>
              <a:p>
                <a:endParaRPr lang="en-GB" sz="1000"/>
              </a:p>
            </p:txBody>
          </p:sp>
          <p:sp>
            <p:nvSpPr>
              <p:cNvPr id="62" name="Rectangle 104"/>
              <p:cNvSpPr>
                <a:spLocks noChangeArrowheads="1"/>
              </p:cNvSpPr>
              <p:nvPr userDrawn="1"/>
            </p:nvSpPr>
            <p:spPr bwMode="gray">
              <a:xfrm>
                <a:off x="-2035175" y="0"/>
                <a:ext cx="1872000" cy="4709801"/>
              </a:xfrm>
              <a:prstGeom prst="rect">
                <a:avLst/>
              </a:prstGeom>
              <a:solidFill>
                <a:srgbClr val="EAEAEA"/>
              </a:solidFill>
              <a:ln>
                <a:noFill/>
              </a:ln>
              <a:effectLst/>
            </p:spPr>
            <p:txBody>
              <a:bodyPr wrap="square" lIns="180000" tIns="180000" rIns="180000" bIns="180000" anchor="ctr">
                <a:noAutofit/>
              </a:bodyPr>
              <a:lstStyle/>
              <a:p>
                <a:endParaRPr lang="en-GB" sz="1000"/>
              </a:p>
            </p:txBody>
          </p:sp>
          <p:sp>
            <p:nvSpPr>
              <p:cNvPr id="63" name="Rectangle 105"/>
              <p:cNvSpPr>
                <a:spLocks noChangeArrowheads="1"/>
              </p:cNvSpPr>
              <p:nvPr userDrawn="1"/>
            </p:nvSpPr>
            <p:spPr bwMode="gray">
              <a:xfrm>
                <a:off x="-1903413" y="665771"/>
                <a:ext cx="215900" cy="215900"/>
              </a:xfrm>
              <a:prstGeom prst="rect">
                <a:avLst/>
              </a:prstGeom>
              <a:solidFill>
                <a:srgbClr val="FF6200"/>
              </a:solidFill>
              <a:ln>
                <a:noFill/>
              </a:ln>
              <a:effectLst/>
            </p:spPr>
            <p:txBody>
              <a:bodyPr wrap="square" anchor="ctr">
                <a:noAutofit/>
              </a:bodyPr>
              <a:lstStyle/>
              <a:p>
                <a:endParaRPr lang="en-GB" sz="1000"/>
              </a:p>
            </p:txBody>
          </p:sp>
          <p:sp>
            <p:nvSpPr>
              <p:cNvPr id="64" name="Rectangle 106"/>
              <p:cNvSpPr>
                <a:spLocks noChangeArrowheads="1"/>
              </p:cNvSpPr>
              <p:nvPr userDrawn="1"/>
            </p:nvSpPr>
            <p:spPr bwMode="gray">
              <a:xfrm>
                <a:off x="-1612900" y="67529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Orange</a:t>
                </a:r>
              </a:p>
              <a:p>
                <a:pPr>
                  <a:lnSpc>
                    <a:spcPct val="65000"/>
                  </a:lnSpc>
                  <a:spcBef>
                    <a:spcPct val="20000"/>
                  </a:spcBef>
                  <a:spcAft>
                    <a:spcPct val="20000"/>
                  </a:spcAft>
                </a:pPr>
                <a:r>
                  <a:rPr lang="en-GB" altLang="en-GB" sz="1000" dirty="0">
                    <a:solidFill>
                      <a:srgbClr val="333333"/>
                    </a:solidFill>
                  </a:rPr>
                  <a:t>RGB= 255, 98, 0</a:t>
                </a:r>
              </a:p>
            </p:txBody>
          </p:sp>
          <p:sp>
            <p:nvSpPr>
              <p:cNvPr id="65" name="Rectangle 107"/>
              <p:cNvSpPr>
                <a:spLocks noChangeArrowheads="1"/>
              </p:cNvSpPr>
              <p:nvPr userDrawn="1"/>
            </p:nvSpPr>
            <p:spPr bwMode="gray">
              <a:xfrm>
                <a:off x="-1903413" y="1055027"/>
                <a:ext cx="215900" cy="215900"/>
              </a:xfrm>
              <a:prstGeom prst="rect">
                <a:avLst/>
              </a:prstGeom>
              <a:solidFill>
                <a:srgbClr val="A8A8A8"/>
              </a:solidFill>
              <a:ln>
                <a:noFill/>
              </a:ln>
              <a:effectLst/>
            </p:spPr>
            <p:txBody>
              <a:bodyPr wrap="square" anchor="ctr">
                <a:noAutofit/>
              </a:bodyPr>
              <a:lstStyle/>
              <a:p>
                <a:endParaRPr lang="en-GB" sz="1000"/>
              </a:p>
            </p:txBody>
          </p:sp>
          <p:sp>
            <p:nvSpPr>
              <p:cNvPr id="66" name="Rectangle 108"/>
              <p:cNvSpPr>
                <a:spLocks noChangeArrowheads="1"/>
              </p:cNvSpPr>
              <p:nvPr userDrawn="1"/>
            </p:nvSpPr>
            <p:spPr bwMode="gray">
              <a:xfrm>
                <a:off x="-1612900" y="1080427"/>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Light Grey</a:t>
                </a:r>
              </a:p>
              <a:p>
                <a:pPr>
                  <a:lnSpc>
                    <a:spcPct val="65000"/>
                  </a:lnSpc>
                  <a:spcBef>
                    <a:spcPct val="20000"/>
                  </a:spcBef>
                  <a:spcAft>
                    <a:spcPct val="20000"/>
                  </a:spcAft>
                </a:pPr>
                <a:r>
                  <a:rPr lang="en-GB" altLang="en-GB" sz="1000" dirty="0">
                    <a:solidFill>
                      <a:srgbClr val="333333"/>
                    </a:solidFill>
                  </a:rPr>
                  <a:t>RGB= 168, 168, 168</a:t>
                </a:r>
              </a:p>
            </p:txBody>
          </p:sp>
          <p:sp>
            <p:nvSpPr>
              <p:cNvPr id="67" name="Rectangle 109"/>
              <p:cNvSpPr>
                <a:spLocks noChangeArrowheads="1"/>
              </p:cNvSpPr>
              <p:nvPr userDrawn="1"/>
            </p:nvSpPr>
            <p:spPr bwMode="gray">
              <a:xfrm>
                <a:off x="-1903413" y="2583180"/>
                <a:ext cx="215900" cy="215900"/>
              </a:xfrm>
              <a:prstGeom prst="rect">
                <a:avLst/>
              </a:prstGeom>
              <a:solidFill>
                <a:srgbClr val="525199"/>
              </a:solidFill>
              <a:ln>
                <a:noFill/>
              </a:ln>
              <a:effectLst/>
            </p:spPr>
            <p:txBody>
              <a:bodyPr wrap="square" anchor="ctr">
                <a:noAutofit/>
              </a:bodyPr>
              <a:lstStyle/>
              <a:p>
                <a:endParaRPr lang="en-GB" sz="1000"/>
              </a:p>
            </p:txBody>
          </p:sp>
          <p:sp>
            <p:nvSpPr>
              <p:cNvPr id="68" name="Rectangle 110"/>
              <p:cNvSpPr>
                <a:spLocks noChangeArrowheads="1"/>
              </p:cNvSpPr>
              <p:nvPr userDrawn="1"/>
            </p:nvSpPr>
            <p:spPr bwMode="gray">
              <a:xfrm>
                <a:off x="-1612900" y="259270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Indigo</a:t>
                </a:r>
              </a:p>
              <a:p>
                <a:pPr>
                  <a:lnSpc>
                    <a:spcPct val="65000"/>
                  </a:lnSpc>
                  <a:spcBef>
                    <a:spcPct val="20000"/>
                  </a:spcBef>
                  <a:spcAft>
                    <a:spcPct val="20000"/>
                  </a:spcAft>
                </a:pPr>
                <a:r>
                  <a:rPr lang="en-GB" altLang="en-GB" sz="1000" dirty="0">
                    <a:solidFill>
                      <a:srgbClr val="333333"/>
                    </a:solidFill>
                  </a:rPr>
                  <a:t>RGB= 82, 81, 153</a:t>
                </a:r>
              </a:p>
            </p:txBody>
          </p:sp>
          <p:sp>
            <p:nvSpPr>
              <p:cNvPr id="69" name="Rectangle 111"/>
              <p:cNvSpPr>
                <a:spLocks noChangeArrowheads="1"/>
              </p:cNvSpPr>
              <p:nvPr userDrawn="1"/>
            </p:nvSpPr>
            <p:spPr bwMode="gray">
              <a:xfrm>
                <a:off x="-1903413" y="3009234"/>
                <a:ext cx="215900" cy="215900"/>
              </a:xfrm>
              <a:prstGeom prst="rect">
                <a:avLst/>
              </a:prstGeom>
              <a:solidFill>
                <a:srgbClr val="60A6DA"/>
              </a:solidFill>
              <a:ln>
                <a:noFill/>
              </a:ln>
              <a:effectLst/>
            </p:spPr>
            <p:txBody>
              <a:bodyPr wrap="square" anchor="ctr">
                <a:noAutofit/>
              </a:bodyPr>
              <a:lstStyle/>
              <a:p>
                <a:endParaRPr lang="en-GB" sz="1000"/>
              </a:p>
            </p:txBody>
          </p:sp>
          <p:sp>
            <p:nvSpPr>
              <p:cNvPr id="70" name="Rectangle 112"/>
              <p:cNvSpPr>
                <a:spLocks noChangeArrowheads="1"/>
              </p:cNvSpPr>
              <p:nvPr userDrawn="1"/>
            </p:nvSpPr>
            <p:spPr bwMode="gray">
              <a:xfrm>
                <a:off x="-1612900" y="300923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Sky</a:t>
                </a:r>
              </a:p>
              <a:p>
                <a:pPr>
                  <a:lnSpc>
                    <a:spcPct val="65000"/>
                  </a:lnSpc>
                  <a:spcBef>
                    <a:spcPct val="20000"/>
                  </a:spcBef>
                  <a:spcAft>
                    <a:spcPct val="20000"/>
                  </a:spcAft>
                </a:pPr>
                <a:r>
                  <a:rPr lang="en-GB" altLang="en-GB" sz="1000" dirty="0">
                    <a:solidFill>
                      <a:srgbClr val="333333"/>
                    </a:solidFill>
                  </a:rPr>
                  <a:t>RGB= 96, 166, 218</a:t>
                </a:r>
              </a:p>
            </p:txBody>
          </p:sp>
          <p:sp>
            <p:nvSpPr>
              <p:cNvPr id="71" name="Rectangle 113"/>
              <p:cNvSpPr>
                <a:spLocks noChangeArrowheads="1"/>
              </p:cNvSpPr>
              <p:nvPr userDrawn="1"/>
            </p:nvSpPr>
            <p:spPr bwMode="gray">
              <a:xfrm>
                <a:off x="-1903413"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200" b="1" dirty="0">
                    <a:solidFill>
                      <a:srgbClr val="333333"/>
                    </a:solidFill>
                  </a:rPr>
                  <a:t>Colour guidelines</a:t>
                </a:r>
              </a:p>
            </p:txBody>
          </p:sp>
          <p:sp>
            <p:nvSpPr>
              <p:cNvPr id="72" name="Rectangle 107"/>
              <p:cNvSpPr>
                <a:spLocks noChangeArrowheads="1"/>
              </p:cNvSpPr>
              <p:nvPr/>
            </p:nvSpPr>
            <p:spPr bwMode="gray">
              <a:xfrm>
                <a:off x="-1903413" y="3435288"/>
                <a:ext cx="215900" cy="215900"/>
              </a:xfrm>
              <a:prstGeom prst="rect">
                <a:avLst/>
              </a:prstGeom>
              <a:solidFill>
                <a:srgbClr val="AB0066"/>
              </a:solidFill>
              <a:ln>
                <a:noFill/>
              </a:ln>
              <a:effectLst/>
            </p:spPr>
            <p:txBody>
              <a:bodyPr wrap="square" anchor="ctr">
                <a:noAutofit/>
              </a:bodyPr>
              <a:lstStyle/>
              <a:p>
                <a:endParaRPr lang="en-GB" sz="1000"/>
              </a:p>
            </p:txBody>
          </p:sp>
          <p:sp>
            <p:nvSpPr>
              <p:cNvPr id="73" name="Rectangle 108"/>
              <p:cNvSpPr>
                <a:spLocks noChangeArrowheads="1"/>
              </p:cNvSpPr>
              <p:nvPr/>
            </p:nvSpPr>
            <p:spPr bwMode="gray">
              <a:xfrm>
                <a:off x="-1612900" y="3434952"/>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Fuchsia</a:t>
                </a:r>
              </a:p>
              <a:p>
                <a:pPr>
                  <a:lnSpc>
                    <a:spcPct val="65000"/>
                  </a:lnSpc>
                  <a:spcBef>
                    <a:spcPct val="20000"/>
                  </a:spcBef>
                  <a:spcAft>
                    <a:spcPct val="20000"/>
                  </a:spcAft>
                </a:pPr>
                <a:r>
                  <a:rPr lang="en-GB" altLang="en-GB" sz="1000" dirty="0">
                    <a:solidFill>
                      <a:srgbClr val="333333"/>
                    </a:solidFill>
                  </a:rPr>
                  <a:t>RGB= 171, 0, 102</a:t>
                </a:r>
              </a:p>
            </p:txBody>
          </p:sp>
          <p:sp>
            <p:nvSpPr>
              <p:cNvPr id="84" name="Rectangle 109"/>
              <p:cNvSpPr>
                <a:spLocks noChangeArrowheads="1"/>
              </p:cNvSpPr>
              <p:nvPr/>
            </p:nvSpPr>
            <p:spPr bwMode="gray">
              <a:xfrm>
                <a:off x="-1903413" y="3853390"/>
                <a:ext cx="215900" cy="215900"/>
              </a:xfrm>
              <a:prstGeom prst="rect">
                <a:avLst/>
              </a:prstGeom>
              <a:solidFill>
                <a:srgbClr val="D0D93C"/>
              </a:solidFill>
              <a:ln>
                <a:noFill/>
              </a:ln>
              <a:effectLst/>
            </p:spPr>
            <p:txBody>
              <a:bodyPr wrap="square" anchor="ctr">
                <a:noAutofit/>
              </a:bodyPr>
              <a:lstStyle/>
              <a:p>
                <a:endParaRPr lang="en-GB" sz="1000"/>
              </a:p>
            </p:txBody>
          </p:sp>
          <p:sp>
            <p:nvSpPr>
              <p:cNvPr id="85" name="Rectangle 110"/>
              <p:cNvSpPr>
                <a:spLocks noChangeArrowheads="1"/>
              </p:cNvSpPr>
              <p:nvPr/>
            </p:nvSpPr>
            <p:spPr bwMode="gray">
              <a:xfrm>
                <a:off x="-1612900" y="385218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Lime</a:t>
                </a:r>
              </a:p>
              <a:p>
                <a:pPr>
                  <a:lnSpc>
                    <a:spcPct val="65000"/>
                  </a:lnSpc>
                  <a:spcBef>
                    <a:spcPct val="20000"/>
                  </a:spcBef>
                  <a:spcAft>
                    <a:spcPct val="20000"/>
                  </a:spcAft>
                </a:pPr>
                <a:r>
                  <a:rPr lang="en-GB" altLang="en-GB" sz="1000" dirty="0">
                    <a:solidFill>
                      <a:srgbClr val="333333"/>
                    </a:solidFill>
                  </a:rPr>
                  <a:t>RGB= 208, 217, 60</a:t>
                </a:r>
              </a:p>
            </p:txBody>
          </p:sp>
          <p:sp>
            <p:nvSpPr>
              <p:cNvPr id="86" name="Rectangle 111"/>
              <p:cNvSpPr>
                <a:spLocks noChangeArrowheads="1"/>
              </p:cNvSpPr>
              <p:nvPr/>
            </p:nvSpPr>
            <p:spPr bwMode="gray">
              <a:xfrm>
                <a:off x="-1903413" y="4247638"/>
                <a:ext cx="215900" cy="215900"/>
              </a:xfrm>
              <a:prstGeom prst="rect">
                <a:avLst/>
              </a:prstGeom>
              <a:solidFill>
                <a:srgbClr val="019649"/>
              </a:solidFill>
              <a:ln>
                <a:noFill/>
              </a:ln>
              <a:effectLst/>
            </p:spPr>
            <p:txBody>
              <a:bodyPr wrap="square" anchor="ctr">
                <a:noAutofit/>
              </a:bodyPr>
              <a:lstStyle/>
              <a:p>
                <a:endParaRPr lang="en-GB" sz="1000"/>
              </a:p>
            </p:txBody>
          </p:sp>
          <p:sp>
            <p:nvSpPr>
              <p:cNvPr id="87" name="Rectangle 112"/>
              <p:cNvSpPr>
                <a:spLocks noChangeArrowheads="1"/>
              </p:cNvSpPr>
              <p:nvPr/>
            </p:nvSpPr>
            <p:spPr bwMode="gray">
              <a:xfrm>
                <a:off x="-1612900" y="4252640"/>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Leaf</a:t>
                </a:r>
              </a:p>
              <a:p>
                <a:pPr>
                  <a:lnSpc>
                    <a:spcPct val="65000"/>
                  </a:lnSpc>
                  <a:spcBef>
                    <a:spcPct val="20000"/>
                  </a:spcBef>
                  <a:spcAft>
                    <a:spcPct val="20000"/>
                  </a:spcAft>
                </a:pPr>
                <a:r>
                  <a:rPr lang="en-GB" altLang="en-GB" sz="1000" dirty="0">
                    <a:solidFill>
                      <a:srgbClr val="333333"/>
                    </a:solidFill>
                  </a:rPr>
                  <a:t>RGB= 52, 150, 81</a:t>
                </a:r>
              </a:p>
            </p:txBody>
          </p:sp>
          <p:sp>
            <p:nvSpPr>
              <p:cNvPr id="88" name="Rectangle 109"/>
              <p:cNvSpPr>
                <a:spLocks noChangeArrowheads="1"/>
              </p:cNvSpPr>
              <p:nvPr/>
            </p:nvSpPr>
            <p:spPr bwMode="gray">
              <a:xfrm>
                <a:off x="-1903413" y="1489280"/>
                <a:ext cx="215900" cy="215900"/>
              </a:xfrm>
              <a:prstGeom prst="rect">
                <a:avLst/>
              </a:prstGeom>
              <a:solidFill>
                <a:srgbClr val="696969"/>
              </a:solidFill>
              <a:ln>
                <a:noFill/>
              </a:ln>
              <a:effectLst/>
            </p:spPr>
            <p:txBody>
              <a:bodyPr wrap="square" anchor="ctr">
                <a:noAutofit/>
              </a:bodyPr>
              <a:lstStyle/>
              <a:p>
                <a:endParaRPr lang="en-GB" sz="1000"/>
              </a:p>
            </p:txBody>
          </p:sp>
          <p:sp>
            <p:nvSpPr>
              <p:cNvPr id="89" name="Rectangle 110"/>
              <p:cNvSpPr>
                <a:spLocks noChangeArrowheads="1"/>
              </p:cNvSpPr>
              <p:nvPr/>
            </p:nvSpPr>
            <p:spPr bwMode="gray">
              <a:xfrm>
                <a:off x="-1612900" y="149880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Mid Grey</a:t>
                </a:r>
              </a:p>
              <a:p>
                <a:pPr>
                  <a:lnSpc>
                    <a:spcPct val="65000"/>
                  </a:lnSpc>
                  <a:spcBef>
                    <a:spcPct val="20000"/>
                  </a:spcBef>
                  <a:spcAft>
                    <a:spcPct val="20000"/>
                  </a:spcAft>
                </a:pPr>
                <a:r>
                  <a:rPr lang="en-GB" altLang="en-GB" sz="1000" dirty="0">
                    <a:solidFill>
                      <a:srgbClr val="333333"/>
                    </a:solidFill>
                  </a:rPr>
                  <a:t>RGB= 105, 105, 105</a:t>
                </a:r>
              </a:p>
            </p:txBody>
          </p:sp>
          <p:sp>
            <p:nvSpPr>
              <p:cNvPr id="90" name="Rectangle 111"/>
              <p:cNvSpPr>
                <a:spLocks noChangeArrowheads="1"/>
              </p:cNvSpPr>
              <p:nvPr/>
            </p:nvSpPr>
            <p:spPr bwMode="gray">
              <a:xfrm>
                <a:off x="-1903413" y="1895419"/>
                <a:ext cx="215900" cy="215900"/>
              </a:xfrm>
              <a:prstGeom prst="rect">
                <a:avLst/>
              </a:prstGeom>
              <a:solidFill>
                <a:srgbClr val="333333"/>
              </a:solidFill>
              <a:ln>
                <a:noFill/>
              </a:ln>
              <a:effectLst/>
            </p:spPr>
            <p:txBody>
              <a:bodyPr wrap="square" anchor="ctr">
                <a:noAutofit/>
              </a:bodyPr>
              <a:lstStyle/>
              <a:p>
                <a:endParaRPr lang="en-GB" sz="1000"/>
              </a:p>
            </p:txBody>
          </p:sp>
          <p:sp>
            <p:nvSpPr>
              <p:cNvPr id="91" name="Rectangle 112"/>
              <p:cNvSpPr>
                <a:spLocks noChangeArrowheads="1"/>
              </p:cNvSpPr>
              <p:nvPr/>
            </p:nvSpPr>
            <p:spPr bwMode="gray">
              <a:xfrm>
                <a:off x="-1612900" y="190494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Text Colour</a:t>
                </a:r>
              </a:p>
              <a:p>
                <a:pPr>
                  <a:lnSpc>
                    <a:spcPct val="65000"/>
                  </a:lnSpc>
                  <a:spcBef>
                    <a:spcPct val="20000"/>
                  </a:spcBef>
                  <a:spcAft>
                    <a:spcPct val="20000"/>
                  </a:spcAft>
                </a:pPr>
                <a:r>
                  <a:rPr lang="en-GB" altLang="en-GB" sz="1000" dirty="0">
                    <a:solidFill>
                      <a:srgbClr val="333333"/>
                    </a:solidFill>
                  </a:rPr>
                  <a:t>RGB= 51, 51, 51</a:t>
                </a:r>
              </a:p>
            </p:txBody>
          </p:sp>
          <p:pic>
            <p:nvPicPr>
              <p:cNvPr id="95" name="Picture 94"/>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804990" y="2022815"/>
                <a:ext cx="154783" cy="138908"/>
              </a:xfrm>
              <a:prstGeom prst="rect">
                <a:avLst/>
              </a:prstGeom>
            </p:spPr>
          </p:pic>
          <p:sp>
            <p:nvSpPr>
              <p:cNvPr id="96" name="Rectangle 111"/>
              <p:cNvSpPr>
                <a:spLocks noChangeArrowheads="1"/>
              </p:cNvSpPr>
              <p:nvPr userDrawn="1"/>
            </p:nvSpPr>
            <p:spPr bwMode="gray">
              <a:xfrm>
                <a:off x="-1903413" y="4979815"/>
                <a:ext cx="215900" cy="215900"/>
              </a:xfrm>
              <a:prstGeom prst="rect">
                <a:avLst/>
              </a:prstGeom>
              <a:solidFill>
                <a:srgbClr val="FF0000"/>
              </a:solidFill>
              <a:ln>
                <a:noFill/>
              </a:ln>
              <a:effectLst/>
            </p:spPr>
            <p:txBody>
              <a:bodyPr wrap="square" anchor="ctr">
                <a:noAutofit/>
              </a:bodyPr>
              <a:lstStyle/>
              <a:p>
                <a:endParaRPr lang="en-GB" sz="1000"/>
              </a:p>
            </p:txBody>
          </p:sp>
          <p:sp>
            <p:nvSpPr>
              <p:cNvPr id="97" name="Rectangle 112"/>
              <p:cNvSpPr>
                <a:spLocks noChangeArrowheads="1"/>
              </p:cNvSpPr>
              <p:nvPr userDrawn="1"/>
            </p:nvSpPr>
            <p:spPr bwMode="gray">
              <a:xfrm>
                <a:off x="-1612900" y="497981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Minus</a:t>
                </a:r>
              </a:p>
              <a:p>
                <a:pPr>
                  <a:lnSpc>
                    <a:spcPct val="65000"/>
                  </a:lnSpc>
                  <a:spcBef>
                    <a:spcPct val="20000"/>
                  </a:spcBef>
                  <a:spcAft>
                    <a:spcPct val="20000"/>
                  </a:spcAft>
                </a:pPr>
                <a:r>
                  <a:rPr lang="en-GB" altLang="en-GB" sz="1000" dirty="0">
                    <a:solidFill>
                      <a:srgbClr val="333333"/>
                    </a:solidFill>
                  </a:rPr>
                  <a:t>RGB= 255, 0, 0</a:t>
                </a:r>
              </a:p>
            </p:txBody>
          </p:sp>
          <p:sp>
            <p:nvSpPr>
              <p:cNvPr id="98" name="Rectangle 111"/>
              <p:cNvSpPr>
                <a:spLocks noChangeArrowheads="1"/>
              </p:cNvSpPr>
              <p:nvPr userDrawn="1"/>
            </p:nvSpPr>
            <p:spPr bwMode="gray">
              <a:xfrm>
                <a:off x="-1903413" y="5343581"/>
                <a:ext cx="215900" cy="215900"/>
              </a:xfrm>
              <a:prstGeom prst="rect">
                <a:avLst/>
              </a:prstGeom>
              <a:solidFill>
                <a:srgbClr val="019649"/>
              </a:solidFill>
              <a:ln>
                <a:noFill/>
              </a:ln>
              <a:effectLst/>
            </p:spPr>
            <p:txBody>
              <a:bodyPr wrap="square" anchor="ctr">
                <a:noAutofit/>
              </a:bodyPr>
              <a:lstStyle/>
              <a:p>
                <a:endParaRPr lang="en-GB" sz="1000"/>
              </a:p>
            </p:txBody>
          </p:sp>
          <p:sp>
            <p:nvSpPr>
              <p:cNvPr id="99" name="Rectangle 112"/>
              <p:cNvSpPr>
                <a:spLocks noChangeArrowheads="1"/>
              </p:cNvSpPr>
              <p:nvPr userDrawn="1"/>
            </p:nvSpPr>
            <p:spPr bwMode="gray">
              <a:xfrm>
                <a:off x="-1612900" y="535310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Plus</a:t>
                </a:r>
              </a:p>
              <a:p>
                <a:pPr>
                  <a:lnSpc>
                    <a:spcPct val="65000"/>
                  </a:lnSpc>
                  <a:spcBef>
                    <a:spcPct val="20000"/>
                  </a:spcBef>
                  <a:spcAft>
                    <a:spcPct val="20000"/>
                  </a:spcAft>
                </a:pPr>
                <a:r>
                  <a:rPr lang="en-GB" altLang="en-GB" sz="1000" dirty="0">
                    <a:solidFill>
                      <a:srgbClr val="333333"/>
                    </a:solidFill>
                  </a:rPr>
                  <a:t>RGB= 52, 150, 81</a:t>
                </a:r>
              </a:p>
            </p:txBody>
          </p:sp>
          <p:sp>
            <p:nvSpPr>
              <p:cNvPr id="100" name="Rectangle 113"/>
              <p:cNvSpPr>
                <a:spLocks noChangeArrowheads="1"/>
              </p:cNvSpPr>
              <p:nvPr userDrawn="1"/>
            </p:nvSpPr>
            <p:spPr bwMode="gray">
              <a:xfrm>
                <a:off x="-1903413" y="450038"/>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Primary colours</a:t>
                </a:r>
              </a:p>
            </p:txBody>
          </p:sp>
          <p:sp>
            <p:nvSpPr>
              <p:cNvPr id="101" name="Rectangle 113"/>
              <p:cNvSpPr>
                <a:spLocks noChangeArrowheads="1"/>
              </p:cNvSpPr>
              <p:nvPr userDrawn="1"/>
            </p:nvSpPr>
            <p:spPr bwMode="gray">
              <a:xfrm>
                <a:off x="-1903413" y="2380422"/>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Secondary colours</a:t>
                </a:r>
              </a:p>
            </p:txBody>
          </p:sp>
          <p:sp>
            <p:nvSpPr>
              <p:cNvPr id="102" name="Rectangle 113"/>
              <p:cNvSpPr>
                <a:spLocks noChangeArrowheads="1"/>
              </p:cNvSpPr>
              <p:nvPr userDrawn="1"/>
            </p:nvSpPr>
            <p:spPr bwMode="gray">
              <a:xfrm>
                <a:off x="-1903413" y="4757632"/>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Functional colours</a:t>
                </a:r>
              </a:p>
            </p:txBody>
          </p:sp>
        </p:grpSp>
      </p:grpSp>
    </p:spTree>
    <p:extLst>
      <p:ext uri="{BB962C8B-B14F-4D97-AF65-F5344CB8AC3E}">
        <p14:creationId xmlns:p14="http://schemas.microsoft.com/office/powerpoint/2010/main" val="42286184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ullet Content Slide">
    <p:spTree>
      <p:nvGrpSpPr>
        <p:cNvPr id="1" name=""/>
        <p:cNvGrpSpPr/>
        <p:nvPr/>
      </p:nvGrpSpPr>
      <p:grpSpPr>
        <a:xfrm>
          <a:off x="0" y="0"/>
          <a:ext cx="0" cy="0"/>
          <a:chOff x="0" y="0"/>
          <a:chExt cx="0" cy="0"/>
        </a:xfrm>
      </p:grpSpPr>
      <p:sp>
        <p:nvSpPr>
          <p:cNvPr id="9" name="Text Placeholder 2"/>
          <p:cNvSpPr>
            <a:spLocks noGrp="1"/>
          </p:cNvSpPr>
          <p:nvPr>
            <p:ph idx="1"/>
          </p:nvPr>
        </p:nvSpPr>
        <p:spPr bwMode="gray">
          <a:xfrm>
            <a:off x="845575" y="1278384"/>
            <a:ext cx="10479024" cy="4922391"/>
          </a:xfrm>
          <a:prstGeom prst="rect">
            <a:avLst/>
          </a:prstGeom>
        </p:spPr>
        <p:txBody>
          <a:bodyPr vert="horz" lIns="0" tIns="0" rIns="0" bIns="0" rtlCol="0">
            <a:noAutofit/>
          </a:bodyPr>
          <a:lstStyle>
            <a:lvl1pPr marL="268288" indent="-268288">
              <a:buClr>
                <a:schemeClr val="accent1"/>
              </a:buClr>
              <a:buFont typeface="ING Me" pitchFamily="2" charset="0"/>
              <a:buChar char="•"/>
              <a:defRPr/>
            </a:lvl1pPr>
            <a:lvl2pPr marL="538163" indent="-268288">
              <a:buClr>
                <a:schemeClr val="accent2"/>
              </a:buClr>
              <a:buFont typeface="ING Me" pitchFamily="2" charset="0"/>
              <a:buChar char="•"/>
              <a:defRPr/>
            </a:lvl2pPr>
            <a:lvl3pPr marL="804863" indent="-266700">
              <a:buClr>
                <a:schemeClr val="accent3"/>
              </a:buClr>
              <a:defRPr/>
            </a:lvl3pPr>
            <a:lvl4pPr marL="1077913" indent="-260350">
              <a:buClr>
                <a:schemeClr val="accent4"/>
              </a:buClr>
              <a:defRPr/>
            </a:lvl4pPr>
            <a:lvl5pPr marL="1341438" indent="-252413">
              <a:buClr>
                <a:schemeClr val="accent5"/>
              </a:buCl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2" name="Title 1"/>
          <p:cNvSpPr>
            <a:spLocks noGrp="1"/>
          </p:cNvSpPr>
          <p:nvPr>
            <p:ph type="title"/>
          </p:nvPr>
        </p:nvSpPr>
        <p:spPr/>
        <p:txBody>
          <a:bodyPr/>
          <a:lstStyle/>
          <a:p>
            <a:r>
              <a:rPr lang="en-US" noProof="0"/>
              <a:t>Click to edit Master title style</a:t>
            </a:r>
            <a:endParaRPr lang="en-GB" noProof="0" dirty="0"/>
          </a:p>
        </p:txBody>
      </p:sp>
      <p:sp>
        <p:nvSpPr>
          <p:cNvPr id="5" name="Slide Number Placeholder 4"/>
          <p:cNvSpPr>
            <a:spLocks noGrp="1"/>
          </p:cNvSpPr>
          <p:nvPr>
            <p:ph type="sldNum" sz="quarter" idx="11"/>
          </p:nvPr>
        </p:nvSpPr>
        <p:spPr/>
        <p:txBody>
          <a:bodyPr/>
          <a:lstStyle/>
          <a:p>
            <a:fld id="{DDD2A080-DA64-4F5C-9131-47EB793B4410}" type="slidenum">
              <a:rPr lang="en-GB" noProof="0" smtClean="0"/>
              <a:pPr/>
              <a:t>‹#›</a:t>
            </a:fld>
            <a:endParaRPr lang="en-GB" noProof="0" dirty="0"/>
          </a:p>
        </p:txBody>
      </p:sp>
    </p:spTree>
    <p:extLst>
      <p:ext uri="{BB962C8B-B14F-4D97-AF65-F5344CB8AC3E}">
        <p14:creationId xmlns:p14="http://schemas.microsoft.com/office/powerpoint/2010/main" val="11995106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Slide Full Picture">
    <p:spTree>
      <p:nvGrpSpPr>
        <p:cNvPr id="1" name=""/>
        <p:cNvGrpSpPr/>
        <p:nvPr/>
      </p:nvGrpSpPr>
      <p:grpSpPr>
        <a:xfrm>
          <a:off x="0" y="0"/>
          <a:ext cx="0" cy="0"/>
          <a:chOff x="0" y="0"/>
          <a:chExt cx="0" cy="0"/>
        </a:xfrm>
      </p:grpSpPr>
      <p:grpSp>
        <p:nvGrpSpPr>
          <p:cNvPr id="66" name="Group 65"/>
          <p:cNvGrpSpPr>
            <a:grpSpLocks noChangeAspect="1"/>
          </p:cNvGrpSpPr>
          <p:nvPr userDrawn="1"/>
        </p:nvGrpSpPr>
        <p:grpSpPr bwMode="gray">
          <a:xfrm>
            <a:off x="0" y="1643199"/>
            <a:ext cx="5909320" cy="3045600"/>
            <a:chOff x="3465513" y="2070100"/>
            <a:chExt cx="5260975" cy="2711450"/>
          </a:xfrm>
        </p:grpSpPr>
        <p:sp>
          <p:nvSpPr>
            <p:cNvPr id="67" name="Freeform 5"/>
            <p:cNvSpPr>
              <a:spLocks/>
            </p:cNvSpPr>
            <p:nvPr userDrawn="1"/>
          </p:nvSpPr>
          <p:spPr bwMode="gray">
            <a:xfrm>
              <a:off x="3465513" y="4095750"/>
              <a:ext cx="5260975" cy="685800"/>
            </a:xfrm>
            <a:custGeom>
              <a:avLst/>
              <a:gdLst>
                <a:gd name="T0" fmla="*/ 0 w 1400"/>
                <a:gd name="T1" fmla="*/ 0 h 182"/>
                <a:gd name="T2" fmla="*/ 0 w 1400"/>
                <a:gd name="T3" fmla="*/ 182 h 182"/>
                <a:gd name="T4" fmla="*/ 1376 w 1400"/>
                <a:gd name="T5" fmla="*/ 182 h 182"/>
                <a:gd name="T6" fmla="*/ 1400 w 1400"/>
                <a:gd name="T7" fmla="*/ 158 h 182"/>
                <a:gd name="T8" fmla="*/ 1400 w 1400"/>
                <a:gd name="T9" fmla="*/ 0 h 182"/>
                <a:gd name="T10" fmla="*/ 0 w 1400"/>
                <a:gd name="T11" fmla="*/ 0 h 182"/>
              </a:gdLst>
              <a:ahLst/>
              <a:cxnLst>
                <a:cxn ang="0">
                  <a:pos x="T0" y="T1"/>
                </a:cxn>
                <a:cxn ang="0">
                  <a:pos x="T2" y="T3"/>
                </a:cxn>
                <a:cxn ang="0">
                  <a:pos x="T4" y="T5"/>
                </a:cxn>
                <a:cxn ang="0">
                  <a:pos x="T6" y="T7"/>
                </a:cxn>
                <a:cxn ang="0">
                  <a:pos x="T8" y="T9"/>
                </a:cxn>
                <a:cxn ang="0">
                  <a:pos x="T10" y="T11"/>
                </a:cxn>
              </a:cxnLst>
              <a:rect l="0" t="0" r="r" b="b"/>
              <a:pathLst>
                <a:path w="1400" h="182">
                  <a:moveTo>
                    <a:pt x="0" y="0"/>
                  </a:moveTo>
                  <a:cubicBezTo>
                    <a:pt x="0" y="182"/>
                    <a:pt x="0" y="182"/>
                    <a:pt x="0" y="182"/>
                  </a:cubicBezTo>
                  <a:cubicBezTo>
                    <a:pt x="1376" y="182"/>
                    <a:pt x="1376" y="182"/>
                    <a:pt x="1376" y="182"/>
                  </a:cubicBezTo>
                  <a:cubicBezTo>
                    <a:pt x="1376" y="182"/>
                    <a:pt x="1400" y="182"/>
                    <a:pt x="1400" y="158"/>
                  </a:cubicBezTo>
                  <a:cubicBezTo>
                    <a:pt x="1400" y="0"/>
                    <a:pt x="1400" y="0"/>
                    <a:pt x="1400" y="0"/>
                  </a:cubicBezTo>
                  <a:lnTo>
                    <a:pt x="0" y="0"/>
                  </a:lnTo>
                  <a:close/>
                </a:path>
              </a:pathLst>
            </a:custGeom>
            <a:solidFill>
              <a:srgbClr val="EAEAEA"/>
            </a:solidFill>
            <a:ln w="9525">
              <a:solidFill>
                <a:srgbClr val="EAEAEA"/>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68" name="Freeform 67"/>
            <p:cNvSpPr>
              <a:spLocks/>
            </p:cNvSpPr>
            <p:nvPr userDrawn="1"/>
          </p:nvSpPr>
          <p:spPr bwMode="gray">
            <a:xfrm>
              <a:off x="3465513" y="2070100"/>
              <a:ext cx="5260975" cy="2025650"/>
            </a:xfrm>
            <a:custGeom>
              <a:avLst/>
              <a:gdLst>
                <a:gd name="T0" fmla="*/ 0 w 1400"/>
                <a:gd name="T1" fmla="*/ 0 h 538"/>
                <a:gd name="T2" fmla="*/ 0 w 1400"/>
                <a:gd name="T3" fmla="*/ 538 h 538"/>
                <a:gd name="T4" fmla="*/ 1400 w 1400"/>
                <a:gd name="T5" fmla="*/ 538 h 538"/>
                <a:gd name="T6" fmla="*/ 1400 w 1400"/>
                <a:gd name="T7" fmla="*/ 24 h 538"/>
                <a:gd name="T8" fmla="*/ 1376 w 1400"/>
                <a:gd name="T9" fmla="*/ 0 h 538"/>
                <a:gd name="T10" fmla="*/ 0 w 1400"/>
                <a:gd name="T11" fmla="*/ 0 h 538"/>
              </a:gdLst>
              <a:ahLst/>
              <a:cxnLst>
                <a:cxn ang="0">
                  <a:pos x="T0" y="T1"/>
                </a:cxn>
                <a:cxn ang="0">
                  <a:pos x="T2" y="T3"/>
                </a:cxn>
                <a:cxn ang="0">
                  <a:pos x="T4" y="T5"/>
                </a:cxn>
                <a:cxn ang="0">
                  <a:pos x="T6" y="T7"/>
                </a:cxn>
                <a:cxn ang="0">
                  <a:pos x="T8" y="T9"/>
                </a:cxn>
                <a:cxn ang="0">
                  <a:pos x="T10" y="T11"/>
                </a:cxn>
              </a:cxnLst>
              <a:rect l="0" t="0" r="r" b="b"/>
              <a:pathLst>
                <a:path w="1400" h="538">
                  <a:moveTo>
                    <a:pt x="0" y="0"/>
                  </a:moveTo>
                  <a:cubicBezTo>
                    <a:pt x="0" y="538"/>
                    <a:pt x="0" y="538"/>
                    <a:pt x="0" y="538"/>
                  </a:cubicBezTo>
                  <a:cubicBezTo>
                    <a:pt x="1400" y="538"/>
                    <a:pt x="1400" y="538"/>
                    <a:pt x="1400" y="538"/>
                  </a:cubicBezTo>
                  <a:cubicBezTo>
                    <a:pt x="1400" y="24"/>
                    <a:pt x="1400" y="24"/>
                    <a:pt x="1400" y="24"/>
                  </a:cubicBezTo>
                  <a:cubicBezTo>
                    <a:pt x="1400" y="24"/>
                    <a:pt x="1400" y="0"/>
                    <a:pt x="1376" y="0"/>
                  </a:cubicBezTo>
                  <a:lnTo>
                    <a:pt x="0" y="0"/>
                  </a:lnTo>
                  <a:close/>
                </a:path>
              </a:pathLst>
            </a:custGeom>
            <a:solidFill>
              <a:srgbClr val="FF6200"/>
            </a:solidFill>
            <a:ln w="9525">
              <a:solidFill>
                <a:srgbClr val="FF6200"/>
              </a:solid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9" name="Title 1"/>
          <p:cNvSpPr>
            <a:spLocks noGrp="1"/>
          </p:cNvSpPr>
          <p:nvPr>
            <p:ph type="ctrTitle"/>
          </p:nvPr>
        </p:nvSpPr>
        <p:spPr bwMode="gray">
          <a:xfrm>
            <a:off x="842434" y="2012286"/>
            <a:ext cx="4877966" cy="1461600"/>
          </a:xfrm>
        </p:spPr>
        <p:txBody>
          <a:bodyPr anchor="ctr" anchorCtr="0">
            <a:noAutofit/>
          </a:bodyPr>
          <a:lstStyle>
            <a:lvl1pPr algn="l">
              <a:lnSpc>
                <a:spcPts val="3800"/>
              </a:lnSpc>
              <a:defRPr sz="3800">
                <a:solidFill>
                  <a:schemeClr val="bg1"/>
                </a:solidFill>
              </a:defRPr>
            </a:lvl1pPr>
          </a:lstStyle>
          <a:p>
            <a:r>
              <a:rPr lang="en-US" noProof="0"/>
              <a:t>Click to edit Master title style</a:t>
            </a:r>
            <a:endParaRPr lang="en-GB" noProof="0" dirty="0"/>
          </a:p>
        </p:txBody>
      </p:sp>
      <p:sp>
        <p:nvSpPr>
          <p:cNvPr id="10" name="Subtitle 2"/>
          <p:cNvSpPr>
            <a:spLocks noGrp="1"/>
          </p:cNvSpPr>
          <p:nvPr>
            <p:ph type="subTitle" idx="1"/>
          </p:nvPr>
        </p:nvSpPr>
        <p:spPr bwMode="gray">
          <a:xfrm>
            <a:off x="842434" y="4031478"/>
            <a:ext cx="4877966" cy="306798"/>
          </a:xfrm>
        </p:spPr>
        <p:txBody>
          <a:bodyPr anchor="ctr" anchorCtr="0">
            <a:noAutofit/>
          </a:bodyPr>
          <a:lstStyle>
            <a:lvl1pPr marL="0" indent="0" algn="l">
              <a:lnSpc>
                <a:spcPts val="2200"/>
              </a:lnSpc>
              <a:buNone/>
              <a:defRPr sz="1700" b="0" i="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noProof="0"/>
              <a:t>Click to edit Master subtitle style</a:t>
            </a:r>
            <a:endParaRPr lang="en-GB" noProof="0" dirty="0"/>
          </a:p>
        </p:txBody>
      </p:sp>
      <p:sp>
        <p:nvSpPr>
          <p:cNvPr id="11" name="Text Placeholder 6"/>
          <p:cNvSpPr>
            <a:spLocks noGrp="1"/>
          </p:cNvSpPr>
          <p:nvPr>
            <p:ph type="body" sz="quarter" idx="11"/>
          </p:nvPr>
        </p:nvSpPr>
        <p:spPr bwMode="gray">
          <a:xfrm>
            <a:off x="842434" y="3603486"/>
            <a:ext cx="4877966" cy="290712"/>
          </a:xfrm>
        </p:spPr>
        <p:txBody>
          <a:bodyPr bIns="0">
            <a:noAutofit/>
          </a:bodyPr>
          <a:lstStyle>
            <a:lvl1pPr algn="l">
              <a:lnSpc>
                <a:spcPts val="1700"/>
              </a:lnSpc>
              <a:defRPr sz="1700">
                <a:solidFill>
                  <a:schemeClr val="bg1"/>
                </a:solidFill>
              </a:defRPr>
            </a:lvl1pPr>
          </a:lstStyle>
          <a:p>
            <a:pPr lvl="0"/>
            <a:r>
              <a:rPr lang="en-US" noProof="0"/>
              <a:t>Click to edit Master text styles</a:t>
            </a:r>
          </a:p>
        </p:txBody>
      </p:sp>
      <p:sp>
        <p:nvSpPr>
          <p:cNvPr id="12" name="Rectangle 11"/>
          <p:cNvSpPr/>
          <p:nvPr userDrawn="1"/>
        </p:nvSpPr>
        <p:spPr bwMode="gray">
          <a:xfrm>
            <a:off x="1" y="6024880"/>
            <a:ext cx="12190193" cy="833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noProof="0" dirty="0"/>
          </a:p>
        </p:txBody>
      </p:sp>
      <p:sp>
        <p:nvSpPr>
          <p:cNvPr id="18" name="Picture Placeholder 2"/>
          <p:cNvSpPr>
            <a:spLocks noGrp="1"/>
          </p:cNvSpPr>
          <p:nvPr>
            <p:ph type="pic" sz="quarter" idx="13" hasCustomPrompt="1"/>
          </p:nvPr>
        </p:nvSpPr>
        <p:spPr>
          <a:xfrm>
            <a:off x="838200" y="6055200"/>
            <a:ext cx="2196000" cy="504000"/>
          </a:xfrm>
        </p:spPr>
        <p:txBody>
          <a:bodyPr lIns="0" anchor="ctr" anchorCtr="0"/>
          <a:lstStyle>
            <a:lvl1pPr algn="l">
              <a:lnSpc>
                <a:spcPct val="100000"/>
              </a:lnSpc>
              <a:defRPr sz="900" b="0"/>
            </a:lvl1pPr>
          </a:lstStyle>
          <a:p>
            <a:r>
              <a:rPr lang="en-GB" dirty="0"/>
              <a:t>Click to insert project logo</a:t>
            </a:r>
          </a:p>
        </p:txBody>
      </p:sp>
      <p:pic>
        <p:nvPicPr>
          <p:cNvPr id="16" name="Picture 1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373167" y="6203775"/>
            <a:ext cx="1518197" cy="378000"/>
          </a:xfrm>
          <a:prstGeom prst="rect">
            <a:avLst/>
          </a:prstGeom>
        </p:spPr>
      </p:pic>
      <p:cxnSp>
        <p:nvCxnSpPr>
          <p:cNvPr id="17" name="Straight Connector 16"/>
          <p:cNvCxnSpPr/>
          <p:nvPr userDrawn="1"/>
        </p:nvCxnSpPr>
        <p:spPr>
          <a:xfrm>
            <a:off x="3015150" y="6953250"/>
            <a:ext cx="0" cy="360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426676" y="6200775"/>
            <a:ext cx="36000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p:cNvSpPr txBox="1"/>
          <p:nvPr userDrawn="1"/>
        </p:nvSpPr>
        <p:spPr>
          <a:xfrm>
            <a:off x="1206675" y="7019955"/>
            <a:ext cx="1440000" cy="226591"/>
          </a:xfrm>
          <a:prstGeom prst="rect">
            <a:avLst/>
          </a:prstGeom>
          <a:noFill/>
        </p:spPr>
        <p:txBody>
          <a:bodyPr wrap="square" lIns="36000" tIns="36000" rIns="36000" bIns="36000" rtlCol="0">
            <a:spAutoFit/>
          </a:bodyPr>
          <a:lstStyle/>
          <a:p>
            <a:pPr algn="ctr"/>
            <a:r>
              <a:rPr lang="en-GB" sz="1000"/>
              <a:t>Max.</a:t>
            </a:r>
            <a:r>
              <a:rPr lang="en-GB" sz="1000" baseline="0"/>
              <a:t> width</a:t>
            </a:r>
            <a:endParaRPr lang="en-GB" sz="1000"/>
          </a:p>
        </p:txBody>
      </p:sp>
      <p:sp>
        <p:nvSpPr>
          <p:cNvPr id="23" name="TextBox 22"/>
          <p:cNvSpPr txBox="1"/>
          <p:nvPr userDrawn="1"/>
        </p:nvSpPr>
        <p:spPr>
          <a:xfrm>
            <a:off x="-1506676" y="6266692"/>
            <a:ext cx="1440000" cy="226591"/>
          </a:xfrm>
          <a:prstGeom prst="rect">
            <a:avLst/>
          </a:prstGeom>
          <a:noFill/>
        </p:spPr>
        <p:txBody>
          <a:bodyPr wrap="square" lIns="36000" tIns="36000" rIns="36000" bIns="36000" rtlCol="0">
            <a:spAutoFit/>
          </a:bodyPr>
          <a:lstStyle/>
          <a:p>
            <a:pPr algn="r"/>
            <a:r>
              <a:rPr lang="en-GB" sz="1000"/>
              <a:t>Max.</a:t>
            </a:r>
            <a:r>
              <a:rPr lang="en-GB" sz="1000" baseline="0"/>
              <a:t> height</a:t>
            </a:r>
            <a:endParaRPr lang="en-GB" sz="1000"/>
          </a:p>
        </p:txBody>
      </p:sp>
      <p:cxnSp>
        <p:nvCxnSpPr>
          <p:cNvPr id="24" name="Straight Connector 23"/>
          <p:cNvCxnSpPr/>
          <p:nvPr userDrawn="1"/>
        </p:nvCxnSpPr>
        <p:spPr>
          <a:xfrm>
            <a:off x="838200" y="6953250"/>
            <a:ext cx="0" cy="360000"/>
          </a:xfrm>
          <a:prstGeom prst="line">
            <a:avLst/>
          </a:prstGeom>
          <a:ln>
            <a:headEnd type="triangl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a:off x="-426676" y="6559200"/>
            <a:ext cx="360000" cy="0"/>
          </a:xfrm>
          <a:prstGeom prst="line">
            <a:avLst/>
          </a:prstGeom>
          <a:ln>
            <a:headEnd type="none"/>
            <a:tailEnd type="triangle"/>
          </a:ln>
        </p:spPr>
        <p:style>
          <a:lnRef idx="1">
            <a:schemeClr val="accent1"/>
          </a:lnRef>
          <a:fillRef idx="0">
            <a:schemeClr val="accent1"/>
          </a:fillRef>
          <a:effectRef idx="0">
            <a:schemeClr val="accent1"/>
          </a:effectRef>
          <a:fontRef idx="minor">
            <a:schemeClr val="tx1"/>
          </a:fontRef>
        </p:style>
      </p:cxnSp>
      <p:sp>
        <p:nvSpPr>
          <p:cNvPr id="43" name="Text Placeholder 2"/>
          <p:cNvSpPr>
            <a:spLocks noGrp="1"/>
          </p:cNvSpPr>
          <p:nvPr>
            <p:ph type="body" sz="quarter" idx="14" hasCustomPrompt="1"/>
          </p:nvPr>
        </p:nvSpPr>
        <p:spPr>
          <a:xfrm>
            <a:off x="842434" y="4381898"/>
            <a:ext cx="4878000" cy="216000"/>
          </a:xfrm>
        </p:spPr>
        <p:txBody>
          <a:bodyPr tIns="0" bIns="0"/>
          <a:lstStyle>
            <a:lvl1pPr marL="0" indent="0" algn="l">
              <a:lnSpc>
                <a:spcPts val="1350"/>
              </a:lnSpc>
              <a:buNone/>
              <a:defRPr sz="1350">
                <a:solidFill>
                  <a:srgbClr val="000000"/>
                </a:solidFill>
                <a:latin typeface="+mn-lt"/>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dirty="0"/>
              <a:t>Click to edit location and date</a:t>
            </a:r>
          </a:p>
        </p:txBody>
      </p:sp>
      <p:sp>
        <p:nvSpPr>
          <p:cNvPr id="65" name="Picture Placeholder 64"/>
          <p:cNvSpPr>
            <a:spLocks noGrp="1"/>
          </p:cNvSpPr>
          <p:nvPr>
            <p:ph type="pic" sz="quarter" idx="12"/>
          </p:nvPr>
        </p:nvSpPr>
        <p:spPr bwMode="gray">
          <a:xfrm>
            <a:off x="-3176" y="1"/>
            <a:ext cx="12195175" cy="6024879"/>
          </a:xfrm>
          <a:custGeom>
            <a:avLst/>
            <a:gdLst>
              <a:gd name="connsiteX0" fmla="*/ 0 w 12195175"/>
              <a:gd name="connsiteY0" fmla="*/ 0 h 6024879"/>
              <a:gd name="connsiteX1" fmla="*/ 12195175 w 12195175"/>
              <a:gd name="connsiteY1" fmla="*/ 0 h 6024879"/>
              <a:gd name="connsiteX2" fmla="*/ 12195175 w 12195175"/>
              <a:gd name="connsiteY2" fmla="*/ 6024879 h 6024879"/>
              <a:gd name="connsiteX3" fmla="*/ 0 w 12195175"/>
              <a:gd name="connsiteY3" fmla="*/ 6024879 h 6024879"/>
              <a:gd name="connsiteX4" fmla="*/ 0 w 12195175"/>
              <a:gd name="connsiteY4" fmla="*/ 4688798 h 6024879"/>
              <a:gd name="connsiteX5" fmla="*/ 3176 w 12195175"/>
              <a:gd name="connsiteY5" fmla="*/ 4688798 h 6024879"/>
              <a:gd name="connsiteX6" fmla="*/ 61412 w 12195175"/>
              <a:gd name="connsiteY6" fmla="*/ 4688798 h 6024879"/>
              <a:gd name="connsiteX7" fmla="*/ 530839 w 12195175"/>
              <a:gd name="connsiteY7" fmla="*/ 4688798 h 6024879"/>
              <a:gd name="connsiteX8" fmla="*/ 5811194 w 12195175"/>
              <a:gd name="connsiteY8" fmla="*/ 4688798 h 6024879"/>
              <a:gd name="connsiteX9" fmla="*/ 5912496 w 12195175"/>
              <a:gd name="connsiteY9" fmla="*/ 4587218 h 6024879"/>
              <a:gd name="connsiteX10" fmla="*/ 5912496 w 12195175"/>
              <a:gd name="connsiteY10" fmla="*/ 3918482 h 6024879"/>
              <a:gd name="connsiteX11" fmla="*/ 5912496 w 12195175"/>
              <a:gd name="connsiteY11" fmla="*/ 1744697 h 6024879"/>
              <a:gd name="connsiteX12" fmla="*/ 5811194 w 12195175"/>
              <a:gd name="connsiteY12" fmla="*/ 1643198 h 6024879"/>
              <a:gd name="connsiteX13" fmla="*/ 61412 w 12195175"/>
              <a:gd name="connsiteY13" fmla="*/ 1643198 h 6024879"/>
              <a:gd name="connsiteX14" fmla="*/ 3176 w 12195175"/>
              <a:gd name="connsiteY14" fmla="*/ 1643198 h 6024879"/>
              <a:gd name="connsiteX15" fmla="*/ 0 w 12195175"/>
              <a:gd name="connsiteY15" fmla="*/ 1643198 h 6024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5175" h="6024879">
                <a:moveTo>
                  <a:pt x="0" y="0"/>
                </a:moveTo>
                <a:lnTo>
                  <a:pt x="12195175" y="0"/>
                </a:lnTo>
                <a:lnTo>
                  <a:pt x="12195175" y="6024879"/>
                </a:lnTo>
                <a:lnTo>
                  <a:pt x="0" y="6024879"/>
                </a:lnTo>
                <a:lnTo>
                  <a:pt x="0" y="4688798"/>
                </a:lnTo>
                <a:lnTo>
                  <a:pt x="3176" y="4688798"/>
                </a:lnTo>
                <a:lnTo>
                  <a:pt x="61412" y="4688798"/>
                </a:lnTo>
                <a:lnTo>
                  <a:pt x="530839" y="4688798"/>
                </a:lnTo>
                <a:cubicBezTo>
                  <a:pt x="5811194" y="4688798"/>
                  <a:pt x="5811194" y="4688798"/>
                  <a:pt x="5811194" y="4688798"/>
                </a:cubicBezTo>
                <a:cubicBezTo>
                  <a:pt x="5811194" y="4688798"/>
                  <a:pt x="5912496" y="4688798"/>
                  <a:pt x="5912496" y="4587218"/>
                </a:cubicBezTo>
                <a:cubicBezTo>
                  <a:pt x="5912496" y="3918482"/>
                  <a:pt x="5912496" y="3918482"/>
                  <a:pt x="5912496" y="3918482"/>
                </a:cubicBezTo>
                <a:cubicBezTo>
                  <a:pt x="5912496" y="1744697"/>
                  <a:pt x="5912496" y="1744697"/>
                  <a:pt x="5912496" y="1744697"/>
                </a:cubicBezTo>
                <a:cubicBezTo>
                  <a:pt x="5912496" y="1744697"/>
                  <a:pt x="5912496" y="1643198"/>
                  <a:pt x="5811194" y="1643198"/>
                </a:cubicBezTo>
                <a:lnTo>
                  <a:pt x="61412" y="1643198"/>
                </a:lnTo>
                <a:lnTo>
                  <a:pt x="3176" y="1643198"/>
                </a:lnTo>
                <a:lnTo>
                  <a:pt x="0" y="1643198"/>
                </a:lnTo>
                <a:close/>
              </a:path>
            </a:pathLst>
          </a:custGeom>
          <a:solidFill>
            <a:srgbClr val="E9E9E9">
              <a:alpha val="10000"/>
            </a:srgbClr>
          </a:solidFill>
        </p:spPr>
        <p:txBody>
          <a:bodyPr wrap="square" lIns="2880000" tIns="0" anchor="ctr" anchorCtr="0">
            <a:noAutofit/>
          </a:bodyPr>
          <a:lstStyle>
            <a:lvl1pPr algn="ctr">
              <a:defRPr sz="1400" b="0"/>
            </a:lvl1pPr>
          </a:lstStyle>
          <a:p>
            <a:r>
              <a:rPr lang="en-US" noProof="0"/>
              <a:t>Click icon to add picture</a:t>
            </a:r>
            <a:endParaRPr lang="en-GB" noProof="0" dirty="0"/>
          </a:p>
        </p:txBody>
      </p:sp>
      <p:grpSp>
        <p:nvGrpSpPr>
          <p:cNvPr id="52" name="Group 51"/>
          <p:cNvGrpSpPr/>
          <p:nvPr userDrawn="1"/>
        </p:nvGrpSpPr>
        <p:grpSpPr>
          <a:xfrm>
            <a:off x="-2035175" y="0"/>
            <a:ext cx="1881477" cy="5176146"/>
            <a:chOff x="-2035175" y="0"/>
            <a:chExt cx="1881477" cy="5176146"/>
          </a:xfrm>
        </p:grpSpPr>
        <p:sp>
          <p:nvSpPr>
            <p:cNvPr id="53" name="Rectangle 104"/>
            <p:cNvSpPr>
              <a:spLocks noChangeArrowheads="1"/>
            </p:cNvSpPr>
            <p:nvPr userDrawn="1"/>
          </p:nvSpPr>
          <p:spPr bwMode="gray">
            <a:xfrm>
              <a:off x="-2025698" y="0"/>
              <a:ext cx="1872000" cy="5176145"/>
            </a:xfrm>
            <a:prstGeom prst="rect">
              <a:avLst/>
            </a:prstGeom>
            <a:solidFill>
              <a:srgbClr val="EAEAEA"/>
            </a:solidFill>
            <a:ln>
              <a:noFill/>
            </a:ln>
            <a:effectLst/>
          </p:spPr>
          <p:txBody>
            <a:bodyPr wrap="square" lIns="180000" tIns="180000" rIns="180000" bIns="180000" anchor="ctr">
              <a:noAutofit/>
            </a:bodyPr>
            <a:lstStyle/>
            <a:p>
              <a:endParaRPr lang="en-GB" sz="1000" noProof="0" dirty="0"/>
            </a:p>
          </p:txBody>
        </p:sp>
        <p:grpSp>
          <p:nvGrpSpPr>
            <p:cNvPr id="54" name="Group 53"/>
            <p:cNvGrpSpPr/>
            <p:nvPr userDrawn="1"/>
          </p:nvGrpSpPr>
          <p:grpSpPr>
            <a:xfrm>
              <a:off x="-2035175" y="0"/>
              <a:ext cx="1872000" cy="5176146"/>
              <a:chOff x="-2035175" y="0"/>
              <a:chExt cx="1872000" cy="5730107"/>
            </a:xfrm>
          </p:grpSpPr>
          <p:sp>
            <p:nvSpPr>
              <p:cNvPr id="55" name="Rectangle 104"/>
              <p:cNvSpPr>
                <a:spLocks noChangeArrowheads="1"/>
              </p:cNvSpPr>
              <p:nvPr/>
            </p:nvSpPr>
            <p:spPr bwMode="gray">
              <a:xfrm>
                <a:off x="-2035175" y="4686980"/>
                <a:ext cx="1872000" cy="1043127"/>
              </a:xfrm>
              <a:prstGeom prst="rect">
                <a:avLst/>
              </a:prstGeom>
              <a:solidFill>
                <a:srgbClr val="EAEAEA"/>
              </a:solidFill>
              <a:ln>
                <a:noFill/>
              </a:ln>
              <a:effectLst/>
            </p:spPr>
            <p:txBody>
              <a:bodyPr wrap="square" lIns="180000" tIns="180000" rIns="180000" bIns="180000" anchor="ctr">
                <a:noAutofit/>
              </a:bodyPr>
              <a:lstStyle/>
              <a:p>
                <a:endParaRPr lang="en-GB" sz="1000"/>
              </a:p>
            </p:txBody>
          </p:sp>
          <p:sp>
            <p:nvSpPr>
              <p:cNvPr id="56" name="Rectangle 104"/>
              <p:cNvSpPr>
                <a:spLocks noChangeArrowheads="1"/>
              </p:cNvSpPr>
              <p:nvPr userDrawn="1"/>
            </p:nvSpPr>
            <p:spPr bwMode="gray">
              <a:xfrm>
                <a:off x="-2035175" y="0"/>
                <a:ext cx="1872000" cy="4709801"/>
              </a:xfrm>
              <a:prstGeom prst="rect">
                <a:avLst/>
              </a:prstGeom>
              <a:solidFill>
                <a:srgbClr val="EAEAEA"/>
              </a:solidFill>
              <a:ln>
                <a:noFill/>
              </a:ln>
              <a:effectLst/>
            </p:spPr>
            <p:txBody>
              <a:bodyPr wrap="square" lIns="180000" tIns="180000" rIns="180000" bIns="180000" anchor="ctr">
                <a:noAutofit/>
              </a:bodyPr>
              <a:lstStyle/>
              <a:p>
                <a:endParaRPr lang="en-GB" sz="1000"/>
              </a:p>
            </p:txBody>
          </p:sp>
          <p:sp>
            <p:nvSpPr>
              <p:cNvPr id="57" name="Rectangle 105"/>
              <p:cNvSpPr>
                <a:spLocks noChangeArrowheads="1"/>
              </p:cNvSpPr>
              <p:nvPr userDrawn="1"/>
            </p:nvSpPr>
            <p:spPr bwMode="gray">
              <a:xfrm>
                <a:off x="-1903413" y="665771"/>
                <a:ext cx="215900" cy="215900"/>
              </a:xfrm>
              <a:prstGeom prst="rect">
                <a:avLst/>
              </a:prstGeom>
              <a:solidFill>
                <a:srgbClr val="FF6200"/>
              </a:solidFill>
              <a:ln>
                <a:noFill/>
              </a:ln>
              <a:effectLst/>
            </p:spPr>
            <p:txBody>
              <a:bodyPr wrap="square" anchor="ctr">
                <a:noAutofit/>
              </a:bodyPr>
              <a:lstStyle/>
              <a:p>
                <a:endParaRPr lang="en-GB" sz="1000"/>
              </a:p>
            </p:txBody>
          </p:sp>
          <p:sp>
            <p:nvSpPr>
              <p:cNvPr id="58" name="Rectangle 106"/>
              <p:cNvSpPr>
                <a:spLocks noChangeArrowheads="1"/>
              </p:cNvSpPr>
              <p:nvPr userDrawn="1"/>
            </p:nvSpPr>
            <p:spPr bwMode="gray">
              <a:xfrm>
                <a:off x="-1612900" y="67529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Orange</a:t>
                </a:r>
              </a:p>
              <a:p>
                <a:pPr>
                  <a:lnSpc>
                    <a:spcPct val="65000"/>
                  </a:lnSpc>
                  <a:spcBef>
                    <a:spcPct val="20000"/>
                  </a:spcBef>
                  <a:spcAft>
                    <a:spcPct val="20000"/>
                  </a:spcAft>
                </a:pPr>
                <a:r>
                  <a:rPr lang="en-GB" altLang="en-GB" sz="1000" dirty="0">
                    <a:solidFill>
                      <a:srgbClr val="333333"/>
                    </a:solidFill>
                  </a:rPr>
                  <a:t>RGB= 255, 98, 0</a:t>
                </a:r>
              </a:p>
            </p:txBody>
          </p:sp>
          <p:sp>
            <p:nvSpPr>
              <p:cNvPr id="59" name="Rectangle 107"/>
              <p:cNvSpPr>
                <a:spLocks noChangeArrowheads="1"/>
              </p:cNvSpPr>
              <p:nvPr userDrawn="1"/>
            </p:nvSpPr>
            <p:spPr bwMode="gray">
              <a:xfrm>
                <a:off x="-1903413" y="1055027"/>
                <a:ext cx="215900" cy="215900"/>
              </a:xfrm>
              <a:prstGeom prst="rect">
                <a:avLst/>
              </a:prstGeom>
              <a:solidFill>
                <a:srgbClr val="A8A8A8"/>
              </a:solidFill>
              <a:ln>
                <a:noFill/>
              </a:ln>
              <a:effectLst/>
            </p:spPr>
            <p:txBody>
              <a:bodyPr wrap="square" anchor="ctr">
                <a:noAutofit/>
              </a:bodyPr>
              <a:lstStyle/>
              <a:p>
                <a:endParaRPr lang="en-GB" sz="1000"/>
              </a:p>
            </p:txBody>
          </p:sp>
          <p:sp>
            <p:nvSpPr>
              <p:cNvPr id="60" name="Rectangle 108"/>
              <p:cNvSpPr>
                <a:spLocks noChangeArrowheads="1"/>
              </p:cNvSpPr>
              <p:nvPr userDrawn="1"/>
            </p:nvSpPr>
            <p:spPr bwMode="gray">
              <a:xfrm>
                <a:off x="-1612900" y="1080427"/>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Light Grey</a:t>
                </a:r>
              </a:p>
              <a:p>
                <a:pPr>
                  <a:lnSpc>
                    <a:spcPct val="65000"/>
                  </a:lnSpc>
                  <a:spcBef>
                    <a:spcPct val="20000"/>
                  </a:spcBef>
                  <a:spcAft>
                    <a:spcPct val="20000"/>
                  </a:spcAft>
                </a:pPr>
                <a:r>
                  <a:rPr lang="en-GB" altLang="en-GB" sz="1000" dirty="0">
                    <a:solidFill>
                      <a:srgbClr val="333333"/>
                    </a:solidFill>
                  </a:rPr>
                  <a:t>RGB= 168, 168, 168</a:t>
                </a:r>
              </a:p>
            </p:txBody>
          </p:sp>
          <p:sp>
            <p:nvSpPr>
              <p:cNvPr id="61" name="Rectangle 109"/>
              <p:cNvSpPr>
                <a:spLocks noChangeArrowheads="1"/>
              </p:cNvSpPr>
              <p:nvPr userDrawn="1"/>
            </p:nvSpPr>
            <p:spPr bwMode="gray">
              <a:xfrm>
                <a:off x="-1903413" y="2583180"/>
                <a:ext cx="215900" cy="215900"/>
              </a:xfrm>
              <a:prstGeom prst="rect">
                <a:avLst/>
              </a:prstGeom>
              <a:solidFill>
                <a:srgbClr val="525199"/>
              </a:solidFill>
              <a:ln>
                <a:noFill/>
              </a:ln>
              <a:effectLst/>
            </p:spPr>
            <p:txBody>
              <a:bodyPr wrap="square" anchor="ctr">
                <a:noAutofit/>
              </a:bodyPr>
              <a:lstStyle/>
              <a:p>
                <a:endParaRPr lang="en-GB" sz="1000"/>
              </a:p>
            </p:txBody>
          </p:sp>
          <p:sp>
            <p:nvSpPr>
              <p:cNvPr id="62" name="Rectangle 110"/>
              <p:cNvSpPr>
                <a:spLocks noChangeArrowheads="1"/>
              </p:cNvSpPr>
              <p:nvPr userDrawn="1"/>
            </p:nvSpPr>
            <p:spPr bwMode="gray">
              <a:xfrm>
                <a:off x="-1612900" y="259270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Indigo</a:t>
                </a:r>
              </a:p>
              <a:p>
                <a:pPr>
                  <a:lnSpc>
                    <a:spcPct val="65000"/>
                  </a:lnSpc>
                  <a:spcBef>
                    <a:spcPct val="20000"/>
                  </a:spcBef>
                  <a:spcAft>
                    <a:spcPct val="20000"/>
                  </a:spcAft>
                </a:pPr>
                <a:r>
                  <a:rPr lang="en-GB" altLang="en-GB" sz="1000" dirty="0">
                    <a:solidFill>
                      <a:srgbClr val="333333"/>
                    </a:solidFill>
                  </a:rPr>
                  <a:t>RGB= 82, 81, 153</a:t>
                </a:r>
              </a:p>
            </p:txBody>
          </p:sp>
          <p:sp>
            <p:nvSpPr>
              <p:cNvPr id="63" name="Rectangle 111"/>
              <p:cNvSpPr>
                <a:spLocks noChangeArrowheads="1"/>
              </p:cNvSpPr>
              <p:nvPr userDrawn="1"/>
            </p:nvSpPr>
            <p:spPr bwMode="gray">
              <a:xfrm>
                <a:off x="-1903413" y="3009234"/>
                <a:ext cx="215900" cy="215900"/>
              </a:xfrm>
              <a:prstGeom prst="rect">
                <a:avLst/>
              </a:prstGeom>
              <a:solidFill>
                <a:srgbClr val="60A6DA"/>
              </a:solidFill>
              <a:ln>
                <a:noFill/>
              </a:ln>
              <a:effectLst/>
            </p:spPr>
            <p:txBody>
              <a:bodyPr wrap="square" anchor="ctr">
                <a:noAutofit/>
              </a:bodyPr>
              <a:lstStyle/>
              <a:p>
                <a:endParaRPr lang="en-GB" sz="1000"/>
              </a:p>
            </p:txBody>
          </p:sp>
          <p:sp>
            <p:nvSpPr>
              <p:cNvPr id="64" name="Rectangle 112"/>
              <p:cNvSpPr>
                <a:spLocks noChangeArrowheads="1"/>
              </p:cNvSpPr>
              <p:nvPr userDrawn="1"/>
            </p:nvSpPr>
            <p:spPr bwMode="gray">
              <a:xfrm>
                <a:off x="-1612900" y="300923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Sky</a:t>
                </a:r>
              </a:p>
              <a:p>
                <a:pPr>
                  <a:lnSpc>
                    <a:spcPct val="65000"/>
                  </a:lnSpc>
                  <a:spcBef>
                    <a:spcPct val="20000"/>
                  </a:spcBef>
                  <a:spcAft>
                    <a:spcPct val="20000"/>
                  </a:spcAft>
                </a:pPr>
                <a:r>
                  <a:rPr lang="en-GB" altLang="en-GB" sz="1000" dirty="0">
                    <a:solidFill>
                      <a:srgbClr val="333333"/>
                    </a:solidFill>
                  </a:rPr>
                  <a:t>RGB= 96, 166, 218</a:t>
                </a:r>
              </a:p>
            </p:txBody>
          </p:sp>
          <p:sp>
            <p:nvSpPr>
              <p:cNvPr id="69" name="Rectangle 113"/>
              <p:cNvSpPr>
                <a:spLocks noChangeArrowheads="1"/>
              </p:cNvSpPr>
              <p:nvPr userDrawn="1"/>
            </p:nvSpPr>
            <p:spPr bwMode="gray">
              <a:xfrm>
                <a:off x="-1903413"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200" b="1" dirty="0">
                    <a:solidFill>
                      <a:srgbClr val="333333"/>
                    </a:solidFill>
                  </a:rPr>
                  <a:t>Colour guidelines</a:t>
                </a:r>
              </a:p>
            </p:txBody>
          </p:sp>
          <p:sp>
            <p:nvSpPr>
              <p:cNvPr id="70" name="Rectangle 107"/>
              <p:cNvSpPr>
                <a:spLocks noChangeArrowheads="1"/>
              </p:cNvSpPr>
              <p:nvPr/>
            </p:nvSpPr>
            <p:spPr bwMode="gray">
              <a:xfrm>
                <a:off x="-1903413" y="3435288"/>
                <a:ext cx="215900" cy="215900"/>
              </a:xfrm>
              <a:prstGeom prst="rect">
                <a:avLst/>
              </a:prstGeom>
              <a:solidFill>
                <a:srgbClr val="AB0066"/>
              </a:solidFill>
              <a:ln>
                <a:noFill/>
              </a:ln>
              <a:effectLst/>
            </p:spPr>
            <p:txBody>
              <a:bodyPr wrap="square" anchor="ctr">
                <a:noAutofit/>
              </a:bodyPr>
              <a:lstStyle/>
              <a:p>
                <a:endParaRPr lang="en-GB" sz="1000"/>
              </a:p>
            </p:txBody>
          </p:sp>
          <p:sp>
            <p:nvSpPr>
              <p:cNvPr id="71" name="Rectangle 108"/>
              <p:cNvSpPr>
                <a:spLocks noChangeArrowheads="1"/>
              </p:cNvSpPr>
              <p:nvPr/>
            </p:nvSpPr>
            <p:spPr bwMode="gray">
              <a:xfrm>
                <a:off x="-1612900" y="3434952"/>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Fuchsia</a:t>
                </a:r>
              </a:p>
              <a:p>
                <a:pPr>
                  <a:lnSpc>
                    <a:spcPct val="65000"/>
                  </a:lnSpc>
                  <a:spcBef>
                    <a:spcPct val="20000"/>
                  </a:spcBef>
                  <a:spcAft>
                    <a:spcPct val="20000"/>
                  </a:spcAft>
                </a:pPr>
                <a:r>
                  <a:rPr lang="en-GB" altLang="en-GB" sz="1000" dirty="0">
                    <a:solidFill>
                      <a:srgbClr val="333333"/>
                    </a:solidFill>
                  </a:rPr>
                  <a:t>RGB= 171, 0, 102</a:t>
                </a:r>
              </a:p>
            </p:txBody>
          </p:sp>
          <p:sp>
            <p:nvSpPr>
              <p:cNvPr id="72" name="Rectangle 109"/>
              <p:cNvSpPr>
                <a:spLocks noChangeArrowheads="1"/>
              </p:cNvSpPr>
              <p:nvPr/>
            </p:nvSpPr>
            <p:spPr bwMode="gray">
              <a:xfrm>
                <a:off x="-1903413" y="3853390"/>
                <a:ext cx="215900" cy="215900"/>
              </a:xfrm>
              <a:prstGeom prst="rect">
                <a:avLst/>
              </a:prstGeom>
              <a:solidFill>
                <a:srgbClr val="D0D93C"/>
              </a:solidFill>
              <a:ln>
                <a:noFill/>
              </a:ln>
              <a:effectLst/>
            </p:spPr>
            <p:txBody>
              <a:bodyPr wrap="square" anchor="ctr">
                <a:noAutofit/>
              </a:bodyPr>
              <a:lstStyle/>
              <a:p>
                <a:endParaRPr lang="en-GB" sz="1000"/>
              </a:p>
            </p:txBody>
          </p:sp>
          <p:sp>
            <p:nvSpPr>
              <p:cNvPr id="73" name="Rectangle 110"/>
              <p:cNvSpPr>
                <a:spLocks noChangeArrowheads="1"/>
              </p:cNvSpPr>
              <p:nvPr/>
            </p:nvSpPr>
            <p:spPr bwMode="gray">
              <a:xfrm>
                <a:off x="-1612900" y="385218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Lime</a:t>
                </a:r>
              </a:p>
              <a:p>
                <a:pPr>
                  <a:lnSpc>
                    <a:spcPct val="65000"/>
                  </a:lnSpc>
                  <a:spcBef>
                    <a:spcPct val="20000"/>
                  </a:spcBef>
                  <a:spcAft>
                    <a:spcPct val="20000"/>
                  </a:spcAft>
                </a:pPr>
                <a:r>
                  <a:rPr lang="en-GB" altLang="en-GB" sz="1000" dirty="0">
                    <a:solidFill>
                      <a:srgbClr val="333333"/>
                    </a:solidFill>
                  </a:rPr>
                  <a:t>RGB= 208, 217, 60</a:t>
                </a:r>
              </a:p>
            </p:txBody>
          </p:sp>
          <p:sp>
            <p:nvSpPr>
              <p:cNvPr id="74" name="Rectangle 111"/>
              <p:cNvSpPr>
                <a:spLocks noChangeArrowheads="1"/>
              </p:cNvSpPr>
              <p:nvPr/>
            </p:nvSpPr>
            <p:spPr bwMode="gray">
              <a:xfrm>
                <a:off x="-1903413" y="4247638"/>
                <a:ext cx="215900" cy="215900"/>
              </a:xfrm>
              <a:prstGeom prst="rect">
                <a:avLst/>
              </a:prstGeom>
              <a:solidFill>
                <a:srgbClr val="019649"/>
              </a:solidFill>
              <a:ln>
                <a:noFill/>
              </a:ln>
              <a:effectLst/>
            </p:spPr>
            <p:txBody>
              <a:bodyPr wrap="square" anchor="ctr">
                <a:noAutofit/>
              </a:bodyPr>
              <a:lstStyle/>
              <a:p>
                <a:endParaRPr lang="en-GB" sz="1000"/>
              </a:p>
            </p:txBody>
          </p:sp>
          <p:sp>
            <p:nvSpPr>
              <p:cNvPr id="75" name="Rectangle 112"/>
              <p:cNvSpPr>
                <a:spLocks noChangeArrowheads="1"/>
              </p:cNvSpPr>
              <p:nvPr/>
            </p:nvSpPr>
            <p:spPr bwMode="gray">
              <a:xfrm>
                <a:off x="-1612900" y="4252640"/>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Leaf</a:t>
                </a:r>
              </a:p>
              <a:p>
                <a:pPr>
                  <a:lnSpc>
                    <a:spcPct val="65000"/>
                  </a:lnSpc>
                  <a:spcBef>
                    <a:spcPct val="20000"/>
                  </a:spcBef>
                  <a:spcAft>
                    <a:spcPct val="20000"/>
                  </a:spcAft>
                </a:pPr>
                <a:r>
                  <a:rPr lang="en-GB" altLang="en-GB" sz="1000" dirty="0">
                    <a:solidFill>
                      <a:srgbClr val="333333"/>
                    </a:solidFill>
                  </a:rPr>
                  <a:t>RGB= 52, 150, 81</a:t>
                </a:r>
              </a:p>
            </p:txBody>
          </p:sp>
          <p:sp>
            <p:nvSpPr>
              <p:cNvPr id="76" name="Rectangle 109"/>
              <p:cNvSpPr>
                <a:spLocks noChangeArrowheads="1"/>
              </p:cNvSpPr>
              <p:nvPr/>
            </p:nvSpPr>
            <p:spPr bwMode="gray">
              <a:xfrm>
                <a:off x="-1903413" y="1489280"/>
                <a:ext cx="215900" cy="215900"/>
              </a:xfrm>
              <a:prstGeom prst="rect">
                <a:avLst/>
              </a:prstGeom>
              <a:solidFill>
                <a:srgbClr val="696969"/>
              </a:solidFill>
              <a:ln>
                <a:noFill/>
              </a:ln>
              <a:effectLst/>
            </p:spPr>
            <p:txBody>
              <a:bodyPr wrap="square" anchor="ctr">
                <a:noAutofit/>
              </a:bodyPr>
              <a:lstStyle/>
              <a:p>
                <a:endParaRPr lang="en-GB" sz="1000"/>
              </a:p>
            </p:txBody>
          </p:sp>
          <p:sp>
            <p:nvSpPr>
              <p:cNvPr id="77" name="Rectangle 110"/>
              <p:cNvSpPr>
                <a:spLocks noChangeArrowheads="1"/>
              </p:cNvSpPr>
              <p:nvPr/>
            </p:nvSpPr>
            <p:spPr bwMode="gray">
              <a:xfrm>
                <a:off x="-1612900" y="149880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Mid Grey</a:t>
                </a:r>
              </a:p>
              <a:p>
                <a:pPr>
                  <a:lnSpc>
                    <a:spcPct val="65000"/>
                  </a:lnSpc>
                  <a:spcBef>
                    <a:spcPct val="20000"/>
                  </a:spcBef>
                  <a:spcAft>
                    <a:spcPct val="20000"/>
                  </a:spcAft>
                </a:pPr>
                <a:r>
                  <a:rPr lang="en-GB" altLang="en-GB" sz="1000" dirty="0">
                    <a:solidFill>
                      <a:srgbClr val="333333"/>
                    </a:solidFill>
                  </a:rPr>
                  <a:t>RGB= 105, 105, 105</a:t>
                </a:r>
              </a:p>
            </p:txBody>
          </p:sp>
          <p:sp>
            <p:nvSpPr>
              <p:cNvPr id="78" name="Rectangle 111"/>
              <p:cNvSpPr>
                <a:spLocks noChangeArrowheads="1"/>
              </p:cNvSpPr>
              <p:nvPr/>
            </p:nvSpPr>
            <p:spPr bwMode="gray">
              <a:xfrm>
                <a:off x="-1903413" y="1895419"/>
                <a:ext cx="215900" cy="215900"/>
              </a:xfrm>
              <a:prstGeom prst="rect">
                <a:avLst/>
              </a:prstGeom>
              <a:solidFill>
                <a:srgbClr val="333333"/>
              </a:solidFill>
              <a:ln>
                <a:noFill/>
              </a:ln>
              <a:effectLst/>
            </p:spPr>
            <p:txBody>
              <a:bodyPr wrap="square" anchor="ctr">
                <a:noAutofit/>
              </a:bodyPr>
              <a:lstStyle/>
              <a:p>
                <a:endParaRPr lang="en-GB" sz="1000"/>
              </a:p>
            </p:txBody>
          </p:sp>
          <p:sp>
            <p:nvSpPr>
              <p:cNvPr id="79" name="Rectangle 112"/>
              <p:cNvSpPr>
                <a:spLocks noChangeArrowheads="1"/>
              </p:cNvSpPr>
              <p:nvPr/>
            </p:nvSpPr>
            <p:spPr bwMode="gray">
              <a:xfrm>
                <a:off x="-1612900" y="190494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Text Colour</a:t>
                </a:r>
              </a:p>
              <a:p>
                <a:pPr>
                  <a:lnSpc>
                    <a:spcPct val="65000"/>
                  </a:lnSpc>
                  <a:spcBef>
                    <a:spcPct val="20000"/>
                  </a:spcBef>
                  <a:spcAft>
                    <a:spcPct val="20000"/>
                  </a:spcAft>
                </a:pPr>
                <a:r>
                  <a:rPr lang="en-GB" altLang="en-GB" sz="1000" dirty="0">
                    <a:solidFill>
                      <a:srgbClr val="333333"/>
                    </a:solidFill>
                  </a:rPr>
                  <a:t>RGB= 51, 51, 51</a:t>
                </a:r>
              </a:p>
            </p:txBody>
          </p:sp>
          <p:pic>
            <p:nvPicPr>
              <p:cNvPr id="80" name="Picture 79"/>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804990" y="2022815"/>
                <a:ext cx="154783" cy="138908"/>
              </a:xfrm>
              <a:prstGeom prst="rect">
                <a:avLst/>
              </a:prstGeom>
            </p:spPr>
          </p:pic>
          <p:sp>
            <p:nvSpPr>
              <p:cNvPr id="81" name="Rectangle 111"/>
              <p:cNvSpPr>
                <a:spLocks noChangeArrowheads="1"/>
              </p:cNvSpPr>
              <p:nvPr userDrawn="1"/>
            </p:nvSpPr>
            <p:spPr bwMode="gray">
              <a:xfrm>
                <a:off x="-1903413" y="4979815"/>
                <a:ext cx="215900" cy="215900"/>
              </a:xfrm>
              <a:prstGeom prst="rect">
                <a:avLst/>
              </a:prstGeom>
              <a:solidFill>
                <a:srgbClr val="FF0000"/>
              </a:solidFill>
              <a:ln>
                <a:noFill/>
              </a:ln>
              <a:effectLst/>
            </p:spPr>
            <p:txBody>
              <a:bodyPr wrap="square" anchor="ctr">
                <a:noAutofit/>
              </a:bodyPr>
              <a:lstStyle/>
              <a:p>
                <a:endParaRPr lang="en-GB" sz="1000"/>
              </a:p>
            </p:txBody>
          </p:sp>
          <p:sp>
            <p:nvSpPr>
              <p:cNvPr id="82" name="Rectangle 112"/>
              <p:cNvSpPr>
                <a:spLocks noChangeArrowheads="1"/>
              </p:cNvSpPr>
              <p:nvPr userDrawn="1"/>
            </p:nvSpPr>
            <p:spPr bwMode="gray">
              <a:xfrm>
                <a:off x="-1612900" y="497981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Minus</a:t>
                </a:r>
              </a:p>
              <a:p>
                <a:pPr>
                  <a:lnSpc>
                    <a:spcPct val="65000"/>
                  </a:lnSpc>
                  <a:spcBef>
                    <a:spcPct val="20000"/>
                  </a:spcBef>
                  <a:spcAft>
                    <a:spcPct val="20000"/>
                  </a:spcAft>
                </a:pPr>
                <a:r>
                  <a:rPr lang="en-GB" altLang="en-GB" sz="1000" dirty="0">
                    <a:solidFill>
                      <a:srgbClr val="333333"/>
                    </a:solidFill>
                  </a:rPr>
                  <a:t>RGB= 255, 0, 0</a:t>
                </a:r>
              </a:p>
            </p:txBody>
          </p:sp>
          <p:sp>
            <p:nvSpPr>
              <p:cNvPr id="83" name="Rectangle 111"/>
              <p:cNvSpPr>
                <a:spLocks noChangeArrowheads="1"/>
              </p:cNvSpPr>
              <p:nvPr userDrawn="1"/>
            </p:nvSpPr>
            <p:spPr bwMode="gray">
              <a:xfrm>
                <a:off x="-1903413" y="5343581"/>
                <a:ext cx="215900" cy="215900"/>
              </a:xfrm>
              <a:prstGeom prst="rect">
                <a:avLst/>
              </a:prstGeom>
              <a:solidFill>
                <a:srgbClr val="019649"/>
              </a:solidFill>
              <a:ln>
                <a:noFill/>
              </a:ln>
              <a:effectLst/>
            </p:spPr>
            <p:txBody>
              <a:bodyPr wrap="square" anchor="ctr">
                <a:noAutofit/>
              </a:bodyPr>
              <a:lstStyle/>
              <a:p>
                <a:endParaRPr lang="en-GB" sz="1000"/>
              </a:p>
            </p:txBody>
          </p:sp>
          <p:sp>
            <p:nvSpPr>
              <p:cNvPr id="84" name="Rectangle 112"/>
              <p:cNvSpPr>
                <a:spLocks noChangeArrowheads="1"/>
              </p:cNvSpPr>
              <p:nvPr userDrawn="1"/>
            </p:nvSpPr>
            <p:spPr bwMode="gray">
              <a:xfrm>
                <a:off x="-1612900" y="535310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Plus</a:t>
                </a:r>
              </a:p>
              <a:p>
                <a:pPr>
                  <a:lnSpc>
                    <a:spcPct val="65000"/>
                  </a:lnSpc>
                  <a:spcBef>
                    <a:spcPct val="20000"/>
                  </a:spcBef>
                  <a:spcAft>
                    <a:spcPct val="20000"/>
                  </a:spcAft>
                </a:pPr>
                <a:r>
                  <a:rPr lang="en-GB" altLang="en-GB" sz="1000" dirty="0">
                    <a:solidFill>
                      <a:srgbClr val="333333"/>
                    </a:solidFill>
                  </a:rPr>
                  <a:t>RGB= 52, 150, 81</a:t>
                </a:r>
              </a:p>
            </p:txBody>
          </p:sp>
          <p:sp>
            <p:nvSpPr>
              <p:cNvPr id="85" name="Rectangle 113"/>
              <p:cNvSpPr>
                <a:spLocks noChangeArrowheads="1"/>
              </p:cNvSpPr>
              <p:nvPr userDrawn="1"/>
            </p:nvSpPr>
            <p:spPr bwMode="gray">
              <a:xfrm>
                <a:off x="-1903413" y="450038"/>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Primary colours</a:t>
                </a:r>
              </a:p>
            </p:txBody>
          </p:sp>
          <p:sp>
            <p:nvSpPr>
              <p:cNvPr id="86" name="Rectangle 113"/>
              <p:cNvSpPr>
                <a:spLocks noChangeArrowheads="1"/>
              </p:cNvSpPr>
              <p:nvPr userDrawn="1"/>
            </p:nvSpPr>
            <p:spPr bwMode="gray">
              <a:xfrm>
                <a:off x="-1903413" y="2380422"/>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Secondary colours</a:t>
                </a:r>
              </a:p>
            </p:txBody>
          </p:sp>
          <p:sp>
            <p:nvSpPr>
              <p:cNvPr id="104" name="Rectangle 113"/>
              <p:cNvSpPr>
                <a:spLocks noChangeArrowheads="1"/>
              </p:cNvSpPr>
              <p:nvPr userDrawn="1"/>
            </p:nvSpPr>
            <p:spPr bwMode="gray">
              <a:xfrm>
                <a:off x="-1903413" y="4757632"/>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Functional colours</a:t>
                </a:r>
              </a:p>
            </p:txBody>
          </p:sp>
        </p:grpSp>
      </p:grpSp>
    </p:spTree>
    <p:extLst>
      <p:ext uri="{BB962C8B-B14F-4D97-AF65-F5344CB8AC3E}">
        <p14:creationId xmlns:p14="http://schemas.microsoft.com/office/powerpoint/2010/main" val="22510561"/>
      </p:ext>
    </p:extLst>
  </p:cSld>
  <p:clrMapOvr>
    <a:masterClrMapping/>
  </p:clrMapOvr>
  <p:extLst mod="1">
    <p:ext uri="{DCECCB84-F9BA-43D5-87BE-67443E8EF086}">
      <p15:sldGuideLst xmlns:p15="http://schemas.microsoft.com/office/powerpoint/2012/main">
        <p15:guide id="1" orient="horz" pos="4135"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Slide Confidential">
    <p:bg bwMode="gray">
      <p:bgRef idx="1001">
        <a:schemeClr val="bg1"/>
      </p:bgRef>
    </p:bg>
    <p:spTree>
      <p:nvGrpSpPr>
        <p:cNvPr id="1" name=""/>
        <p:cNvGrpSpPr/>
        <p:nvPr/>
      </p:nvGrpSpPr>
      <p:grpSpPr>
        <a:xfrm>
          <a:off x="0" y="0"/>
          <a:ext cx="0" cy="0"/>
          <a:chOff x="0" y="0"/>
          <a:chExt cx="0" cy="0"/>
        </a:xfrm>
      </p:grpSpPr>
      <p:grpSp>
        <p:nvGrpSpPr>
          <p:cNvPr id="50" name="Group 49"/>
          <p:cNvGrpSpPr/>
          <p:nvPr userDrawn="1"/>
        </p:nvGrpSpPr>
        <p:grpSpPr bwMode="gray">
          <a:xfrm>
            <a:off x="0" y="1643199"/>
            <a:ext cx="11339513" cy="3055937"/>
            <a:chOff x="409575" y="3144838"/>
            <a:chExt cx="11339513" cy="3055937"/>
          </a:xfrm>
        </p:grpSpPr>
        <p:sp>
          <p:nvSpPr>
            <p:cNvPr id="51" name="Freeform 5"/>
            <p:cNvSpPr>
              <a:spLocks/>
            </p:cNvSpPr>
            <p:nvPr/>
          </p:nvSpPr>
          <p:spPr bwMode="gray">
            <a:xfrm>
              <a:off x="409575" y="5521325"/>
              <a:ext cx="11339513" cy="679450"/>
            </a:xfrm>
            <a:custGeom>
              <a:avLst/>
              <a:gdLst>
                <a:gd name="T0" fmla="*/ 0 w 2680"/>
                <a:gd name="T1" fmla="*/ 0 h 160"/>
                <a:gd name="T2" fmla="*/ 0 w 2680"/>
                <a:gd name="T3" fmla="*/ 160 h 160"/>
                <a:gd name="T4" fmla="*/ 2656 w 2680"/>
                <a:gd name="T5" fmla="*/ 160 h 160"/>
                <a:gd name="T6" fmla="*/ 2680 w 2680"/>
                <a:gd name="T7" fmla="*/ 136 h 160"/>
                <a:gd name="T8" fmla="*/ 2680 w 2680"/>
                <a:gd name="T9" fmla="*/ 0 h 160"/>
                <a:gd name="T10" fmla="*/ 0 w 2680"/>
                <a:gd name="T11" fmla="*/ 0 h 160"/>
              </a:gdLst>
              <a:ahLst/>
              <a:cxnLst>
                <a:cxn ang="0">
                  <a:pos x="T0" y="T1"/>
                </a:cxn>
                <a:cxn ang="0">
                  <a:pos x="T2" y="T3"/>
                </a:cxn>
                <a:cxn ang="0">
                  <a:pos x="T4" y="T5"/>
                </a:cxn>
                <a:cxn ang="0">
                  <a:pos x="T6" y="T7"/>
                </a:cxn>
                <a:cxn ang="0">
                  <a:pos x="T8" y="T9"/>
                </a:cxn>
                <a:cxn ang="0">
                  <a:pos x="T10" y="T11"/>
                </a:cxn>
              </a:cxnLst>
              <a:rect l="0" t="0" r="r" b="b"/>
              <a:pathLst>
                <a:path w="2680" h="160">
                  <a:moveTo>
                    <a:pt x="0" y="0"/>
                  </a:moveTo>
                  <a:cubicBezTo>
                    <a:pt x="0" y="160"/>
                    <a:pt x="0" y="160"/>
                    <a:pt x="0" y="160"/>
                  </a:cubicBezTo>
                  <a:cubicBezTo>
                    <a:pt x="2656" y="160"/>
                    <a:pt x="2656" y="160"/>
                    <a:pt x="2656" y="160"/>
                  </a:cubicBezTo>
                  <a:cubicBezTo>
                    <a:pt x="2656" y="160"/>
                    <a:pt x="2680" y="160"/>
                    <a:pt x="2680" y="136"/>
                  </a:cubicBezTo>
                  <a:cubicBezTo>
                    <a:pt x="2680" y="0"/>
                    <a:pt x="2680" y="0"/>
                    <a:pt x="2680" y="0"/>
                  </a:cubicBezTo>
                  <a:lnTo>
                    <a:pt x="0" y="0"/>
                  </a:lnTo>
                  <a:close/>
                </a:path>
              </a:pathLst>
            </a:cu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2" name="Freeform 6"/>
            <p:cNvSpPr>
              <a:spLocks/>
            </p:cNvSpPr>
            <p:nvPr/>
          </p:nvSpPr>
          <p:spPr bwMode="gray">
            <a:xfrm>
              <a:off x="409575" y="3144838"/>
              <a:ext cx="11339513" cy="2376487"/>
            </a:xfrm>
            <a:custGeom>
              <a:avLst/>
              <a:gdLst>
                <a:gd name="T0" fmla="*/ 0 w 2680"/>
                <a:gd name="T1" fmla="*/ 0 h 560"/>
                <a:gd name="T2" fmla="*/ 0 w 2680"/>
                <a:gd name="T3" fmla="*/ 560 h 560"/>
                <a:gd name="T4" fmla="*/ 2680 w 2680"/>
                <a:gd name="T5" fmla="*/ 560 h 560"/>
                <a:gd name="T6" fmla="*/ 2680 w 2680"/>
                <a:gd name="T7" fmla="*/ 24 h 560"/>
                <a:gd name="T8" fmla="*/ 2656 w 2680"/>
                <a:gd name="T9" fmla="*/ 0 h 560"/>
                <a:gd name="T10" fmla="*/ 0 w 2680"/>
                <a:gd name="T11" fmla="*/ 0 h 560"/>
              </a:gdLst>
              <a:ahLst/>
              <a:cxnLst>
                <a:cxn ang="0">
                  <a:pos x="T0" y="T1"/>
                </a:cxn>
                <a:cxn ang="0">
                  <a:pos x="T2" y="T3"/>
                </a:cxn>
                <a:cxn ang="0">
                  <a:pos x="T4" y="T5"/>
                </a:cxn>
                <a:cxn ang="0">
                  <a:pos x="T6" y="T7"/>
                </a:cxn>
                <a:cxn ang="0">
                  <a:pos x="T8" y="T9"/>
                </a:cxn>
                <a:cxn ang="0">
                  <a:pos x="T10" y="T11"/>
                </a:cxn>
              </a:cxnLst>
              <a:rect l="0" t="0" r="r" b="b"/>
              <a:pathLst>
                <a:path w="2680" h="560">
                  <a:moveTo>
                    <a:pt x="0" y="0"/>
                  </a:moveTo>
                  <a:cubicBezTo>
                    <a:pt x="0" y="560"/>
                    <a:pt x="0" y="560"/>
                    <a:pt x="0" y="560"/>
                  </a:cubicBezTo>
                  <a:cubicBezTo>
                    <a:pt x="2680" y="560"/>
                    <a:pt x="2680" y="560"/>
                    <a:pt x="2680" y="560"/>
                  </a:cubicBezTo>
                  <a:cubicBezTo>
                    <a:pt x="2680" y="24"/>
                    <a:pt x="2680" y="24"/>
                    <a:pt x="2680" y="24"/>
                  </a:cubicBezTo>
                  <a:cubicBezTo>
                    <a:pt x="2680" y="24"/>
                    <a:pt x="2680" y="0"/>
                    <a:pt x="2656" y="0"/>
                  </a:cubicBezTo>
                  <a:lnTo>
                    <a:pt x="0" y="0"/>
                  </a:lnTo>
                  <a:close/>
                </a:path>
              </a:pathLst>
            </a:custGeom>
            <a:solidFill>
              <a:srgbClr val="FF62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
        <p:nvSpPr>
          <p:cNvPr id="8" name="Rectangle 7"/>
          <p:cNvSpPr/>
          <p:nvPr userDrawn="1"/>
        </p:nvSpPr>
        <p:spPr bwMode="gray">
          <a:xfrm>
            <a:off x="1" y="6024880"/>
            <a:ext cx="12190193" cy="833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noProof="0" dirty="0"/>
          </a:p>
        </p:txBody>
      </p:sp>
      <p:sp>
        <p:nvSpPr>
          <p:cNvPr id="25" name="Title 1"/>
          <p:cNvSpPr>
            <a:spLocks noGrp="1"/>
          </p:cNvSpPr>
          <p:nvPr>
            <p:ph type="ctrTitle"/>
          </p:nvPr>
        </p:nvSpPr>
        <p:spPr bwMode="gray">
          <a:xfrm>
            <a:off x="842433" y="2116800"/>
            <a:ext cx="10313209" cy="1227573"/>
          </a:xfrm>
        </p:spPr>
        <p:txBody>
          <a:bodyPr anchor="ctr" anchorCtr="0">
            <a:noAutofit/>
          </a:bodyPr>
          <a:lstStyle>
            <a:lvl1pPr algn="l">
              <a:lnSpc>
                <a:spcPts val="4600"/>
              </a:lnSpc>
              <a:defRPr sz="4600">
                <a:solidFill>
                  <a:schemeClr val="bg1"/>
                </a:solidFill>
              </a:defRPr>
            </a:lvl1pPr>
          </a:lstStyle>
          <a:p>
            <a:r>
              <a:rPr lang="en-US" noProof="0"/>
              <a:t>Click to edit Master title style</a:t>
            </a:r>
            <a:endParaRPr lang="en-GB" noProof="0" dirty="0"/>
          </a:p>
        </p:txBody>
      </p:sp>
      <p:sp>
        <p:nvSpPr>
          <p:cNvPr id="26" name="Subtitle 2"/>
          <p:cNvSpPr>
            <a:spLocks noGrp="1"/>
          </p:cNvSpPr>
          <p:nvPr>
            <p:ph type="subTitle" idx="1"/>
          </p:nvPr>
        </p:nvSpPr>
        <p:spPr bwMode="gray">
          <a:xfrm>
            <a:off x="842433" y="4240704"/>
            <a:ext cx="7082733" cy="306798"/>
          </a:xfrm>
        </p:spPr>
        <p:txBody>
          <a:bodyPr anchor="ctr" anchorCtr="0">
            <a:noAutofit/>
          </a:bodyPr>
          <a:lstStyle>
            <a:lvl1pPr marL="0" indent="0" algn="l">
              <a:lnSpc>
                <a:spcPts val="2200"/>
              </a:lnSpc>
              <a:buNone/>
              <a:defRPr sz="2000" b="0" i="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noProof="0"/>
              <a:t>Click to edit Master subtitle style</a:t>
            </a:r>
            <a:endParaRPr lang="en-GB" noProof="0" dirty="0"/>
          </a:p>
        </p:txBody>
      </p:sp>
      <p:sp>
        <p:nvSpPr>
          <p:cNvPr id="27" name="Text Placeholder 6"/>
          <p:cNvSpPr>
            <a:spLocks noGrp="1"/>
          </p:cNvSpPr>
          <p:nvPr>
            <p:ph type="body" sz="quarter" idx="11"/>
          </p:nvPr>
        </p:nvSpPr>
        <p:spPr bwMode="gray">
          <a:xfrm>
            <a:off x="842400" y="3556800"/>
            <a:ext cx="10305675" cy="385233"/>
          </a:xfrm>
        </p:spPr>
        <p:txBody>
          <a:bodyPr>
            <a:noAutofit/>
          </a:bodyPr>
          <a:lstStyle>
            <a:lvl1pPr>
              <a:lnSpc>
                <a:spcPts val="2200"/>
              </a:lnSpc>
              <a:defRPr sz="2200">
                <a:solidFill>
                  <a:schemeClr val="bg1"/>
                </a:solidFill>
              </a:defRPr>
            </a:lvl1pPr>
          </a:lstStyle>
          <a:p>
            <a:pPr lvl="0"/>
            <a:r>
              <a:rPr lang="en-US" noProof="0"/>
              <a:t>Click to edit Master text styles</a:t>
            </a:r>
          </a:p>
        </p:txBody>
      </p:sp>
      <p:sp>
        <p:nvSpPr>
          <p:cNvPr id="28" name="Picture Placeholder 2"/>
          <p:cNvSpPr>
            <a:spLocks noGrp="1"/>
          </p:cNvSpPr>
          <p:nvPr>
            <p:ph type="pic" sz="quarter" idx="13" hasCustomPrompt="1"/>
          </p:nvPr>
        </p:nvSpPr>
        <p:spPr>
          <a:xfrm>
            <a:off x="838200" y="5242062"/>
            <a:ext cx="2196000" cy="1317138"/>
          </a:xfrm>
        </p:spPr>
        <p:txBody>
          <a:bodyPr lIns="0" anchor="ctr" anchorCtr="0"/>
          <a:lstStyle>
            <a:lvl1pPr algn="l">
              <a:lnSpc>
                <a:spcPct val="100000"/>
              </a:lnSpc>
              <a:defRPr sz="900" b="0"/>
            </a:lvl1pPr>
          </a:lstStyle>
          <a:p>
            <a:r>
              <a:rPr lang="en-GB" dirty="0"/>
              <a:t>Click to insert project logo</a:t>
            </a:r>
          </a:p>
        </p:txBody>
      </p:sp>
      <p:pic>
        <p:nvPicPr>
          <p:cNvPr id="30" name="Picture 2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373167" y="6203775"/>
            <a:ext cx="1518197" cy="378000"/>
          </a:xfrm>
          <a:prstGeom prst="rect">
            <a:avLst/>
          </a:prstGeom>
        </p:spPr>
      </p:pic>
      <p:cxnSp>
        <p:nvCxnSpPr>
          <p:cNvPr id="16" name="Straight Connector 15"/>
          <p:cNvCxnSpPr/>
          <p:nvPr userDrawn="1"/>
        </p:nvCxnSpPr>
        <p:spPr>
          <a:xfrm>
            <a:off x="3015150" y="6953250"/>
            <a:ext cx="0" cy="360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426676" y="6200775"/>
            <a:ext cx="36000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0" name="TextBox 19"/>
          <p:cNvSpPr txBox="1"/>
          <p:nvPr userDrawn="1"/>
        </p:nvSpPr>
        <p:spPr>
          <a:xfrm>
            <a:off x="1206675" y="7019955"/>
            <a:ext cx="1440000" cy="226591"/>
          </a:xfrm>
          <a:prstGeom prst="rect">
            <a:avLst/>
          </a:prstGeom>
          <a:noFill/>
        </p:spPr>
        <p:txBody>
          <a:bodyPr wrap="square" lIns="36000" tIns="36000" rIns="36000" bIns="36000" rtlCol="0">
            <a:spAutoFit/>
          </a:bodyPr>
          <a:lstStyle/>
          <a:p>
            <a:pPr algn="ctr"/>
            <a:r>
              <a:rPr lang="en-GB" sz="1000"/>
              <a:t>Max.</a:t>
            </a:r>
            <a:r>
              <a:rPr lang="en-GB" sz="1000" baseline="0"/>
              <a:t> width</a:t>
            </a:r>
            <a:endParaRPr lang="en-GB" sz="1000"/>
          </a:p>
        </p:txBody>
      </p:sp>
      <p:sp>
        <p:nvSpPr>
          <p:cNvPr id="22" name="TextBox 21"/>
          <p:cNvSpPr txBox="1"/>
          <p:nvPr userDrawn="1"/>
        </p:nvSpPr>
        <p:spPr>
          <a:xfrm>
            <a:off x="-1506676" y="6266692"/>
            <a:ext cx="1440000" cy="226591"/>
          </a:xfrm>
          <a:prstGeom prst="rect">
            <a:avLst/>
          </a:prstGeom>
          <a:noFill/>
        </p:spPr>
        <p:txBody>
          <a:bodyPr wrap="square" lIns="36000" tIns="36000" rIns="36000" bIns="36000" rtlCol="0">
            <a:spAutoFit/>
          </a:bodyPr>
          <a:lstStyle/>
          <a:p>
            <a:pPr algn="r"/>
            <a:r>
              <a:rPr lang="en-GB" sz="1000"/>
              <a:t>Min.</a:t>
            </a:r>
            <a:r>
              <a:rPr lang="en-GB" sz="1000" baseline="0"/>
              <a:t> height</a:t>
            </a:r>
            <a:endParaRPr lang="en-GB" sz="1000"/>
          </a:p>
        </p:txBody>
      </p:sp>
      <p:sp>
        <p:nvSpPr>
          <p:cNvPr id="32" name="TextBox 31"/>
          <p:cNvSpPr txBox="1"/>
          <p:nvPr userDrawn="1"/>
        </p:nvSpPr>
        <p:spPr>
          <a:xfrm>
            <a:off x="-1506676" y="5297118"/>
            <a:ext cx="1440000" cy="226591"/>
          </a:xfrm>
          <a:prstGeom prst="rect">
            <a:avLst/>
          </a:prstGeom>
          <a:noFill/>
        </p:spPr>
        <p:txBody>
          <a:bodyPr wrap="square" lIns="36000" tIns="36000" rIns="36000" bIns="36000" rtlCol="0">
            <a:spAutoFit/>
          </a:bodyPr>
          <a:lstStyle/>
          <a:p>
            <a:pPr algn="r"/>
            <a:r>
              <a:rPr lang="en-GB" sz="1000"/>
              <a:t>Max.</a:t>
            </a:r>
            <a:r>
              <a:rPr lang="en-GB" sz="1000" baseline="0"/>
              <a:t> height</a:t>
            </a:r>
            <a:endParaRPr lang="en-GB" sz="1000"/>
          </a:p>
        </p:txBody>
      </p:sp>
      <p:cxnSp>
        <p:nvCxnSpPr>
          <p:cNvPr id="33" name="Straight Connector 32"/>
          <p:cNvCxnSpPr/>
          <p:nvPr userDrawn="1"/>
        </p:nvCxnSpPr>
        <p:spPr>
          <a:xfrm>
            <a:off x="838200" y="6953250"/>
            <a:ext cx="0" cy="360000"/>
          </a:xfrm>
          <a:prstGeom prst="line">
            <a:avLst/>
          </a:prstGeom>
          <a:ln>
            <a:headEnd type="triangl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a:off x="-426676" y="6559200"/>
            <a:ext cx="360000" cy="0"/>
          </a:xfrm>
          <a:prstGeom prst="line">
            <a:avLst/>
          </a:prstGeom>
          <a:ln>
            <a:headEnd type="none"/>
            <a:tailEnd type="triangle"/>
          </a:ln>
        </p:spPr>
        <p:style>
          <a:lnRef idx="1">
            <a:schemeClr val="accent1"/>
          </a:lnRef>
          <a:fillRef idx="0">
            <a:schemeClr val="accent1"/>
          </a:fillRef>
          <a:effectRef idx="0">
            <a:schemeClr val="accent1"/>
          </a:effectRef>
          <a:fontRef idx="minor">
            <a:schemeClr val="tx1"/>
          </a:fontRef>
        </p:style>
      </p:cxnSp>
      <p:sp>
        <p:nvSpPr>
          <p:cNvPr id="47" name="Text Placeholder 2"/>
          <p:cNvSpPr>
            <a:spLocks noGrp="1"/>
          </p:cNvSpPr>
          <p:nvPr>
            <p:ph type="body" sz="quarter" idx="14" hasCustomPrompt="1"/>
          </p:nvPr>
        </p:nvSpPr>
        <p:spPr>
          <a:xfrm>
            <a:off x="8167642" y="4291504"/>
            <a:ext cx="2988000" cy="275612"/>
          </a:xfrm>
        </p:spPr>
        <p:txBody>
          <a:bodyPr tIns="0" bIns="0"/>
          <a:lstStyle>
            <a:lvl1pPr marL="0" indent="0" algn="r">
              <a:lnSpc>
                <a:spcPct val="100000"/>
              </a:lnSpc>
              <a:buNone/>
              <a:defRPr sz="1500">
                <a:solidFill>
                  <a:srgbClr val="000000"/>
                </a:solidFill>
                <a:latin typeface="+mn-lt"/>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dirty="0"/>
              <a:t>Click to edit location and date</a:t>
            </a:r>
          </a:p>
        </p:txBody>
      </p:sp>
      <p:grpSp>
        <p:nvGrpSpPr>
          <p:cNvPr id="56" name="Group 55"/>
          <p:cNvGrpSpPr/>
          <p:nvPr userDrawn="1"/>
        </p:nvGrpSpPr>
        <p:grpSpPr>
          <a:xfrm>
            <a:off x="10749167" y="-133099"/>
            <a:ext cx="1441027" cy="1565166"/>
            <a:chOff x="5364088" y="4720073"/>
            <a:chExt cx="1441027" cy="1565166"/>
          </a:xfrm>
        </p:grpSpPr>
        <p:sp>
          <p:nvSpPr>
            <p:cNvPr id="57" name="Freeform 5"/>
            <p:cNvSpPr>
              <a:spLocks/>
            </p:cNvSpPr>
            <p:nvPr/>
          </p:nvSpPr>
          <p:spPr bwMode="gray">
            <a:xfrm>
              <a:off x="5364088" y="4844212"/>
              <a:ext cx="1441027" cy="1441027"/>
            </a:xfrm>
            <a:custGeom>
              <a:avLst/>
              <a:gdLst>
                <a:gd name="T0" fmla="*/ 0 w 810"/>
                <a:gd name="T1" fmla="*/ 0 h 810"/>
                <a:gd name="T2" fmla="*/ 810 w 810"/>
                <a:gd name="T3" fmla="*/ 810 h 810"/>
                <a:gd name="T4" fmla="*/ 810 w 810"/>
                <a:gd name="T5" fmla="*/ 536 h 810"/>
                <a:gd name="T6" fmla="*/ 274 w 810"/>
                <a:gd name="T7" fmla="*/ 0 h 810"/>
                <a:gd name="T8" fmla="*/ 0 w 810"/>
                <a:gd name="T9" fmla="*/ 0 h 810"/>
              </a:gdLst>
              <a:ahLst/>
              <a:cxnLst>
                <a:cxn ang="0">
                  <a:pos x="T0" y="T1"/>
                </a:cxn>
                <a:cxn ang="0">
                  <a:pos x="T2" y="T3"/>
                </a:cxn>
                <a:cxn ang="0">
                  <a:pos x="T4" y="T5"/>
                </a:cxn>
                <a:cxn ang="0">
                  <a:pos x="T6" y="T7"/>
                </a:cxn>
                <a:cxn ang="0">
                  <a:pos x="T8" y="T9"/>
                </a:cxn>
              </a:cxnLst>
              <a:rect l="0" t="0" r="r" b="b"/>
              <a:pathLst>
                <a:path w="810" h="810">
                  <a:moveTo>
                    <a:pt x="0" y="0"/>
                  </a:moveTo>
                  <a:lnTo>
                    <a:pt x="810" y="810"/>
                  </a:lnTo>
                  <a:lnTo>
                    <a:pt x="810" y="536"/>
                  </a:lnTo>
                  <a:lnTo>
                    <a:pt x="274" y="0"/>
                  </a:lnTo>
                  <a:lnTo>
                    <a:pt x="0" y="0"/>
                  </a:lnTo>
                  <a:close/>
                </a:path>
              </a:pathLst>
            </a:custGeom>
            <a:solidFill>
              <a:srgbClr val="17A7DC"/>
            </a:solidFill>
            <a:ln w="19050">
              <a:solidFill>
                <a:srgbClr val="60A6DA"/>
              </a:solidFill>
              <a:round/>
              <a:headEnd/>
              <a:tailEnd/>
            </a:ln>
            <a:extLst/>
          </p:spPr>
          <p:txBody>
            <a:bodyPr vert="horz" wrap="square" lIns="91440" tIns="45720" rIns="91440" bIns="45720" numCol="1" anchor="t" anchorCtr="0" compatLnSpc="1">
              <a:prstTxWarp prst="textNoShape">
                <a:avLst/>
              </a:prstTxWarp>
            </a:bodyPr>
            <a:lstStyle/>
            <a:p>
              <a:endParaRPr lang="en-GB" sz="3200"/>
            </a:p>
          </p:txBody>
        </p:sp>
        <p:sp>
          <p:nvSpPr>
            <p:cNvPr id="80" name="Title 14"/>
            <p:cNvSpPr txBox="1">
              <a:spLocks/>
            </p:cNvSpPr>
            <p:nvPr userDrawn="1"/>
          </p:nvSpPr>
          <p:spPr bwMode="gray">
            <a:xfrm rot="2700000">
              <a:off x="5481455" y="5320862"/>
              <a:ext cx="1447800" cy="246221"/>
            </a:xfrm>
            <a:prstGeom prst="rect">
              <a:avLst/>
            </a:prstGeom>
          </p:spPr>
          <p:txBody>
            <a:bodyPr vert="horz" wrap="none" lIns="0" tIns="0" rIns="0" bIns="0" rtlCol="0" anchor="ctr" anchorCtr="0">
              <a:noAutofit/>
            </a:bodyPr>
            <a:lstStyle>
              <a:lvl1pPr algn="l" defTabSz="914400" rtl="0" eaLnBrk="1" latinLnBrk="0" hangingPunct="1">
                <a:lnSpc>
                  <a:spcPts val="4600"/>
                </a:lnSpc>
                <a:spcBef>
                  <a:spcPct val="0"/>
                </a:spcBef>
                <a:buNone/>
                <a:defRPr sz="4400" b="1" kern="1200" baseline="0">
                  <a:solidFill>
                    <a:schemeClr val="bg1"/>
                  </a:solidFill>
                  <a:latin typeface="+mj-lt"/>
                  <a:ea typeface="+mj-ea"/>
                  <a:cs typeface="Arial" panose="020B0604020202020204" pitchFamily="34" charset="0"/>
                </a:defRPr>
              </a:lvl1pPr>
            </a:lstStyle>
            <a:p>
              <a:pPr algn="ctr">
                <a:lnSpc>
                  <a:spcPct val="100000"/>
                </a:lnSpc>
              </a:pPr>
              <a:r>
                <a:rPr lang="en-GB" sz="1600" noProof="0" dirty="0"/>
                <a:t>Confidential</a:t>
              </a:r>
            </a:p>
          </p:txBody>
        </p:sp>
      </p:grpSp>
      <p:grpSp>
        <p:nvGrpSpPr>
          <p:cNvPr id="53" name="Group 52"/>
          <p:cNvGrpSpPr/>
          <p:nvPr userDrawn="1"/>
        </p:nvGrpSpPr>
        <p:grpSpPr>
          <a:xfrm>
            <a:off x="-2035175" y="0"/>
            <a:ext cx="1881477" cy="5176145"/>
            <a:chOff x="-2035175" y="0"/>
            <a:chExt cx="1881477" cy="5176145"/>
          </a:xfrm>
        </p:grpSpPr>
        <p:sp>
          <p:nvSpPr>
            <p:cNvPr id="54" name="Rectangle 104"/>
            <p:cNvSpPr>
              <a:spLocks noChangeArrowheads="1"/>
            </p:cNvSpPr>
            <p:nvPr userDrawn="1"/>
          </p:nvSpPr>
          <p:spPr bwMode="gray">
            <a:xfrm>
              <a:off x="-2025698" y="0"/>
              <a:ext cx="1872000" cy="5176145"/>
            </a:xfrm>
            <a:prstGeom prst="rect">
              <a:avLst/>
            </a:prstGeom>
            <a:solidFill>
              <a:srgbClr val="EAEAEA"/>
            </a:solidFill>
            <a:ln>
              <a:noFill/>
            </a:ln>
            <a:effectLst/>
          </p:spPr>
          <p:txBody>
            <a:bodyPr wrap="square" lIns="180000" tIns="180000" rIns="180000" bIns="180000" anchor="ctr">
              <a:noAutofit/>
            </a:bodyPr>
            <a:lstStyle/>
            <a:p>
              <a:endParaRPr lang="en-GB" sz="1000" noProof="0" dirty="0"/>
            </a:p>
          </p:txBody>
        </p:sp>
        <p:grpSp>
          <p:nvGrpSpPr>
            <p:cNvPr id="55" name="Group 54"/>
            <p:cNvGrpSpPr/>
            <p:nvPr userDrawn="1"/>
          </p:nvGrpSpPr>
          <p:grpSpPr>
            <a:xfrm>
              <a:off x="-2035175" y="0"/>
              <a:ext cx="1872000" cy="5176145"/>
              <a:chOff x="-2035175" y="0"/>
              <a:chExt cx="1872000" cy="5730106"/>
            </a:xfrm>
          </p:grpSpPr>
          <p:sp>
            <p:nvSpPr>
              <p:cNvPr id="81" name="Rectangle 104"/>
              <p:cNvSpPr>
                <a:spLocks noChangeArrowheads="1"/>
              </p:cNvSpPr>
              <p:nvPr/>
            </p:nvSpPr>
            <p:spPr bwMode="gray">
              <a:xfrm>
                <a:off x="-2035175" y="4672310"/>
                <a:ext cx="1872000" cy="1057796"/>
              </a:xfrm>
              <a:prstGeom prst="rect">
                <a:avLst/>
              </a:prstGeom>
              <a:solidFill>
                <a:srgbClr val="EAEAEA"/>
              </a:solidFill>
              <a:ln>
                <a:noFill/>
              </a:ln>
              <a:effectLst/>
            </p:spPr>
            <p:txBody>
              <a:bodyPr wrap="square" lIns="180000" tIns="180000" rIns="180000" bIns="180000" anchor="ctr">
                <a:noAutofit/>
              </a:bodyPr>
              <a:lstStyle/>
              <a:p>
                <a:endParaRPr lang="en-GB" sz="1000"/>
              </a:p>
            </p:txBody>
          </p:sp>
          <p:sp>
            <p:nvSpPr>
              <p:cNvPr id="82" name="Rectangle 104"/>
              <p:cNvSpPr>
                <a:spLocks noChangeArrowheads="1"/>
              </p:cNvSpPr>
              <p:nvPr userDrawn="1"/>
            </p:nvSpPr>
            <p:spPr bwMode="gray">
              <a:xfrm>
                <a:off x="-2035175" y="0"/>
                <a:ext cx="1872000" cy="4709801"/>
              </a:xfrm>
              <a:prstGeom prst="rect">
                <a:avLst/>
              </a:prstGeom>
              <a:solidFill>
                <a:srgbClr val="EAEAEA"/>
              </a:solidFill>
              <a:ln>
                <a:noFill/>
              </a:ln>
              <a:effectLst/>
            </p:spPr>
            <p:txBody>
              <a:bodyPr wrap="square" lIns="180000" tIns="180000" rIns="180000" bIns="180000" anchor="ctr">
                <a:noAutofit/>
              </a:bodyPr>
              <a:lstStyle/>
              <a:p>
                <a:endParaRPr lang="en-GB" sz="1000"/>
              </a:p>
            </p:txBody>
          </p:sp>
          <p:sp>
            <p:nvSpPr>
              <p:cNvPr id="83" name="Rectangle 105"/>
              <p:cNvSpPr>
                <a:spLocks noChangeArrowheads="1"/>
              </p:cNvSpPr>
              <p:nvPr userDrawn="1"/>
            </p:nvSpPr>
            <p:spPr bwMode="gray">
              <a:xfrm>
                <a:off x="-1903413" y="665771"/>
                <a:ext cx="215900" cy="215900"/>
              </a:xfrm>
              <a:prstGeom prst="rect">
                <a:avLst/>
              </a:prstGeom>
              <a:solidFill>
                <a:srgbClr val="FF6200"/>
              </a:solidFill>
              <a:ln>
                <a:noFill/>
              </a:ln>
              <a:effectLst/>
            </p:spPr>
            <p:txBody>
              <a:bodyPr wrap="square" anchor="ctr">
                <a:noAutofit/>
              </a:bodyPr>
              <a:lstStyle/>
              <a:p>
                <a:endParaRPr lang="en-GB" sz="1000"/>
              </a:p>
            </p:txBody>
          </p:sp>
          <p:sp>
            <p:nvSpPr>
              <p:cNvPr id="84" name="Rectangle 106"/>
              <p:cNvSpPr>
                <a:spLocks noChangeArrowheads="1"/>
              </p:cNvSpPr>
              <p:nvPr userDrawn="1"/>
            </p:nvSpPr>
            <p:spPr bwMode="gray">
              <a:xfrm>
                <a:off x="-1612900" y="67529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Orange</a:t>
                </a:r>
              </a:p>
              <a:p>
                <a:pPr>
                  <a:lnSpc>
                    <a:spcPct val="65000"/>
                  </a:lnSpc>
                  <a:spcBef>
                    <a:spcPct val="20000"/>
                  </a:spcBef>
                  <a:spcAft>
                    <a:spcPct val="20000"/>
                  </a:spcAft>
                </a:pPr>
                <a:r>
                  <a:rPr lang="en-GB" altLang="en-GB" sz="1000" dirty="0">
                    <a:solidFill>
                      <a:srgbClr val="333333"/>
                    </a:solidFill>
                  </a:rPr>
                  <a:t>RGB= 255, 98, 0</a:t>
                </a:r>
              </a:p>
            </p:txBody>
          </p:sp>
          <p:sp>
            <p:nvSpPr>
              <p:cNvPr id="85" name="Rectangle 107"/>
              <p:cNvSpPr>
                <a:spLocks noChangeArrowheads="1"/>
              </p:cNvSpPr>
              <p:nvPr userDrawn="1"/>
            </p:nvSpPr>
            <p:spPr bwMode="gray">
              <a:xfrm>
                <a:off x="-1903413" y="1055027"/>
                <a:ext cx="215900" cy="215900"/>
              </a:xfrm>
              <a:prstGeom prst="rect">
                <a:avLst/>
              </a:prstGeom>
              <a:solidFill>
                <a:srgbClr val="A8A8A8"/>
              </a:solidFill>
              <a:ln>
                <a:noFill/>
              </a:ln>
              <a:effectLst/>
            </p:spPr>
            <p:txBody>
              <a:bodyPr wrap="square" anchor="ctr">
                <a:noAutofit/>
              </a:bodyPr>
              <a:lstStyle/>
              <a:p>
                <a:endParaRPr lang="en-GB" sz="1000"/>
              </a:p>
            </p:txBody>
          </p:sp>
          <p:sp>
            <p:nvSpPr>
              <p:cNvPr id="86" name="Rectangle 108"/>
              <p:cNvSpPr>
                <a:spLocks noChangeArrowheads="1"/>
              </p:cNvSpPr>
              <p:nvPr userDrawn="1"/>
            </p:nvSpPr>
            <p:spPr bwMode="gray">
              <a:xfrm>
                <a:off x="-1612900" y="1080427"/>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Light Grey</a:t>
                </a:r>
              </a:p>
              <a:p>
                <a:pPr>
                  <a:lnSpc>
                    <a:spcPct val="65000"/>
                  </a:lnSpc>
                  <a:spcBef>
                    <a:spcPct val="20000"/>
                  </a:spcBef>
                  <a:spcAft>
                    <a:spcPct val="20000"/>
                  </a:spcAft>
                </a:pPr>
                <a:r>
                  <a:rPr lang="en-GB" altLang="en-GB" sz="1000" dirty="0">
                    <a:solidFill>
                      <a:srgbClr val="333333"/>
                    </a:solidFill>
                  </a:rPr>
                  <a:t>RGB= 168, 168, 168</a:t>
                </a:r>
              </a:p>
            </p:txBody>
          </p:sp>
          <p:sp>
            <p:nvSpPr>
              <p:cNvPr id="87" name="Rectangle 109"/>
              <p:cNvSpPr>
                <a:spLocks noChangeArrowheads="1"/>
              </p:cNvSpPr>
              <p:nvPr userDrawn="1"/>
            </p:nvSpPr>
            <p:spPr bwMode="gray">
              <a:xfrm>
                <a:off x="-1903413" y="2583180"/>
                <a:ext cx="215900" cy="215900"/>
              </a:xfrm>
              <a:prstGeom prst="rect">
                <a:avLst/>
              </a:prstGeom>
              <a:solidFill>
                <a:srgbClr val="525199"/>
              </a:solidFill>
              <a:ln>
                <a:noFill/>
              </a:ln>
              <a:effectLst/>
            </p:spPr>
            <p:txBody>
              <a:bodyPr wrap="square" anchor="ctr">
                <a:noAutofit/>
              </a:bodyPr>
              <a:lstStyle/>
              <a:p>
                <a:endParaRPr lang="en-GB" sz="1000"/>
              </a:p>
            </p:txBody>
          </p:sp>
          <p:sp>
            <p:nvSpPr>
              <p:cNvPr id="88" name="Rectangle 110"/>
              <p:cNvSpPr>
                <a:spLocks noChangeArrowheads="1"/>
              </p:cNvSpPr>
              <p:nvPr userDrawn="1"/>
            </p:nvSpPr>
            <p:spPr bwMode="gray">
              <a:xfrm>
                <a:off x="-1612900" y="259270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Indigo</a:t>
                </a:r>
              </a:p>
              <a:p>
                <a:pPr>
                  <a:lnSpc>
                    <a:spcPct val="65000"/>
                  </a:lnSpc>
                  <a:spcBef>
                    <a:spcPct val="20000"/>
                  </a:spcBef>
                  <a:spcAft>
                    <a:spcPct val="20000"/>
                  </a:spcAft>
                </a:pPr>
                <a:r>
                  <a:rPr lang="en-GB" altLang="en-GB" sz="1000" dirty="0">
                    <a:solidFill>
                      <a:srgbClr val="333333"/>
                    </a:solidFill>
                  </a:rPr>
                  <a:t>RGB= 82, 81, 153</a:t>
                </a:r>
              </a:p>
            </p:txBody>
          </p:sp>
          <p:sp>
            <p:nvSpPr>
              <p:cNvPr id="89" name="Rectangle 111"/>
              <p:cNvSpPr>
                <a:spLocks noChangeArrowheads="1"/>
              </p:cNvSpPr>
              <p:nvPr userDrawn="1"/>
            </p:nvSpPr>
            <p:spPr bwMode="gray">
              <a:xfrm>
                <a:off x="-1903413" y="3009234"/>
                <a:ext cx="215900" cy="215900"/>
              </a:xfrm>
              <a:prstGeom prst="rect">
                <a:avLst/>
              </a:prstGeom>
              <a:solidFill>
                <a:srgbClr val="60A6DA"/>
              </a:solidFill>
              <a:ln>
                <a:noFill/>
              </a:ln>
              <a:effectLst/>
            </p:spPr>
            <p:txBody>
              <a:bodyPr wrap="square" anchor="ctr">
                <a:noAutofit/>
              </a:bodyPr>
              <a:lstStyle/>
              <a:p>
                <a:endParaRPr lang="en-GB" sz="1000"/>
              </a:p>
            </p:txBody>
          </p:sp>
          <p:sp>
            <p:nvSpPr>
              <p:cNvPr id="90" name="Rectangle 112"/>
              <p:cNvSpPr>
                <a:spLocks noChangeArrowheads="1"/>
              </p:cNvSpPr>
              <p:nvPr userDrawn="1"/>
            </p:nvSpPr>
            <p:spPr bwMode="gray">
              <a:xfrm>
                <a:off x="-1612900" y="300923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Sky</a:t>
                </a:r>
              </a:p>
              <a:p>
                <a:pPr>
                  <a:lnSpc>
                    <a:spcPct val="65000"/>
                  </a:lnSpc>
                  <a:spcBef>
                    <a:spcPct val="20000"/>
                  </a:spcBef>
                  <a:spcAft>
                    <a:spcPct val="20000"/>
                  </a:spcAft>
                </a:pPr>
                <a:r>
                  <a:rPr lang="en-GB" altLang="en-GB" sz="1000" dirty="0">
                    <a:solidFill>
                      <a:srgbClr val="333333"/>
                    </a:solidFill>
                  </a:rPr>
                  <a:t>RGB= 96, 166, 218</a:t>
                </a:r>
              </a:p>
            </p:txBody>
          </p:sp>
          <p:sp>
            <p:nvSpPr>
              <p:cNvPr id="91" name="Rectangle 113"/>
              <p:cNvSpPr>
                <a:spLocks noChangeArrowheads="1"/>
              </p:cNvSpPr>
              <p:nvPr userDrawn="1"/>
            </p:nvSpPr>
            <p:spPr bwMode="gray">
              <a:xfrm>
                <a:off x="-1903413"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200" b="1" dirty="0">
                    <a:solidFill>
                      <a:srgbClr val="333333"/>
                    </a:solidFill>
                  </a:rPr>
                  <a:t>Colour guidelines</a:t>
                </a:r>
              </a:p>
            </p:txBody>
          </p:sp>
          <p:sp>
            <p:nvSpPr>
              <p:cNvPr id="92" name="Rectangle 107"/>
              <p:cNvSpPr>
                <a:spLocks noChangeArrowheads="1"/>
              </p:cNvSpPr>
              <p:nvPr/>
            </p:nvSpPr>
            <p:spPr bwMode="gray">
              <a:xfrm>
                <a:off x="-1903413" y="3435288"/>
                <a:ext cx="215900" cy="215900"/>
              </a:xfrm>
              <a:prstGeom prst="rect">
                <a:avLst/>
              </a:prstGeom>
              <a:solidFill>
                <a:srgbClr val="AB0066"/>
              </a:solidFill>
              <a:ln>
                <a:noFill/>
              </a:ln>
              <a:effectLst/>
            </p:spPr>
            <p:txBody>
              <a:bodyPr wrap="square" anchor="ctr">
                <a:noAutofit/>
              </a:bodyPr>
              <a:lstStyle/>
              <a:p>
                <a:endParaRPr lang="en-GB" sz="1000"/>
              </a:p>
            </p:txBody>
          </p:sp>
          <p:sp>
            <p:nvSpPr>
              <p:cNvPr id="93" name="Rectangle 108"/>
              <p:cNvSpPr>
                <a:spLocks noChangeArrowheads="1"/>
              </p:cNvSpPr>
              <p:nvPr/>
            </p:nvSpPr>
            <p:spPr bwMode="gray">
              <a:xfrm>
                <a:off x="-1612900" y="3434952"/>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Fuchsia</a:t>
                </a:r>
              </a:p>
              <a:p>
                <a:pPr>
                  <a:lnSpc>
                    <a:spcPct val="65000"/>
                  </a:lnSpc>
                  <a:spcBef>
                    <a:spcPct val="20000"/>
                  </a:spcBef>
                  <a:spcAft>
                    <a:spcPct val="20000"/>
                  </a:spcAft>
                </a:pPr>
                <a:r>
                  <a:rPr lang="en-GB" altLang="en-GB" sz="1000" dirty="0">
                    <a:solidFill>
                      <a:srgbClr val="333333"/>
                    </a:solidFill>
                  </a:rPr>
                  <a:t>RGB= 171, 0, 102</a:t>
                </a:r>
              </a:p>
            </p:txBody>
          </p:sp>
          <p:sp>
            <p:nvSpPr>
              <p:cNvPr id="94" name="Rectangle 109"/>
              <p:cNvSpPr>
                <a:spLocks noChangeArrowheads="1"/>
              </p:cNvSpPr>
              <p:nvPr/>
            </p:nvSpPr>
            <p:spPr bwMode="gray">
              <a:xfrm>
                <a:off x="-1903413" y="3853390"/>
                <a:ext cx="215900" cy="215900"/>
              </a:xfrm>
              <a:prstGeom prst="rect">
                <a:avLst/>
              </a:prstGeom>
              <a:solidFill>
                <a:srgbClr val="D0D93C"/>
              </a:solidFill>
              <a:ln>
                <a:noFill/>
              </a:ln>
              <a:effectLst/>
            </p:spPr>
            <p:txBody>
              <a:bodyPr wrap="square" anchor="ctr">
                <a:noAutofit/>
              </a:bodyPr>
              <a:lstStyle/>
              <a:p>
                <a:endParaRPr lang="en-GB" sz="1000"/>
              </a:p>
            </p:txBody>
          </p:sp>
          <p:sp>
            <p:nvSpPr>
              <p:cNvPr id="95" name="Rectangle 110"/>
              <p:cNvSpPr>
                <a:spLocks noChangeArrowheads="1"/>
              </p:cNvSpPr>
              <p:nvPr/>
            </p:nvSpPr>
            <p:spPr bwMode="gray">
              <a:xfrm>
                <a:off x="-1612900" y="385218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Lime</a:t>
                </a:r>
              </a:p>
              <a:p>
                <a:pPr>
                  <a:lnSpc>
                    <a:spcPct val="65000"/>
                  </a:lnSpc>
                  <a:spcBef>
                    <a:spcPct val="20000"/>
                  </a:spcBef>
                  <a:spcAft>
                    <a:spcPct val="20000"/>
                  </a:spcAft>
                </a:pPr>
                <a:r>
                  <a:rPr lang="en-GB" altLang="en-GB" sz="1000" dirty="0">
                    <a:solidFill>
                      <a:srgbClr val="333333"/>
                    </a:solidFill>
                  </a:rPr>
                  <a:t>RGB= 208, 217, 60</a:t>
                </a:r>
              </a:p>
            </p:txBody>
          </p:sp>
          <p:sp>
            <p:nvSpPr>
              <p:cNvPr id="96" name="Rectangle 111"/>
              <p:cNvSpPr>
                <a:spLocks noChangeArrowheads="1"/>
              </p:cNvSpPr>
              <p:nvPr/>
            </p:nvSpPr>
            <p:spPr bwMode="gray">
              <a:xfrm>
                <a:off x="-1903413" y="4247638"/>
                <a:ext cx="215900" cy="215900"/>
              </a:xfrm>
              <a:prstGeom prst="rect">
                <a:avLst/>
              </a:prstGeom>
              <a:solidFill>
                <a:srgbClr val="019649"/>
              </a:solidFill>
              <a:ln>
                <a:noFill/>
              </a:ln>
              <a:effectLst/>
            </p:spPr>
            <p:txBody>
              <a:bodyPr wrap="square" anchor="ctr">
                <a:noAutofit/>
              </a:bodyPr>
              <a:lstStyle/>
              <a:p>
                <a:endParaRPr lang="en-GB" sz="1000"/>
              </a:p>
            </p:txBody>
          </p:sp>
          <p:sp>
            <p:nvSpPr>
              <p:cNvPr id="99" name="Rectangle 112"/>
              <p:cNvSpPr>
                <a:spLocks noChangeArrowheads="1"/>
              </p:cNvSpPr>
              <p:nvPr/>
            </p:nvSpPr>
            <p:spPr bwMode="gray">
              <a:xfrm>
                <a:off x="-1612900" y="4252640"/>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Leaf</a:t>
                </a:r>
              </a:p>
              <a:p>
                <a:pPr>
                  <a:lnSpc>
                    <a:spcPct val="65000"/>
                  </a:lnSpc>
                  <a:spcBef>
                    <a:spcPct val="20000"/>
                  </a:spcBef>
                  <a:spcAft>
                    <a:spcPct val="20000"/>
                  </a:spcAft>
                </a:pPr>
                <a:r>
                  <a:rPr lang="en-GB" altLang="en-GB" sz="1000" dirty="0">
                    <a:solidFill>
                      <a:srgbClr val="333333"/>
                    </a:solidFill>
                  </a:rPr>
                  <a:t>RGB= 52, 150, 81</a:t>
                </a:r>
              </a:p>
            </p:txBody>
          </p:sp>
          <p:sp>
            <p:nvSpPr>
              <p:cNvPr id="100" name="Rectangle 109"/>
              <p:cNvSpPr>
                <a:spLocks noChangeArrowheads="1"/>
              </p:cNvSpPr>
              <p:nvPr/>
            </p:nvSpPr>
            <p:spPr bwMode="gray">
              <a:xfrm>
                <a:off x="-1903413" y="1489280"/>
                <a:ext cx="215900" cy="215900"/>
              </a:xfrm>
              <a:prstGeom prst="rect">
                <a:avLst/>
              </a:prstGeom>
              <a:solidFill>
                <a:srgbClr val="696969"/>
              </a:solidFill>
              <a:ln>
                <a:noFill/>
              </a:ln>
              <a:effectLst/>
            </p:spPr>
            <p:txBody>
              <a:bodyPr wrap="square" anchor="ctr">
                <a:noAutofit/>
              </a:bodyPr>
              <a:lstStyle/>
              <a:p>
                <a:endParaRPr lang="en-GB" sz="1000"/>
              </a:p>
            </p:txBody>
          </p:sp>
          <p:sp>
            <p:nvSpPr>
              <p:cNvPr id="101" name="Rectangle 110"/>
              <p:cNvSpPr>
                <a:spLocks noChangeArrowheads="1"/>
              </p:cNvSpPr>
              <p:nvPr/>
            </p:nvSpPr>
            <p:spPr bwMode="gray">
              <a:xfrm>
                <a:off x="-1612900" y="149880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Mid Grey</a:t>
                </a:r>
              </a:p>
              <a:p>
                <a:pPr>
                  <a:lnSpc>
                    <a:spcPct val="65000"/>
                  </a:lnSpc>
                  <a:spcBef>
                    <a:spcPct val="20000"/>
                  </a:spcBef>
                  <a:spcAft>
                    <a:spcPct val="20000"/>
                  </a:spcAft>
                </a:pPr>
                <a:r>
                  <a:rPr lang="en-GB" altLang="en-GB" sz="1000" dirty="0">
                    <a:solidFill>
                      <a:srgbClr val="333333"/>
                    </a:solidFill>
                  </a:rPr>
                  <a:t>RGB= 105, 105, 105</a:t>
                </a:r>
              </a:p>
            </p:txBody>
          </p:sp>
          <p:sp>
            <p:nvSpPr>
              <p:cNvPr id="108" name="Rectangle 111"/>
              <p:cNvSpPr>
                <a:spLocks noChangeArrowheads="1"/>
              </p:cNvSpPr>
              <p:nvPr/>
            </p:nvSpPr>
            <p:spPr bwMode="gray">
              <a:xfrm>
                <a:off x="-1903413" y="1895419"/>
                <a:ext cx="215900" cy="215900"/>
              </a:xfrm>
              <a:prstGeom prst="rect">
                <a:avLst/>
              </a:prstGeom>
              <a:solidFill>
                <a:srgbClr val="333333"/>
              </a:solidFill>
              <a:ln>
                <a:noFill/>
              </a:ln>
              <a:effectLst/>
            </p:spPr>
            <p:txBody>
              <a:bodyPr wrap="square" anchor="ctr">
                <a:noAutofit/>
              </a:bodyPr>
              <a:lstStyle/>
              <a:p>
                <a:endParaRPr lang="en-GB" sz="1000"/>
              </a:p>
            </p:txBody>
          </p:sp>
          <p:sp>
            <p:nvSpPr>
              <p:cNvPr id="109" name="Rectangle 112"/>
              <p:cNvSpPr>
                <a:spLocks noChangeArrowheads="1"/>
              </p:cNvSpPr>
              <p:nvPr/>
            </p:nvSpPr>
            <p:spPr bwMode="gray">
              <a:xfrm>
                <a:off x="-1612900" y="190494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Text Colour</a:t>
                </a:r>
              </a:p>
              <a:p>
                <a:pPr>
                  <a:lnSpc>
                    <a:spcPct val="65000"/>
                  </a:lnSpc>
                  <a:spcBef>
                    <a:spcPct val="20000"/>
                  </a:spcBef>
                  <a:spcAft>
                    <a:spcPct val="20000"/>
                  </a:spcAft>
                </a:pPr>
                <a:r>
                  <a:rPr lang="en-GB" altLang="en-GB" sz="1000" dirty="0">
                    <a:solidFill>
                      <a:srgbClr val="333333"/>
                    </a:solidFill>
                  </a:rPr>
                  <a:t>RGB= 51, 51, 51</a:t>
                </a:r>
              </a:p>
            </p:txBody>
          </p:sp>
          <p:pic>
            <p:nvPicPr>
              <p:cNvPr id="110" name="Picture 109"/>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804990" y="2022815"/>
                <a:ext cx="154783" cy="138908"/>
              </a:xfrm>
              <a:prstGeom prst="rect">
                <a:avLst/>
              </a:prstGeom>
            </p:spPr>
          </p:pic>
          <p:sp>
            <p:nvSpPr>
              <p:cNvPr id="111" name="Rectangle 111"/>
              <p:cNvSpPr>
                <a:spLocks noChangeArrowheads="1"/>
              </p:cNvSpPr>
              <p:nvPr userDrawn="1"/>
            </p:nvSpPr>
            <p:spPr bwMode="gray">
              <a:xfrm>
                <a:off x="-1903413" y="4979815"/>
                <a:ext cx="215900" cy="215900"/>
              </a:xfrm>
              <a:prstGeom prst="rect">
                <a:avLst/>
              </a:prstGeom>
              <a:solidFill>
                <a:srgbClr val="FF0000"/>
              </a:solidFill>
              <a:ln>
                <a:noFill/>
              </a:ln>
              <a:effectLst/>
            </p:spPr>
            <p:txBody>
              <a:bodyPr wrap="square" anchor="ctr">
                <a:noAutofit/>
              </a:bodyPr>
              <a:lstStyle/>
              <a:p>
                <a:endParaRPr lang="en-GB" sz="1000"/>
              </a:p>
            </p:txBody>
          </p:sp>
          <p:sp>
            <p:nvSpPr>
              <p:cNvPr id="112" name="Rectangle 112"/>
              <p:cNvSpPr>
                <a:spLocks noChangeArrowheads="1"/>
              </p:cNvSpPr>
              <p:nvPr userDrawn="1"/>
            </p:nvSpPr>
            <p:spPr bwMode="gray">
              <a:xfrm>
                <a:off x="-1612900" y="497981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Minus</a:t>
                </a:r>
              </a:p>
              <a:p>
                <a:pPr>
                  <a:lnSpc>
                    <a:spcPct val="65000"/>
                  </a:lnSpc>
                  <a:spcBef>
                    <a:spcPct val="20000"/>
                  </a:spcBef>
                  <a:spcAft>
                    <a:spcPct val="20000"/>
                  </a:spcAft>
                </a:pPr>
                <a:r>
                  <a:rPr lang="en-GB" altLang="en-GB" sz="1000" dirty="0">
                    <a:solidFill>
                      <a:srgbClr val="333333"/>
                    </a:solidFill>
                  </a:rPr>
                  <a:t>RGB= 255, 0, 0</a:t>
                </a:r>
              </a:p>
            </p:txBody>
          </p:sp>
          <p:sp>
            <p:nvSpPr>
              <p:cNvPr id="113" name="Rectangle 111"/>
              <p:cNvSpPr>
                <a:spLocks noChangeArrowheads="1"/>
              </p:cNvSpPr>
              <p:nvPr userDrawn="1"/>
            </p:nvSpPr>
            <p:spPr bwMode="gray">
              <a:xfrm>
                <a:off x="-1903413" y="5343581"/>
                <a:ext cx="215900" cy="215900"/>
              </a:xfrm>
              <a:prstGeom prst="rect">
                <a:avLst/>
              </a:prstGeom>
              <a:solidFill>
                <a:srgbClr val="019649"/>
              </a:solidFill>
              <a:ln>
                <a:noFill/>
              </a:ln>
              <a:effectLst/>
            </p:spPr>
            <p:txBody>
              <a:bodyPr wrap="square" anchor="ctr">
                <a:noAutofit/>
              </a:bodyPr>
              <a:lstStyle/>
              <a:p>
                <a:endParaRPr lang="en-GB" sz="1000"/>
              </a:p>
            </p:txBody>
          </p:sp>
          <p:sp>
            <p:nvSpPr>
              <p:cNvPr id="114" name="Rectangle 112"/>
              <p:cNvSpPr>
                <a:spLocks noChangeArrowheads="1"/>
              </p:cNvSpPr>
              <p:nvPr userDrawn="1"/>
            </p:nvSpPr>
            <p:spPr bwMode="gray">
              <a:xfrm>
                <a:off x="-1612900" y="535310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Plus</a:t>
                </a:r>
              </a:p>
              <a:p>
                <a:pPr>
                  <a:lnSpc>
                    <a:spcPct val="65000"/>
                  </a:lnSpc>
                  <a:spcBef>
                    <a:spcPct val="20000"/>
                  </a:spcBef>
                  <a:spcAft>
                    <a:spcPct val="20000"/>
                  </a:spcAft>
                </a:pPr>
                <a:r>
                  <a:rPr lang="en-GB" altLang="en-GB" sz="1000" dirty="0">
                    <a:solidFill>
                      <a:srgbClr val="333333"/>
                    </a:solidFill>
                  </a:rPr>
                  <a:t>RGB= 52, 150, 81</a:t>
                </a:r>
              </a:p>
            </p:txBody>
          </p:sp>
          <p:sp>
            <p:nvSpPr>
              <p:cNvPr id="115" name="Rectangle 113"/>
              <p:cNvSpPr>
                <a:spLocks noChangeArrowheads="1"/>
              </p:cNvSpPr>
              <p:nvPr userDrawn="1"/>
            </p:nvSpPr>
            <p:spPr bwMode="gray">
              <a:xfrm>
                <a:off x="-1903413" y="450038"/>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Primary colours</a:t>
                </a:r>
              </a:p>
            </p:txBody>
          </p:sp>
          <p:sp>
            <p:nvSpPr>
              <p:cNvPr id="116" name="Rectangle 113"/>
              <p:cNvSpPr>
                <a:spLocks noChangeArrowheads="1"/>
              </p:cNvSpPr>
              <p:nvPr userDrawn="1"/>
            </p:nvSpPr>
            <p:spPr bwMode="gray">
              <a:xfrm>
                <a:off x="-1903413" y="2380422"/>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Secondary colours</a:t>
                </a:r>
              </a:p>
            </p:txBody>
          </p:sp>
          <p:sp>
            <p:nvSpPr>
              <p:cNvPr id="117" name="Rectangle 113"/>
              <p:cNvSpPr>
                <a:spLocks noChangeArrowheads="1"/>
              </p:cNvSpPr>
              <p:nvPr userDrawn="1"/>
            </p:nvSpPr>
            <p:spPr bwMode="gray">
              <a:xfrm>
                <a:off x="-1903413" y="4757632"/>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Functional colours</a:t>
                </a:r>
              </a:p>
            </p:txBody>
          </p:sp>
        </p:grpSp>
      </p:grpSp>
    </p:spTree>
    <p:extLst>
      <p:ext uri="{BB962C8B-B14F-4D97-AF65-F5344CB8AC3E}">
        <p14:creationId xmlns:p14="http://schemas.microsoft.com/office/powerpoint/2010/main" val="463800200"/>
      </p:ext>
    </p:extLst>
  </p:cSld>
  <p:clrMapOvr>
    <a:masterClrMapping/>
  </p:clrMapOvr>
  <p:extLst mod="1">
    <p:ext uri="{DCECCB84-F9BA-43D5-87BE-67443E8EF086}">
      <p15:sldGuideLst xmlns:p15="http://schemas.microsoft.com/office/powerpoint/2012/main">
        <p15:guide id="1" orient="horz" pos="4135" userDrawn="1">
          <p15:clr>
            <a:srgbClr val="FBAE40"/>
          </p15:clr>
        </p15:guide>
        <p15:guide id="2" orient="horz" pos="330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Slide Full Picture Confidential">
    <p:spTree>
      <p:nvGrpSpPr>
        <p:cNvPr id="1" name=""/>
        <p:cNvGrpSpPr/>
        <p:nvPr/>
      </p:nvGrpSpPr>
      <p:grpSpPr>
        <a:xfrm>
          <a:off x="0" y="0"/>
          <a:ext cx="0" cy="0"/>
          <a:chOff x="0" y="0"/>
          <a:chExt cx="0" cy="0"/>
        </a:xfrm>
      </p:grpSpPr>
      <p:grpSp>
        <p:nvGrpSpPr>
          <p:cNvPr id="80" name="Group 79"/>
          <p:cNvGrpSpPr>
            <a:grpSpLocks noChangeAspect="1"/>
          </p:cNvGrpSpPr>
          <p:nvPr userDrawn="1"/>
        </p:nvGrpSpPr>
        <p:grpSpPr bwMode="gray">
          <a:xfrm>
            <a:off x="0" y="1643199"/>
            <a:ext cx="5909320" cy="3045600"/>
            <a:chOff x="3465513" y="2070100"/>
            <a:chExt cx="5260975" cy="2711450"/>
          </a:xfrm>
        </p:grpSpPr>
        <p:sp>
          <p:nvSpPr>
            <p:cNvPr id="81" name="Freeform 5"/>
            <p:cNvSpPr>
              <a:spLocks/>
            </p:cNvSpPr>
            <p:nvPr userDrawn="1"/>
          </p:nvSpPr>
          <p:spPr bwMode="gray">
            <a:xfrm>
              <a:off x="3465513" y="4095750"/>
              <a:ext cx="5260975" cy="685800"/>
            </a:xfrm>
            <a:custGeom>
              <a:avLst/>
              <a:gdLst>
                <a:gd name="T0" fmla="*/ 0 w 1400"/>
                <a:gd name="T1" fmla="*/ 0 h 182"/>
                <a:gd name="T2" fmla="*/ 0 w 1400"/>
                <a:gd name="T3" fmla="*/ 182 h 182"/>
                <a:gd name="T4" fmla="*/ 1376 w 1400"/>
                <a:gd name="T5" fmla="*/ 182 h 182"/>
                <a:gd name="T6" fmla="*/ 1400 w 1400"/>
                <a:gd name="T7" fmla="*/ 158 h 182"/>
                <a:gd name="T8" fmla="*/ 1400 w 1400"/>
                <a:gd name="T9" fmla="*/ 0 h 182"/>
                <a:gd name="T10" fmla="*/ 0 w 1400"/>
                <a:gd name="T11" fmla="*/ 0 h 182"/>
              </a:gdLst>
              <a:ahLst/>
              <a:cxnLst>
                <a:cxn ang="0">
                  <a:pos x="T0" y="T1"/>
                </a:cxn>
                <a:cxn ang="0">
                  <a:pos x="T2" y="T3"/>
                </a:cxn>
                <a:cxn ang="0">
                  <a:pos x="T4" y="T5"/>
                </a:cxn>
                <a:cxn ang="0">
                  <a:pos x="T6" y="T7"/>
                </a:cxn>
                <a:cxn ang="0">
                  <a:pos x="T8" y="T9"/>
                </a:cxn>
                <a:cxn ang="0">
                  <a:pos x="T10" y="T11"/>
                </a:cxn>
              </a:cxnLst>
              <a:rect l="0" t="0" r="r" b="b"/>
              <a:pathLst>
                <a:path w="1400" h="182">
                  <a:moveTo>
                    <a:pt x="0" y="0"/>
                  </a:moveTo>
                  <a:cubicBezTo>
                    <a:pt x="0" y="182"/>
                    <a:pt x="0" y="182"/>
                    <a:pt x="0" y="182"/>
                  </a:cubicBezTo>
                  <a:cubicBezTo>
                    <a:pt x="1376" y="182"/>
                    <a:pt x="1376" y="182"/>
                    <a:pt x="1376" y="182"/>
                  </a:cubicBezTo>
                  <a:cubicBezTo>
                    <a:pt x="1376" y="182"/>
                    <a:pt x="1400" y="182"/>
                    <a:pt x="1400" y="158"/>
                  </a:cubicBezTo>
                  <a:cubicBezTo>
                    <a:pt x="1400" y="0"/>
                    <a:pt x="1400" y="0"/>
                    <a:pt x="1400" y="0"/>
                  </a:cubicBezTo>
                  <a:lnTo>
                    <a:pt x="0" y="0"/>
                  </a:lnTo>
                  <a:close/>
                </a:path>
              </a:pathLst>
            </a:custGeom>
            <a:solidFill>
              <a:srgbClr val="EAEAEA"/>
            </a:solidFill>
            <a:ln w="9525">
              <a:solidFill>
                <a:srgbClr val="EAEAEA"/>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85" name="Freeform 84"/>
            <p:cNvSpPr>
              <a:spLocks/>
            </p:cNvSpPr>
            <p:nvPr userDrawn="1"/>
          </p:nvSpPr>
          <p:spPr bwMode="gray">
            <a:xfrm>
              <a:off x="3465513" y="2070100"/>
              <a:ext cx="5260975" cy="2025650"/>
            </a:xfrm>
            <a:custGeom>
              <a:avLst/>
              <a:gdLst>
                <a:gd name="T0" fmla="*/ 0 w 1400"/>
                <a:gd name="T1" fmla="*/ 0 h 538"/>
                <a:gd name="T2" fmla="*/ 0 w 1400"/>
                <a:gd name="T3" fmla="*/ 538 h 538"/>
                <a:gd name="T4" fmla="*/ 1400 w 1400"/>
                <a:gd name="T5" fmla="*/ 538 h 538"/>
                <a:gd name="T6" fmla="*/ 1400 w 1400"/>
                <a:gd name="T7" fmla="*/ 24 h 538"/>
                <a:gd name="T8" fmla="*/ 1376 w 1400"/>
                <a:gd name="T9" fmla="*/ 0 h 538"/>
                <a:gd name="T10" fmla="*/ 0 w 1400"/>
                <a:gd name="T11" fmla="*/ 0 h 538"/>
              </a:gdLst>
              <a:ahLst/>
              <a:cxnLst>
                <a:cxn ang="0">
                  <a:pos x="T0" y="T1"/>
                </a:cxn>
                <a:cxn ang="0">
                  <a:pos x="T2" y="T3"/>
                </a:cxn>
                <a:cxn ang="0">
                  <a:pos x="T4" y="T5"/>
                </a:cxn>
                <a:cxn ang="0">
                  <a:pos x="T6" y="T7"/>
                </a:cxn>
                <a:cxn ang="0">
                  <a:pos x="T8" y="T9"/>
                </a:cxn>
                <a:cxn ang="0">
                  <a:pos x="T10" y="T11"/>
                </a:cxn>
              </a:cxnLst>
              <a:rect l="0" t="0" r="r" b="b"/>
              <a:pathLst>
                <a:path w="1400" h="538">
                  <a:moveTo>
                    <a:pt x="0" y="0"/>
                  </a:moveTo>
                  <a:cubicBezTo>
                    <a:pt x="0" y="538"/>
                    <a:pt x="0" y="538"/>
                    <a:pt x="0" y="538"/>
                  </a:cubicBezTo>
                  <a:cubicBezTo>
                    <a:pt x="1400" y="538"/>
                    <a:pt x="1400" y="538"/>
                    <a:pt x="1400" y="538"/>
                  </a:cubicBezTo>
                  <a:cubicBezTo>
                    <a:pt x="1400" y="24"/>
                    <a:pt x="1400" y="24"/>
                    <a:pt x="1400" y="24"/>
                  </a:cubicBezTo>
                  <a:cubicBezTo>
                    <a:pt x="1400" y="24"/>
                    <a:pt x="1400" y="0"/>
                    <a:pt x="1376" y="0"/>
                  </a:cubicBezTo>
                  <a:lnTo>
                    <a:pt x="0" y="0"/>
                  </a:lnTo>
                  <a:close/>
                </a:path>
              </a:pathLst>
            </a:custGeom>
            <a:solidFill>
              <a:srgbClr val="FF6200"/>
            </a:solidFill>
            <a:ln w="9525">
              <a:solidFill>
                <a:srgbClr val="FF6200"/>
              </a:solid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9" name="Title 1"/>
          <p:cNvSpPr>
            <a:spLocks noGrp="1"/>
          </p:cNvSpPr>
          <p:nvPr>
            <p:ph type="ctrTitle"/>
          </p:nvPr>
        </p:nvSpPr>
        <p:spPr bwMode="gray">
          <a:xfrm>
            <a:off x="842434" y="2012286"/>
            <a:ext cx="4877966" cy="1461600"/>
          </a:xfrm>
        </p:spPr>
        <p:txBody>
          <a:bodyPr anchor="ctr" anchorCtr="0">
            <a:noAutofit/>
          </a:bodyPr>
          <a:lstStyle>
            <a:lvl1pPr algn="l">
              <a:lnSpc>
                <a:spcPts val="3800"/>
              </a:lnSpc>
              <a:defRPr sz="3800">
                <a:solidFill>
                  <a:schemeClr val="bg1"/>
                </a:solidFill>
              </a:defRPr>
            </a:lvl1pPr>
          </a:lstStyle>
          <a:p>
            <a:r>
              <a:rPr lang="en-US" noProof="0"/>
              <a:t>Click to edit Master title style</a:t>
            </a:r>
            <a:endParaRPr lang="en-GB" noProof="0" dirty="0"/>
          </a:p>
        </p:txBody>
      </p:sp>
      <p:sp>
        <p:nvSpPr>
          <p:cNvPr id="10" name="Subtitle 2"/>
          <p:cNvSpPr>
            <a:spLocks noGrp="1"/>
          </p:cNvSpPr>
          <p:nvPr>
            <p:ph type="subTitle" idx="1"/>
          </p:nvPr>
        </p:nvSpPr>
        <p:spPr bwMode="gray">
          <a:xfrm>
            <a:off x="842434" y="4031478"/>
            <a:ext cx="4877966" cy="306798"/>
          </a:xfrm>
        </p:spPr>
        <p:txBody>
          <a:bodyPr anchor="ctr" anchorCtr="0">
            <a:noAutofit/>
          </a:bodyPr>
          <a:lstStyle>
            <a:lvl1pPr marL="0" indent="0" algn="l">
              <a:lnSpc>
                <a:spcPts val="2200"/>
              </a:lnSpc>
              <a:buNone/>
              <a:defRPr sz="1700" b="0" i="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noProof="0"/>
              <a:t>Click to edit Master subtitle style</a:t>
            </a:r>
            <a:endParaRPr lang="en-GB" noProof="0" dirty="0"/>
          </a:p>
        </p:txBody>
      </p:sp>
      <p:sp>
        <p:nvSpPr>
          <p:cNvPr id="11" name="Text Placeholder 6"/>
          <p:cNvSpPr>
            <a:spLocks noGrp="1"/>
          </p:cNvSpPr>
          <p:nvPr>
            <p:ph type="body" sz="quarter" idx="11"/>
          </p:nvPr>
        </p:nvSpPr>
        <p:spPr bwMode="gray">
          <a:xfrm>
            <a:off x="842434" y="3603486"/>
            <a:ext cx="4877966" cy="290712"/>
          </a:xfrm>
        </p:spPr>
        <p:txBody>
          <a:bodyPr bIns="0">
            <a:noAutofit/>
          </a:bodyPr>
          <a:lstStyle>
            <a:lvl1pPr algn="l">
              <a:lnSpc>
                <a:spcPts val="1700"/>
              </a:lnSpc>
              <a:defRPr sz="1700">
                <a:solidFill>
                  <a:schemeClr val="bg1"/>
                </a:solidFill>
              </a:defRPr>
            </a:lvl1pPr>
          </a:lstStyle>
          <a:p>
            <a:pPr lvl="0"/>
            <a:r>
              <a:rPr lang="en-US" noProof="0"/>
              <a:t>Click to edit Master text styles</a:t>
            </a:r>
          </a:p>
        </p:txBody>
      </p:sp>
      <p:sp>
        <p:nvSpPr>
          <p:cNvPr id="12" name="Rectangle 11"/>
          <p:cNvSpPr/>
          <p:nvPr userDrawn="1"/>
        </p:nvSpPr>
        <p:spPr bwMode="gray">
          <a:xfrm>
            <a:off x="1" y="6024880"/>
            <a:ext cx="12190193" cy="833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noProof="0" dirty="0"/>
          </a:p>
        </p:txBody>
      </p:sp>
      <p:sp>
        <p:nvSpPr>
          <p:cNvPr id="19" name="Picture Placeholder 2"/>
          <p:cNvSpPr>
            <a:spLocks noGrp="1"/>
          </p:cNvSpPr>
          <p:nvPr>
            <p:ph type="pic" sz="quarter" idx="13" hasCustomPrompt="1"/>
          </p:nvPr>
        </p:nvSpPr>
        <p:spPr>
          <a:xfrm>
            <a:off x="838200" y="6055200"/>
            <a:ext cx="2196000" cy="504000"/>
          </a:xfrm>
        </p:spPr>
        <p:txBody>
          <a:bodyPr lIns="0" anchor="ctr" anchorCtr="0"/>
          <a:lstStyle>
            <a:lvl1pPr algn="l">
              <a:lnSpc>
                <a:spcPct val="100000"/>
              </a:lnSpc>
              <a:defRPr sz="900" b="0"/>
            </a:lvl1pPr>
          </a:lstStyle>
          <a:p>
            <a:r>
              <a:rPr lang="en-GB" dirty="0"/>
              <a:t>Click to insert project logo</a:t>
            </a:r>
          </a:p>
        </p:txBody>
      </p:sp>
      <p:pic>
        <p:nvPicPr>
          <p:cNvPr id="18" name="Picture 1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373167" y="6203775"/>
            <a:ext cx="1518197" cy="378000"/>
          </a:xfrm>
          <a:prstGeom prst="rect">
            <a:avLst/>
          </a:prstGeom>
        </p:spPr>
      </p:pic>
      <p:cxnSp>
        <p:nvCxnSpPr>
          <p:cNvPr id="17" name="Straight Connector 16"/>
          <p:cNvCxnSpPr/>
          <p:nvPr userDrawn="1"/>
        </p:nvCxnSpPr>
        <p:spPr>
          <a:xfrm>
            <a:off x="3015150" y="6953250"/>
            <a:ext cx="0" cy="360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a:off x="-426676" y="6200775"/>
            <a:ext cx="360000" cy="0"/>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p:cNvSpPr txBox="1"/>
          <p:nvPr userDrawn="1"/>
        </p:nvSpPr>
        <p:spPr>
          <a:xfrm>
            <a:off x="1206675" y="7019955"/>
            <a:ext cx="1440000" cy="226591"/>
          </a:xfrm>
          <a:prstGeom prst="rect">
            <a:avLst/>
          </a:prstGeom>
          <a:noFill/>
        </p:spPr>
        <p:txBody>
          <a:bodyPr wrap="square" lIns="36000" tIns="36000" rIns="36000" bIns="36000" rtlCol="0">
            <a:spAutoFit/>
          </a:bodyPr>
          <a:lstStyle/>
          <a:p>
            <a:pPr algn="ctr"/>
            <a:r>
              <a:rPr lang="en-GB" sz="1000"/>
              <a:t>Max.</a:t>
            </a:r>
            <a:r>
              <a:rPr lang="en-GB" sz="1000" baseline="0"/>
              <a:t> width</a:t>
            </a:r>
            <a:endParaRPr lang="en-GB" sz="1000"/>
          </a:p>
        </p:txBody>
      </p:sp>
      <p:sp>
        <p:nvSpPr>
          <p:cNvPr id="27" name="TextBox 26"/>
          <p:cNvSpPr txBox="1"/>
          <p:nvPr userDrawn="1"/>
        </p:nvSpPr>
        <p:spPr>
          <a:xfrm>
            <a:off x="-1506676" y="6266692"/>
            <a:ext cx="1440000" cy="226591"/>
          </a:xfrm>
          <a:prstGeom prst="rect">
            <a:avLst/>
          </a:prstGeom>
          <a:noFill/>
        </p:spPr>
        <p:txBody>
          <a:bodyPr wrap="square" lIns="36000" tIns="36000" rIns="36000" bIns="36000" rtlCol="0">
            <a:spAutoFit/>
          </a:bodyPr>
          <a:lstStyle/>
          <a:p>
            <a:pPr algn="r"/>
            <a:r>
              <a:rPr lang="en-GB" sz="1000"/>
              <a:t>Max.</a:t>
            </a:r>
            <a:r>
              <a:rPr lang="en-GB" sz="1000" baseline="0"/>
              <a:t> height</a:t>
            </a:r>
            <a:endParaRPr lang="en-GB" sz="1000"/>
          </a:p>
        </p:txBody>
      </p:sp>
      <p:cxnSp>
        <p:nvCxnSpPr>
          <p:cNvPr id="28" name="Straight Connector 27"/>
          <p:cNvCxnSpPr/>
          <p:nvPr userDrawn="1"/>
        </p:nvCxnSpPr>
        <p:spPr>
          <a:xfrm>
            <a:off x="838200" y="6953250"/>
            <a:ext cx="0" cy="360000"/>
          </a:xfrm>
          <a:prstGeom prst="line">
            <a:avLst/>
          </a:prstGeom>
          <a:ln>
            <a:headEnd type="triangl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a:xfrm>
            <a:off x="-426676" y="6559200"/>
            <a:ext cx="360000" cy="0"/>
          </a:xfrm>
          <a:prstGeom prst="line">
            <a:avLst/>
          </a:prstGeom>
          <a:ln>
            <a:headEnd type="none"/>
            <a:tailEnd type="triangle"/>
          </a:ln>
        </p:spPr>
        <p:style>
          <a:lnRef idx="1">
            <a:schemeClr val="accent1"/>
          </a:lnRef>
          <a:fillRef idx="0">
            <a:schemeClr val="accent1"/>
          </a:fillRef>
          <a:effectRef idx="0">
            <a:schemeClr val="accent1"/>
          </a:effectRef>
          <a:fontRef idx="minor">
            <a:schemeClr val="tx1"/>
          </a:fontRef>
        </p:style>
      </p:cxnSp>
      <p:sp>
        <p:nvSpPr>
          <p:cNvPr id="46" name="Text Placeholder 2"/>
          <p:cNvSpPr>
            <a:spLocks noGrp="1"/>
          </p:cNvSpPr>
          <p:nvPr>
            <p:ph type="body" sz="quarter" idx="14" hasCustomPrompt="1"/>
          </p:nvPr>
        </p:nvSpPr>
        <p:spPr>
          <a:xfrm>
            <a:off x="842434" y="4381898"/>
            <a:ext cx="4878000" cy="216000"/>
          </a:xfrm>
        </p:spPr>
        <p:txBody>
          <a:bodyPr tIns="0" bIns="0"/>
          <a:lstStyle>
            <a:lvl1pPr marL="0" indent="0" algn="l">
              <a:lnSpc>
                <a:spcPts val="1350"/>
              </a:lnSpc>
              <a:buNone/>
              <a:defRPr sz="1350">
                <a:solidFill>
                  <a:srgbClr val="000000"/>
                </a:solidFill>
                <a:latin typeface="+mn-lt"/>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dirty="0"/>
              <a:t>Click to edit location and date</a:t>
            </a:r>
          </a:p>
        </p:txBody>
      </p:sp>
      <p:grpSp>
        <p:nvGrpSpPr>
          <p:cNvPr id="45" name="Group 44"/>
          <p:cNvGrpSpPr/>
          <p:nvPr userDrawn="1"/>
        </p:nvGrpSpPr>
        <p:grpSpPr>
          <a:xfrm>
            <a:off x="10749167" y="-133099"/>
            <a:ext cx="1441027" cy="1565166"/>
            <a:chOff x="5364088" y="4720073"/>
            <a:chExt cx="1441027" cy="1565166"/>
          </a:xfrm>
        </p:grpSpPr>
        <p:sp>
          <p:nvSpPr>
            <p:cNvPr id="47" name="Freeform 5"/>
            <p:cNvSpPr>
              <a:spLocks/>
            </p:cNvSpPr>
            <p:nvPr/>
          </p:nvSpPr>
          <p:spPr bwMode="gray">
            <a:xfrm>
              <a:off x="5364088" y="4844212"/>
              <a:ext cx="1441027" cy="1441027"/>
            </a:xfrm>
            <a:custGeom>
              <a:avLst/>
              <a:gdLst>
                <a:gd name="T0" fmla="*/ 0 w 810"/>
                <a:gd name="T1" fmla="*/ 0 h 810"/>
                <a:gd name="T2" fmla="*/ 810 w 810"/>
                <a:gd name="T3" fmla="*/ 810 h 810"/>
                <a:gd name="T4" fmla="*/ 810 w 810"/>
                <a:gd name="T5" fmla="*/ 536 h 810"/>
                <a:gd name="T6" fmla="*/ 274 w 810"/>
                <a:gd name="T7" fmla="*/ 0 h 810"/>
                <a:gd name="T8" fmla="*/ 0 w 810"/>
                <a:gd name="T9" fmla="*/ 0 h 810"/>
              </a:gdLst>
              <a:ahLst/>
              <a:cxnLst>
                <a:cxn ang="0">
                  <a:pos x="T0" y="T1"/>
                </a:cxn>
                <a:cxn ang="0">
                  <a:pos x="T2" y="T3"/>
                </a:cxn>
                <a:cxn ang="0">
                  <a:pos x="T4" y="T5"/>
                </a:cxn>
                <a:cxn ang="0">
                  <a:pos x="T6" y="T7"/>
                </a:cxn>
                <a:cxn ang="0">
                  <a:pos x="T8" y="T9"/>
                </a:cxn>
              </a:cxnLst>
              <a:rect l="0" t="0" r="r" b="b"/>
              <a:pathLst>
                <a:path w="810" h="810">
                  <a:moveTo>
                    <a:pt x="0" y="0"/>
                  </a:moveTo>
                  <a:lnTo>
                    <a:pt x="810" y="810"/>
                  </a:lnTo>
                  <a:lnTo>
                    <a:pt x="810" y="536"/>
                  </a:lnTo>
                  <a:lnTo>
                    <a:pt x="274" y="0"/>
                  </a:lnTo>
                  <a:lnTo>
                    <a:pt x="0" y="0"/>
                  </a:lnTo>
                  <a:close/>
                </a:path>
              </a:pathLst>
            </a:custGeom>
            <a:solidFill>
              <a:srgbClr val="17A7DC"/>
            </a:solidFill>
            <a:ln w="19050">
              <a:solidFill>
                <a:srgbClr val="17A7DC"/>
              </a:solidFill>
              <a:round/>
              <a:headEnd/>
              <a:tailEnd/>
            </a:ln>
            <a:extLst/>
          </p:spPr>
          <p:txBody>
            <a:bodyPr vert="horz" wrap="square" lIns="91440" tIns="45720" rIns="91440" bIns="45720" numCol="1" anchor="t" anchorCtr="0" compatLnSpc="1">
              <a:prstTxWarp prst="textNoShape">
                <a:avLst/>
              </a:prstTxWarp>
            </a:bodyPr>
            <a:lstStyle/>
            <a:p>
              <a:endParaRPr lang="en-GB" sz="3200"/>
            </a:p>
          </p:txBody>
        </p:sp>
        <p:sp>
          <p:nvSpPr>
            <p:cNvPr id="48" name="Title 14"/>
            <p:cNvSpPr txBox="1">
              <a:spLocks/>
            </p:cNvSpPr>
            <p:nvPr userDrawn="1"/>
          </p:nvSpPr>
          <p:spPr bwMode="gray">
            <a:xfrm rot="2700000">
              <a:off x="5481455" y="5320862"/>
              <a:ext cx="1447800" cy="246221"/>
            </a:xfrm>
            <a:prstGeom prst="rect">
              <a:avLst/>
            </a:prstGeom>
          </p:spPr>
          <p:txBody>
            <a:bodyPr vert="horz" wrap="none" lIns="0" tIns="0" rIns="0" bIns="0" rtlCol="0" anchor="ctr" anchorCtr="0">
              <a:noAutofit/>
            </a:bodyPr>
            <a:lstStyle>
              <a:lvl1pPr algn="l" defTabSz="914400" rtl="0" eaLnBrk="1" latinLnBrk="0" hangingPunct="1">
                <a:lnSpc>
                  <a:spcPts val="4600"/>
                </a:lnSpc>
                <a:spcBef>
                  <a:spcPct val="0"/>
                </a:spcBef>
                <a:buNone/>
                <a:defRPr sz="4400" b="1" kern="1200" baseline="0">
                  <a:solidFill>
                    <a:schemeClr val="bg1"/>
                  </a:solidFill>
                  <a:latin typeface="+mj-lt"/>
                  <a:ea typeface="+mj-ea"/>
                  <a:cs typeface="Arial" panose="020B0604020202020204" pitchFamily="34" charset="0"/>
                </a:defRPr>
              </a:lvl1pPr>
            </a:lstStyle>
            <a:p>
              <a:pPr algn="ctr">
                <a:lnSpc>
                  <a:spcPct val="100000"/>
                </a:lnSpc>
              </a:pPr>
              <a:r>
                <a:rPr lang="en-GB" sz="1600" noProof="0" dirty="0"/>
                <a:t>Confidential</a:t>
              </a:r>
            </a:p>
          </p:txBody>
        </p:sp>
      </p:grpSp>
      <p:sp>
        <p:nvSpPr>
          <p:cNvPr id="54" name="Picture Placeholder 53"/>
          <p:cNvSpPr>
            <a:spLocks noGrp="1"/>
          </p:cNvSpPr>
          <p:nvPr>
            <p:ph type="pic" sz="quarter" idx="12"/>
          </p:nvPr>
        </p:nvSpPr>
        <p:spPr bwMode="gray">
          <a:xfrm>
            <a:off x="-3176" y="1"/>
            <a:ext cx="12195175" cy="6024879"/>
          </a:xfrm>
          <a:custGeom>
            <a:avLst/>
            <a:gdLst>
              <a:gd name="connsiteX0" fmla="*/ 11239226 w 12195175"/>
              <a:gd name="connsiteY0" fmla="*/ 0 h 6024879"/>
              <a:gd name="connsiteX1" fmla="*/ 12195175 w 12195175"/>
              <a:gd name="connsiteY1" fmla="*/ 0 h 6024879"/>
              <a:gd name="connsiteX2" fmla="*/ 12195175 w 12195175"/>
              <a:gd name="connsiteY2" fmla="*/ 955949 h 6024879"/>
              <a:gd name="connsiteX3" fmla="*/ 0 w 12195175"/>
              <a:gd name="connsiteY3" fmla="*/ 0 h 6024879"/>
              <a:gd name="connsiteX4" fmla="*/ 10750550 w 12195175"/>
              <a:gd name="connsiteY4" fmla="*/ 0 h 6024879"/>
              <a:gd name="connsiteX5" fmla="*/ 12195175 w 12195175"/>
              <a:gd name="connsiteY5" fmla="*/ 1444625 h 6024879"/>
              <a:gd name="connsiteX6" fmla="*/ 12195175 w 12195175"/>
              <a:gd name="connsiteY6" fmla="*/ 6024879 h 6024879"/>
              <a:gd name="connsiteX7" fmla="*/ 0 w 12195175"/>
              <a:gd name="connsiteY7" fmla="*/ 6024879 h 6024879"/>
              <a:gd name="connsiteX8" fmla="*/ 0 w 12195175"/>
              <a:gd name="connsiteY8" fmla="*/ 4688798 h 6024879"/>
              <a:gd name="connsiteX9" fmla="*/ 3176 w 12195175"/>
              <a:gd name="connsiteY9" fmla="*/ 4688798 h 6024879"/>
              <a:gd name="connsiteX10" fmla="*/ 61412 w 12195175"/>
              <a:gd name="connsiteY10" fmla="*/ 4688798 h 6024879"/>
              <a:gd name="connsiteX11" fmla="*/ 530839 w 12195175"/>
              <a:gd name="connsiteY11" fmla="*/ 4688798 h 6024879"/>
              <a:gd name="connsiteX12" fmla="*/ 5811194 w 12195175"/>
              <a:gd name="connsiteY12" fmla="*/ 4688798 h 6024879"/>
              <a:gd name="connsiteX13" fmla="*/ 5912496 w 12195175"/>
              <a:gd name="connsiteY13" fmla="*/ 4587218 h 6024879"/>
              <a:gd name="connsiteX14" fmla="*/ 5912496 w 12195175"/>
              <a:gd name="connsiteY14" fmla="*/ 3918482 h 6024879"/>
              <a:gd name="connsiteX15" fmla="*/ 5912496 w 12195175"/>
              <a:gd name="connsiteY15" fmla="*/ 1744697 h 6024879"/>
              <a:gd name="connsiteX16" fmla="*/ 5811194 w 12195175"/>
              <a:gd name="connsiteY16" fmla="*/ 1643198 h 6024879"/>
              <a:gd name="connsiteX17" fmla="*/ 61412 w 12195175"/>
              <a:gd name="connsiteY17" fmla="*/ 1643198 h 6024879"/>
              <a:gd name="connsiteX18" fmla="*/ 3176 w 12195175"/>
              <a:gd name="connsiteY18" fmla="*/ 1643198 h 6024879"/>
              <a:gd name="connsiteX19" fmla="*/ 0 w 12195175"/>
              <a:gd name="connsiteY19" fmla="*/ 1643198 h 6024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195175" h="6024879">
                <a:moveTo>
                  <a:pt x="11239226" y="0"/>
                </a:moveTo>
                <a:lnTo>
                  <a:pt x="12195175" y="0"/>
                </a:lnTo>
                <a:lnTo>
                  <a:pt x="12195175" y="955949"/>
                </a:lnTo>
                <a:close/>
                <a:moveTo>
                  <a:pt x="0" y="0"/>
                </a:moveTo>
                <a:lnTo>
                  <a:pt x="10750550" y="0"/>
                </a:lnTo>
                <a:lnTo>
                  <a:pt x="12195175" y="1444625"/>
                </a:lnTo>
                <a:lnTo>
                  <a:pt x="12195175" y="6024879"/>
                </a:lnTo>
                <a:lnTo>
                  <a:pt x="0" y="6024879"/>
                </a:lnTo>
                <a:lnTo>
                  <a:pt x="0" y="4688798"/>
                </a:lnTo>
                <a:lnTo>
                  <a:pt x="3176" y="4688798"/>
                </a:lnTo>
                <a:lnTo>
                  <a:pt x="61412" y="4688798"/>
                </a:lnTo>
                <a:lnTo>
                  <a:pt x="530839" y="4688798"/>
                </a:lnTo>
                <a:cubicBezTo>
                  <a:pt x="5811194" y="4688798"/>
                  <a:pt x="5811194" y="4688798"/>
                  <a:pt x="5811194" y="4688798"/>
                </a:cubicBezTo>
                <a:cubicBezTo>
                  <a:pt x="5811194" y="4688798"/>
                  <a:pt x="5912496" y="4688798"/>
                  <a:pt x="5912496" y="4587218"/>
                </a:cubicBezTo>
                <a:cubicBezTo>
                  <a:pt x="5912496" y="3918482"/>
                  <a:pt x="5912496" y="3918482"/>
                  <a:pt x="5912496" y="3918482"/>
                </a:cubicBezTo>
                <a:cubicBezTo>
                  <a:pt x="5912496" y="1744697"/>
                  <a:pt x="5912496" y="1744697"/>
                  <a:pt x="5912496" y="1744697"/>
                </a:cubicBezTo>
                <a:cubicBezTo>
                  <a:pt x="5912496" y="1744697"/>
                  <a:pt x="5912496" y="1643198"/>
                  <a:pt x="5811194" y="1643198"/>
                </a:cubicBezTo>
                <a:lnTo>
                  <a:pt x="61412" y="1643198"/>
                </a:lnTo>
                <a:lnTo>
                  <a:pt x="3176" y="1643198"/>
                </a:lnTo>
                <a:lnTo>
                  <a:pt x="0" y="1643198"/>
                </a:lnTo>
                <a:close/>
              </a:path>
            </a:pathLst>
          </a:custGeom>
          <a:solidFill>
            <a:srgbClr val="E9E9E9">
              <a:alpha val="10000"/>
            </a:srgbClr>
          </a:solidFill>
        </p:spPr>
        <p:txBody>
          <a:bodyPr wrap="square" lIns="2880000" tIns="0" anchor="ctr" anchorCtr="0">
            <a:noAutofit/>
          </a:bodyPr>
          <a:lstStyle>
            <a:lvl1pPr algn="ctr">
              <a:defRPr sz="1400" b="0"/>
            </a:lvl1pPr>
          </a:lstStyle>
          <a:p>
            <a:r>
              <a:rPr lang="en-US" noProof="0"/>
              <a:t>Click icon to add picture</a:t>
            </a:r>
            <a:endParaRPr lang="en-GB" noProof="0" dirty="0"/>
          </a:p>
        </p:txBody>
      </p:sp>
      <p:grpSp>
        <p:nvGrpSpPr>
          <p:cNvPr id="52" name="Group 51"/>
          <p:cNvGrpSpPr/>
          <p:nvPr userDrawn="1"/>
        </p:nvGrpSpPr>
        <p:grpSpPr>
          <a:xfrm>
            <a:off x="-2035175" y="0"/>
            <a:ext cx="1881477" cy="5176146"/>
            <a:chOff x="-2035175" y="0"/>
            <a:chExt cx="1881477" cy="5176146"/>
          </a:xfrm>
        </p:grpSpPr>
        <p:sp>
          <p:nvSpPr>
            <p:cNvPr id="53" name="Rectangle 104"/>
            <p:cNvSpPr>
              <a:spLocks noChangeArrowheads="1"/>
            </p:cNvSpPr>
            <p:nvPr userDrawn="1"/>
          </p:nvSpPr>
          <p:spPr bwMode="gray">
            <a:xfrm>
              <a:off x="-2025698" y="0"/>
              <a:ext cx="1872000" cy="5176145"/>
            </a:xfrm>
            <a:prstGeom prst="rect">
              <a:avLst/>
            </a:prstGeom>
            <a:solidFill>
              <a:srgbClr val="EAEAEA"/>
            </a:solidFill>
            <a:ln>
              <a:noFill/>
            </a:ln>
            <a:effectLst/>
          </p:spPr>
          <p:txBody>
            <a:bodyPr wrap="square" lIns="180000" tIns="180000" rIns="180000" bIns="180000" anchor="ctr">
              <a:noAutofit/>
            </a:bodyPr>
            <a:lstStyle/>
            <a:p>
              <a:endParaRPr lang="en-GB" sz="1000" noProof="0" dirty="0"/>
            </a:p>
          </p:txBody>
        </p:sp>
        <p:grpSp>
          <p:nvGrpSpPr>
            <p:cNvPr id="55" name="Group 54"/>
            <p:cNvGrpSpPr/>
            <p:nvPr userDrawn="1"/>
          </p:nvGrpSpPr>
          <p:grpSpPr>
            <a:xfrm>
              <a:off x="-2035175" y="0"/>
              <a:ext cx="1872000" cy="5176146"/>
              <a:chOff x="-2035175" y="0"/>
              <a:chExt cx="1872000" cy="5730107"/>
            </a:xfrm>
          </p:grpSpPr>
          <p:sp>
            <p:nvSpPr>
              <p:cNvPr id="56" name="Rectangle 104"/>
              <p:cNvSpPr>
                <a:spLocks noChangeArrowheads="1"/>
              </p:cNvSpPr>
              <p:nvPr/>
            </p:nvSpPr>
            <p:spPr bwMode="gray">
              <a:xfrm>
                <a:off x="-2035175" y="4679072"/>
                <a:ext cx="1872000" cy="1051035"/>
              </a:xfrm>
              <a:prstGeom prst="rect">
                <a:avLst/>
              </a:prstGeom>
              <a:solidFill>
                <a:srgbClr val="EAEAEA"/>
              </a:solidFill>
              <a:ln>
                <a:noFill/>
              </a:ln>
              <a:effectLst/>
            </p:spPr>
            <p:txBody>
              <a:bodyPr wrap="square" lIns="180000" tIns="180000" rIns="180000" bIns="180000" anchor="ctr">
                <a:noAutofit/>
              </a:bodyPr>
              <a:lstStyle/>
              <a:p>
                <a:endParaRPr lang="en-GB" sz="1000"/>
              </a:p>
            </p:txBody>
          </p:sp>
          <p:sp>
            <p:nvSpPr>
              <p:cNvPr id="57" name="Rectangle 104"/>
              <p:cNvSpPr>
                <a:spLocks noChangeArrowheads="1"/>
              </p:cNvSpPr>
              <p:nvPr userDrawn="1"/>
            </p:nvSpPr>
            <p:spPr bwMode="gray">
              <a:xfrm>
                <a:off x="-2035175" y="0"/>
                <a:ext cx="1872000" cy="4709801"/>
              </a:xfrm>
              <a:prstGeom prst="rect">
                <a:avLst/>
              </a:prstGeom>
              <a:solidFill>
                <a:srgbClr val="EAEAEA"/>
              </a:solidFill>
              <a:ln>
                <a:noFill/>
              </a:ln>
              <a:effectLst/>
            </p:spPr>
            <p:txBody>
              <a:bodyPr wrap="square" lIns="180000" tIns="180000" rIns="180000" bIns="180000" anchor="ctr">
                <a:noAutofit/>
              </a:bodyPr>
              <a:lstStyle/>
              <a:p>
                <a:endParaRPr lang="en-GB" sz="1000"/>
              </a:p>
            </p:txBody>
          </p:sp>
          <p:sp>
            <p:nvSpPr>
              <p:cNvPr id="58" name="Rectangle 105"/>
              <p:cNvSpPr>
                <a:spLocks noChangeArrowheads="1"/>
              </p:cNvSpPr>
              <p:nvPr userDrawn="1"/>
            </p:nvSpPr>
            <p:spPr bwMode="gray">
              <a:xfrm>
                <a:off x="-1903413" y="665771"/>
                <a:ext cx="215900" cy="215900"/>
              </a:xfrm>
              <a:prstGeom prst="rect">
                <a:avLst/>
              </a:prstGeom>
              <a:solidFill>
                <a:srgbClr val="FF6200"/>
              </a:solidFill>
              <a:ln>
                <a:noFill/>
              </a:ln>
              <a:effectLst/>
            </p:spPr>
            <p:txBody>
              <a:bodyPr wrap="square" anchor="ctr">
                <a:noAutofit/>
              </a:bodyPr>
              <a:lstStyle/>
              <a:p>
                <a:endParaRPr lang="en-GB" sz="1000"/>
              </a:p>
            </p:txBody>
          </p:sp>
          <p:sp>
            <p:nvSpPr>
              <p:cNvPr id="59" name="Rectangle 106"/>
              <p:cNvSpPr>
                <a:spLocks noChangeArrowheads="1"/>
              </p:cNvSpPr>
              <p:nvPr userDrawn="1"/>
            </p:nvSpPr>
            <p:spPr bwMode="gray">
              <a:xfrm>
                <a:off x="-1612900" y="67529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Orange</a:t>
                </a:r>
              </a:p>
              <a:p>
                <a:pPr>
                  <a:lnSpc>
                    <a:spcPct val="65000"/>
                  </a:lnSpc>
                  <a:spcBef>
                    <a:spcPct val="20000"/>
                  </a:spcBef>
                  <a:spcAft>
                    <a:spcPct val="20000"/>
                  </a:spcAft>
                </a:pPr>
                <a:r>
                  <a:rPr lang="en-GB" altLang="en-GB" sz="1000" dirty="0">
                    <a:solidFill>
                      <a:srgbClr val="333333"/>
                    </a:solidFill>
                  </a:rPr>
                  <a:t>RGB= 255, 98, 0</a:t>
                </a:r>
              </a:p>
            </p:txBody>
          </p:sp>
          <p:sp>
            <p:nvSpPr>
              <p:cNvPr id="60" name="Rectangle 107"/>
              <p:cNvSpPr>
                <a:spLocks noChangeArrowheads="1"/>
              </p:cNvSpPr>
              <p:nvPr userDrawn="1"/>
            </p:nvSpPr>
            <p:spPr bwMode="gray">
              <a:xfrm>
                <a:off x="-1903413" y="1055027"/>
                <a:ext cx="215900" cy="215900"/>
              </a:xfrm>
              <a:prstGeom prst="rect">
                <a:avLst/>
              </a:prstGeom>
              <a:solidFill>
                <a:srgbClr val="A8A8A8"/>
              </a:solidFill>
              <a:ln>
                <a:noFill/>
              </a:ln>
              <a:effectLst/>
            </p:spPr>
            <p:txBody>
              <a:bodyPr wrap="square" anchor="ctr">
                <a:noAutofit/>
              </a:bodyPr>
              <a:lstStyle/>
              <a:p>
                <a:endParaRPr lang="en-GB" sz="1000"/>
              </a:p>
            </p:txBody>
          </p:sp>
          <p:sp>
            <p:nvSpPr>
              <p:cNvPr id="61" name="Rectangle 108"/>
              <p:cNvSpPr>
                <a:spLocks noChangeArrowheads="1"/>
              </p:cNvSpPr>
              <p:nvPr userDrawn="1"/>
            </p:nvSpPr>
            <p:spPr bwMode="gray">
              <a:xfrm>
                <a:off x="-1612900" y="1080427"/>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Light Grey</a:t>
                </a:r>
              </a:p>
              <a:p>
                <a:pPr>
                  <a:lnSpc>
                    <a:spcPct val="65000"/>
                  </a:lnSpc>
                  <a:spcBef>
                    <a:spcPct val="20000"/>
                  </a:spcBef>
                  <a:spcAft>
                    <a:spcPct val="20000"/>
                  </a:spcAft>
                </a:pPr>
                <a:r>
                  <a:rPr lang="en-GB" altLang="en-GB" sz="1000" dirty="0">
                    <a:solidFill>
                      <a:srgbClr val="333333"/>
                    </a:solidFill>
                  </a:rPr>
                  <a:t>RGB= 168, 168, 168</a:t>
                </a:r>
              </a:p>
            </p:txBody>
          </p:sp>
          <p:sp>
            <p:nvSpPr>
              <p:cNvPr id="62" name="Rectangle 109"/>
              <p:cNvSpPr>
                <a:spLocks noChangeArrowheads="1"/>
              </p:cNvSpPr>
              <p:nvPr userDrawn="1"/>
            </p:nvSpPr>
            <p:spPr bwMode="gray">
              <a:xfrm>
                <a:off x="-1903413" y="2583180"/>
                <a:ext cx="215900" cy="215900"/>
              </a:xfrm>
              <a:prstGeom prst="rect">
                <a:avLst/>
              </a:prstGeom>
              <a:solidFill>
                <a:srgbClr val="525199"/>
              </a:solidFill>
              <a:ln>
                <a:noFill/>
              </a:ln>
              <a:effectLst/>
            </p:spPr>
            <p:txBody>
              <a:bodyPr wrap="square" anchor="ctr">
                <a:noAutofit/>
              </a:bodyPr>
              <a:lstStyle/>
              <a:p>
                <a:endParaRPr lang="en-GB" sz="1000"/>
              </a:p>
            </p:txBody>
          </p:sp>
          <p:sp>
            <p:nvSpPr>
              <p:cNvPr id="63" name="Rectangle 110"/>
              <p:cNvSpPr>
                <a:spLocks noChangeArrowheads="1"/>
              </p:cNvSpPr>
              <p:nvPr userDrawn="1"/>
            </p:nvSpPr>
            <p:spPr bwMode="gray">
              <a:xfrm>
                <a:off x="-1612900" y="259270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Indigo</a:t>
                </a:r>
              </a:p>
              <a:p>
                <a:pPr>
                  <a:lnSpc>
                    <a:spcPct val="65000"/>
                  </a:lnSpc>
                  <a:spcBef>
                    <a:spcPct val="20000"/>
                  </a:spcBef>
                  <a:spcAft>
                    <a:spcPct val="20000"/>
                  </a:spcAft>
                </a:pPr>
                <a:r>
                  <a:rPr lang="en-GB" altLang="en-GB" sz="1000" dirty="0">
                    <a:solidFill>
                      <a:srgbClr val="333333"/>
                    </a:solidFill>
                  </a:rPr>
                  <a:t>RGB= 82, 81, 153</a:t>
                </a:r>
              </a:p>
            </p:txBody>
          </p:sp>
          <p:sp>
            <p:nvSpPr>
              <p:cNvPr id="64" name="Rectangle 111"/>
              <p:cNvSpPr>
                <a:spLocks noChangeArrowheads="1"/>
              </p:cNvSpPr>
              <p:nvPr userDrawn="1"/>
            </p:nvSpPr>
            <p:spPr bwMode="gray">
              <a:xfrm>
                <a:off x="-1903413" y="3009234"/>
                <a:ext cx="215900" cy="215900"/>
              </a:xfrm>
              <a:prstGeom prst="rect">
                <a:avLst/>
              </a:prstGeom>
              <a:solidFill>
                <a:srgbClr val="60A6DA"/>
              </a:solidFill>
              <a:ln>
                <a:noFill/>
              </a:ln>
              <a:effectLst/>
            </p:spPr>
            <p:txBody>
              <a:bodyPr wrap="square" anchor="ctr">
                <a:noAutofit/>
              </a:bodyPr>
              <a:lstStyle/>
              <a:p>
                <a:endParaRPr lang="en-GB" sz="1000"/>
              </a:p>
            </p:txBody>
          </p:sp>
          <p:sp>
            <p:nvSpPr>
              <p:cNvPr id="65" name="Rectangle 112"/>
              <p:cNvSpPr>
                <a:spLocks noChangeArrowheads="1"/>
              </p:cNvSpPr>
              <p:nvPr userDrawn="1"/>
            </p:nvSpPr>
            <p:spPr bwMode="gray">
              <a:xfrm>
                <a:off x="-1612900" y="300923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Sky</a:t>
                </a:r>
              </a:p>
              <a:p>
                <a:pPr>
                  <a:lnSpc>
                    <a:spcPct val="65000"/>
                  </a:lnSpc>
                  <a:spcBef>
                    <a:spcPct val="20000"/>
                  </a:spcBef>
                  <a:spcAft>
                    <a:spcPct val="20000"/>
                  </a:spcAft>
                </a:pPr>
                <a:r>
                  <a:rPr lang="en-GB" altLang="en-GB" sz="1000" dirty="0">
                    <a:solidFill>
                      <a:srgbClr val="333333"/>
                    </a:solidFill>
                  </a:rPr>
                  <a:t>RGB= 96, 166, 218</a:t>
                </a:r>
              </a:p>
            </p:txBody>
          </p:sp>
          <p:sp>
            <p:nvSpPr>
              <p:cNvPr id="66" name="Rectangle 113"/>
              <p:cNvSpPr>
                <a:spLocks noChangeArrowheads="1"/>
              </p:cNvSpPr>
              <p:nvPr userDrawn="1"/>
            </p:nvSpPr>
            <p:spPr bwMode="gray">
              <a:xfrm>
                <a:off x="-1903413"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200" b="1" dirty="0">
                    <a:solidFill>
                      <a:srgbClr val="333333"/>
                    </a:solidFill>
                  </a:rPr>
                  <a:t>Colour guidelines</a:t>
                </a:r>
              </a:p>
            </p:txBody>
          </p:sp>
          <p:sp>
            <p:nvSpPr>
              <p:cNvPr id="67" name="Rectangle 107"/>
              <p:cNvSpPr>
                <a:spLocks noChangeArrowheads="1"/>
              </p:cNvSpPr>
              <p:nvPr/>
            </p:nvSpPr>
            <p:spPr bwMode="gray">
              <a:xfrm>
                <a:off x="-1903413" y="3435288"/>
                <a:ext cx="215900" cy="215900"/>
              </a:xfrm>
              <a:prstGeom prst="rect">
                <a:avLst/>
              </a:prstGeom>
              <a:solidFill>
                <a:srgbClr val="AB0066"/>
              </a:solidFill>
              <a:ln>
                <a:noFill/>
              </a:ln>
              <a:effectLst/>
            </p:spPr>
            <p:txBody>
              <a:bodyPr wrap="square" anchor="ctr">
                <a:noAutofit/>
              </a:bodyPr>
              <a:lstStyle/>
              <a:p>
                <a:endParaRPr lang="en-GB" sz="1000"/>
              </a:p>
            </p:txBody>
          </p:sp>
          <p:sp>
            <p:nvSpPr>
              <p:cNvPr id="68" name="Rectangle 108"/>
              <p:cNvSpPr>
                <a:spLocks noChangeArrowheads="1"/>
              </p:cNvSpPr>
              <p:nvPr/>
            </p:nvSpPr>
            <p:spPr bwMode="gray">
              <a:xfrm>
                <a:off x="-1612900" y="3434952"/>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Fuchsia</a:t>
                </a:r>
              </a:p>
              <a:p>
                <a:pPr>
                  <a:lnSpc>
                    <a:spcPct val="65000"/>
                  </a:lnSpc>
                  <a:spcBef>
                    <a:spcPct val="20000"/>
                  </a:spcBef>
                  <a:spcAft>
                    <a:spcPct val="20000"/>
                  </a:spcAft>
                </a:pPr>
                <a:r>
                  <a:rPr lang="en-GB" altLang="en-GB" sz="1000" dirty="0">
                    <a:solidFill>
                      <a:srgbClr val="333333"/>
                    </a:solidFill>
                  </a:rPr>
                  <a:t>RGB= 171, 0, 102</a:t>
                </a:r>
              </a:p>
            </p:txBody>
          </p:sp>
          <p:sp>
            <p:nvSpPr>
              <p:cNvPr id="69" name="Rectangle 109"/>
              <p:cNvSpPr>
                <a:spLocks noChangeArrowheads="1"/>
              </p:cNvSpPr>
              <p:nvPr/>
            </p:nvSpPr>
            <p:spPr bwMode="gray">
              <a:xfrm>
                <a:off x="-1903413" y="3853390"/>
                <a:ext cx="215900" cy="215900"/>
              </a:xfrm>
              <a:prstGeom prst="rect">
                <a:avLst/>
              </a:prstGeom>
              <a:solidFill>
                <a:srgbClr val="D0D93C"/>
              </a:solidFill>
              <a:ln>
                <a:noFill/>
              </a:ln>
              <a:effectLst/>
            </p:spPr>
            <p:txBody>
              <a:bodyPr wrap="square" anchor="ctr">
                <a:noAutofit/>
              </a:bodyPr>
              <a:lstStyle/>
              <a:p>
                <a:endParaRPr lang="en-GB" sz="1000"/>
              </a:p>
            </p:txBody>
          </p:sp>
          <p:sp>
            <p:nvSpPr>
              <p:cNvPr id="70" name="Rectangle 110"/>
              <p:cNvSpPr>
                <a:spLocks noChangeArrowheads="1"/>
              </p:cNvSpPr>
              <p:nvPr/>
            </p:nvSpPr>
            <p:spPr bwMode="gray">
              <a:xfrm>
                <a:off x="-1612900" y="385218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Lime</a:t>
                </a:r>
              </a:p>
              <a:p>
                <a:pPr>
                  <a:lnSpc>
                    <a:spcPct val="65000"/>
                  </a:lnSpc>
                  <a:spcBef>
                    <a:spcPct val="20000"/>
                  </a:spcBef>
                  <a:spcAft>
                    <a:spcPct val="20000"/>
                  </a:spcAft>
                </a:pPr>
                <a:r>
                  <a:rPr lang="en-GB" altLang="en-GB" sz="1000" dirty="0">
                    <a:solidFill>
                      <a:srgbClr val="333333"/>
                    </a:solidFill>
                  </a:rPr>
                  <a:t>RGB= 208, 217, 60</a:t>
                </a:r>
              </a:p>
            </p:txBody>
          </p:sp>
          <p:sp>
            <p:nvSpPr>
              <p:cNvPr id="71" name="Rectangle 111"/>
              <p:cNvSpPr>
                <a:spLocks noChangeArrowheads="1"/>
              </p:cNvSpPr>
              <p:nvPr/>
            </p:nvSpPr>
            <p:spPr bwMode="gray">
              <a:xfrm>
                <a:off x="-1903413" y="4247638"/>
                <a:ext cx="215900" cy="215900"/>
              </a:xfrm>
              <a:prstGeom prst="rect">
                <a:avLst/>
              </a:prstGeom>
              <a:solidFill>
                <a:srgbClr val="019649"/>
              </a:solidFill>
              <a:ln>
                <a:noFill/>
              </a:ln>
              <a:effectLst/>
            </p:spPr>
            <p:txBody>
              <a:bodyPr wrap="square" anchor="ctr">
                <a:noAutofit/>
              </a:bodyPr>
              <a:lstStyle/>
              <a:p>
                <a:endParaRPr lang="en-GB" sz="1000"/>
              </a:p>
            </p:txBody>
          </p:sp>
          <p:sp>
            <p:nvSpPr>
              <p:cNvPr id="72" name="Rectangle 112"/>
              <p:cNvSpPr>
                <a:spLocks noChangeArrowheads="1"/>
              </p:cNvSpPr>
              <p:nvPr/>
            </p:nvSpPr>
            <p:spPr bwMode="gray">
              <a:xfrm>
                <a:off x="-1612900" y="4252640"/>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Leaf</a:t>
                </a:r>
              </a:p>
              <a:p>
                <a:pPr>
                  <a:lnSpc>
                    <a:spcPct val="65000"/>
                  </a:lnSpc>
                  <a:spcBef>
                    <a:spcPct val="20000"/>
                  </a:spcBef>
                  <a:spcAft>
                    <a:spcPct val="20000"/>
                  </a:spcAft>
                </a:pPr>
                <a:r>
                  <a:rPr lang="en-GB" altLang="en-GB" sz="1000" dirty="0">
                    <a:solidFill>
                      <a:srgbClr val="333333"/>
                    </a:solidFill>
                  </a:rPr>
                  <a:t>RGB= 52, 150, 81</a:t>
                </a:r>
              </a:p>
            </p:txBody>
          </p:sp>
          <p:sp>
            <p:nvSpPr>
              <p:cNvPr id="73" name="Rectangle 109"/>
              <p:cNvSpPr>
                <a:spLocks noChangeArrowheads="1"/>
              </p:cNvSpPr>
              <p:nvPr/>
            </p:nvSpPr>
            <p:spPr bwMode="gray">
              <a:xfrm>
                <a:off x="-1903413" y="1489280"/>
                <a:ext cx="215900" cy="215900"/>
              </a:xfrm>
              <a:prstGeom prst="rect">
                <a:avLst/>
              </a:prstGeom>
              <a:solidFill>
                <a:srgbClr val="696969"/>
              </a:solidFill>
              <a:ln>
                <a:noFill/>
              </a:ln>
              <a:effectLst/>
            </p:spPr>
            <p:txBody>
              <a:bodyPr wrap="square" anchor="ctr">
                <a:noAutofit/>
              </a:bodyPr>
              <a:lstStyle/>
              <a:p>
                <a:endParaRPr lang="en-GB" sz="1000"/>
              </a:p>
            </p:txBody>
          </p:sp>
          <p:sp>
            <p:nvSpPr>
              <p:cNvPr id="74" name="Rectangle 110"/>
              <p:cNvSpPr>
                <a:spLocks noChangeArrowheads="1"/>
              </p:cNvSpPr>
              <p:nvPr/>
            </p:nvSpPr>
            <p:spPr bwMode="gray">
              <a:xfrm>
                <a:off x="-1612900" y="149880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Mid Grey</a:t>
                </a:r>
              </a:p>
              <a:p>
                <a:pPr>
                  <a:lnSpc>
                    <a:spcPct val="65000"/>
                  </a:lnSpc>
                  <a:spcBef>
                    <a:spcPct val="20000"/>
                  </a:spcBef>
                  <a:spcAft>
                    <a:spcPct val="20000"/>
                  </a:spcAft>
                </a:pPr>
                <a:r>
                  <a:rPr lang="en-GB" altLang="en-GB" sz="1000" dirty="0">
                    <a:solidFill>
                      <a:srgbClr val="333333"/>
                    </a:solidFill>
                  </a:rPr>
                  <a:t>RGB= 105, 105, 105</a:t>
                </a:r>
              </a:p>
            </p:txBody>
          </p:sp>
          <p:sp>
            <p:nvSpPr>
              <p:cNvPr id="75" name="Rectangle 111"/>
              <p:cNvSpPr>
                <a:spLocks noChangeArrowheads="1"/>
              </p:cNvSpPr>
              <p:nvPr/>
            </p:nvSpPr>
            <p:spPr bwMode="gray">
              <a:xfrm>
                <a:off x="-1903413" y="1895419"/>
                <a:ext cx="215900" cy="215900"/>
              </a:xfrm>
              <a:prstGeom prst="rect">
                <a:avLst/>
              </a:prstGeom>
              <a:solidFill>
                <a:srgbClr val="333333"/>
              </a:solidFill>
              <a:ln>
                <a:noFill/>
              </a:ln>
              <a:effectLst/>
            </p:spPr>
            <p:txBody>
              <a:bodyPr wrap="square" anchor="ctr">
                <a:noAutofit/>
              </a:bodyPr>
              <a:lstStyle/>
              <a:p>
                <a:endParaRPr lang="en-GB" sz="1000"/>
              </a:p>
            </p:txBody>
          </p:sp>
          <p:sp>
            <p:nvSpPr>
              <p:cNvPr id="76" name="Rectangle 112"/>
              <p:cNvSpPr>
                <a:spLocks noChangeArrowheads="1"/>
              </p:cNvSpPr>
              <p:nvPr/>
            </p:nvSpPr>
            <p:spPr bwMode="gray">
              <a:xfrm>
                <a:off x="-1612900" y="190494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Text Colour</a:t>
                </a:r>
              </a:p>
              <a:p>
                <a:pPr>
                  <a:lnSpc>
                    <a:spcPct val="65000"/>
                  </a:lnSpc>
                  <a:spcBef>
                    <a:spcPct val="20000"/>
                  </a:spcBef>
                  <a:spcAft>
                    <a:spcPct val="20000"/>
                  </a:spcAft>
                </a:pPr>
                <a:r>
                  <a:rPr lang="en-GB" altLang="en-GB" sz="1000" dirty="0">
                    <a:solidFill>
                      <a:srgbClr val="333333"/>
                    </a:solidFill>
                  </a:rPr>
                  <a:t>RGB= 51, 51, 51</a:t>
                </a:r>
              </a:p>
            </p:txBody>
          </p:sp>
          <p:pic>
            <p:nvPicPr>
              <p:cNvPr id="77" name="Picture 76"/>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804990" y="2022815"/>
                <a:ext cx="154783" cy="138908"/>
              </a:xfrm>
              <a:prstGeom prst="rect">
                <a:avLst/>
              </a:prstGeom>
            </p:spPr>
          </p:pic>
          <p:sp>
            <p:nvSpPr>
              <p:cNvPr id="78" name="Rectangle 111"/>
              <p:cNvSpPr>
                <a:spLocks noChangeArrowheads="1"/>
              </p:cNvSpPr>
              <p:nvPr userDrawn="1"/>
            </p:nvSpPr>
            <p:spPr bwMode="gray">
              <a:xfrm>
                <a:off x="-1903413" y="4979815"/>
                <a:ext cx="215900" cy="215900"/>
              </a:xfrm>
              <a:prstGeom prst="rect">
                <a:avLst/>
              </a:prstGeom>
              <a:solidFill>
                <a:srgbClr val="FF0000"/>
              </a:solidFill>
              <a:ln>
                <a:noFill/>
              </a:ln>
              <a:effectLst/>
            </p:spPr>
            <p:txBody>
              <a:bodyPr wrap="square" anchor="ctr">
                <a:noAutofit/>
              </a:bodyPr>
              <a:lstStyle/>
              <a:p>
                <a:endParaRPr lang="en-GB" sz="1000"/>
              </a:p>
            </p:txBody>
          </p:sp>
          <p:sp>
            <p:nvSpPr>
              <p:cNvPr id="79" name="Rectangle 112"/>
              <p:cNvSpPr>
                <a:spLocks noChangeArrowheads="1"/>
              </p:cNvSpPr>
              <p:nvPr userDrawn="1"/>
            </p:nvSpPr>
            <p:spPr bwMode="gray">
              <a:xfrm>
                <a:off x="-1612900" y="497981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Minus</a:t>
                </a:r>
              </a:p>
              <a:p>
                <a:pPr>
                  <a:lnSpc>
                    <a:spcPct val="65000"/>
                  </a:lnSpc>
                  <a:spcBef>
                    <a:spcPct val="20000"/>
                  </a:spcBef>
                  <a:spcAft>
                    <a:spcPct val="20000"/>
                  </a:spcAft>
                </a:pPr>
                <a:r>
                  <a:rPr lang="en-GB" altLang="en-GB" sz="1000" dirty="0">
                    <a:solidFill>
                      <a:srgbClr val="333333"/>
                    </a:solidFill>
                  </a:rPr>
                  <a:t>RGB= 255, 0, 0</a:t>
                </a:r>
              </a:p>
            </p:txBody>
          </p:sp>
          <p:sp>
            <p:nvSpPr>
              <p:cNvPr id="82" name="Rectangle 111"/>
              <p:cNvSpPr>
                <a:spLocks noChangeArrowheads="1"/>
              </p:cNvSpPr>
              <p:nvPr userDrawn="1"/>
            </p:nvSpPr>
            <p:spPr bwMode="gray">
              <a:xfrm>
                <a:off x="-1903413" y="5343581"/>
                <a:ext cx="215900" cy="215900"/>
              </a:xfrm>
              <a:prstGeom prst="rect">
                <a:avLst/>
              </a:prstGeom>
              <a:solidFill>
                <a:srgbClr val="019649"/>
              </a:solidFill>
              <a:ln>
                <a:noFill/>
              </a:ln>
              <a:effectLst/>
            </p:spPr>
            <p:txBody>
              <a:bodyPr wrap="square" anchor="ctr">
                <a:noAutofit/>
              </a:bodyPr>
              <a:lstStyle/>
              <a:p>
                <a:endParaRPr lang="en-GB" sz="1000"/>
              </a:p>
            </p:txBody>
          </p:sp>
          <p:sp>
            <p:nvSpPr>
              <p:cNvPr id="83" name="Rectangle 112"/>
              <p:cNvSpPr>
                <a:spLocks noChangeArrowheads="1"/>
              </p:cNvSpPr>
              <p:nvPr userDrawn="1"/>
            </p:nvSpPr>
            <p:spPr bwMode="gray">
              <a:xfrm>
                <a:off x="-1612900" y="535310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Plus</a:t>
                </a:r>
              </a:p>
              <a:p>
                <a:pPr>
                  <a:lnSpc>
                    <a:spcPct val="65000"/>
                  </a:lnSpc>
                  <a:spcBef>
                    <a:spcPct val="20000"/>
                  </a:spcBef>
                  <a:spcAft>
                    <a:spcPct val="20000"/>
                  </a:spcAft>
                </a:pPr>
                <a:r>
                  <a:rPr lang="en-GB" altLang="en-GB" sz="1000" dirty="0">
                    <a:solidFill>
                      <a:srgbClr val="333333"/>
                    </a:solidFill>
                  </a:rPr>
                  <a:t>RGB= 52, 150, 81</a:t>
                </a:r>
              </a:p>
            </p:txBody>
          </p:sp>
          <p:sp>
            <p:nvSpPr>
              <p:cNvPr id="84" name="Rectangle 113"/>
              <p:cNvSpPr>
                <a:spLocks noChangeArrowheads="1"/>
              </p:cNvSpPr>
              <p:nvPr userDrawn="1"/>
            </p:nvSpPr>
            <p:spPr bwMode="gray">
              <a:xfrm>
                <a:off x="-1903413" y="450038"/>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Primary colours</a:t>
                </a:r>
              </a:p>
            </p:txBody>
          </p:sp>
          <p:sp>
            <p:nvSpPr>
              <p:cNvPr id="86" name="Rectangle 113"/>
              <p:cNvSpPr>
                <a:spLocks noChangeArrowheads="1"/>
              </p:cNvSpPr>
              <p:nvPr userDrawn="1"/>
            </p:nvSpPr>
            <p:spPr bwMode="gray">
              <a:xfrm>
                <a:off x="-1903413" y="2380422"/>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Secondary colours</a:t>
                </a:r>
              </a:p>
            </p:txBody>
          </p:sp>
          <p:sp>
            <p:nvSpPr>
              <p:cNvPr id="87" name="Rectangle 113"/>
              <p:cNvSpPr>
                <a:spLocks noChangeArrowheads="1"/>
              </p:cNvSpPr>
              <p:nvPr userDrawn="1"/>
            </p:nvSpPr>
            <p:spPr bwMode="gray">
              <a:xfrm>
                <a:off x="-1903413" y="4757632"/>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Functional colours</a:t>
                </a:r>
              </a:p>
            </p:txBody>
          </p:sp>
        </p:grpSp>
      </p:grpSp>
    </p:spTree>
    <p:extLst>
      <p:ext uri="{BB962C8B-B14F-4D97-AF65-F5344CB8AC3E}">
        <p14:creationId xmlns:p14="http://schemas.microsoft.com/office/powerpoint/2010/main" val="454550112"/>
      </p:ext>
    </p:extLst>
  </p:cSld>
  <p:clrMapOvr>
    <a:masterClrMapping/>
  </p:clrMapOvr>
  <p:extLst mod="1">
    <p:ext uri="{DCECCB84-F9BA-43D5-87BE-67443E8EF086}">
      <p15:sldGuideLst xmlns:p15="http://schemas.microsoft.com/office/powerpoint/2012/main">
        <p15:guide id="1" orient="horz" pos="4135"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F Title Slide">
    <p:bg bwMode="gray">
      <p:bgRef idx="1001">
        <a:schemeClr val="bg1"/>
      </p:bgRef>
    </p:bg>
    <p:spTree>
      <p:nvGrpSpPr>
        <p:cNvPr id="1" name=""/>
        <p:cNvGrpSpPr/>
        <p:nvPr/>
      </p:nvGrpSpPr>
      <p:grpSpPr>
        <a:xfrm>
          <a:off x="0" y="0"/>
          <a:ext cx="0" cy="0"/>
          <a:chOff x="0" y="0"/>
          <a:chExt cx="0" cy="0"/>
        </a:xfrm>
      </p:grpSpPr>
      <p:grpSp>
        <p:nvGrpSpPr>
          <p:cNvPr id="35" name="Group 34"/>
          <p:cNvGrpSpPr/>
          <p:nvPr userDrawn="1"/>
        </p:nvGrpSpPr>
        <p:grpSpPr bwMode="gray">
          <a:xfrm>
            <a:off x="0" y="1643199"/>
            <a:ext cx="11339513" cy="3055937"/>
            <a:chOff x="409575" y="3144838"/>
            <a:chExt cx="11339513" cy="3055937"/>
          </a:xfrm>
        </p:grpSpPr>
        <p:sp>
          <p:nvSpPr>
            <p:cNvPr id="37" name="Freeform 5"/>
            <p:cNvSpPr>
              <a:spLocks/>
            </p:cNvSpPr>
            <p:nvPr/>
          </p:nvSpPr>
          <p:spPr bwMode="gray">
            <a:xfrm>
              <a:off x="409575" y="5521325"/>
              <a:ext cx="11339513" cy="679450"/>
            </a:xfrm>
            <a:custGeom>
              <a:avLst/>
              <a:gdLst>
                <a:gd name="T0" fmla="*/ 0 w 2680"/>
                <a:gd name="T1" fmla="*/ 0 h 160"/>
                <a:gd name="T2" fmla="*/ 0 w 2680"/>
                <a:gd name="T3" fmla="*/ 160 h 160"/>
                <a:gd name="T4" fmla="*/ 2656 w 2680"/>
                <a:gd name="T5" fmla="*/ 160 h 160"/>
                <a:gd name="T6" fmla="*/ 2680 w 2680"/>
                <a:gd name="T7" fmla="*/ 136 h 160"/>
                <a:gd name="T8" fmla="*/ 2680 w 2680"/>
                <a:gd name="T9" fmla="*/ 0 h 160"/>
                <a:gd name="T10" fmla="*/ 0 w 2680"/>
                <a:gd name="T11" fmla="*/ 0 h 160"/>
              </a:gdLst>
              <a:ahLst/>
              <a:cxnLst>
                <a:cxn ang="0">
                  <a:pos x="T0" y="T1"/>
                </a:cxn>
                <a:cxn ang="0">
                  <a:pos x="T2" y="T3"/>
                </a:cxn>
                <a:cxn ang="0">
                  <a:pos x="T4" y="T5"/>
                </a:cxn>
                <a:cxn ang="0">
                  <a:pos x="T6" y="T7"/>
                </a:cxn>
                <a:cxn ang="0">
                  <a:pos x="T8" y="T9"/>
                </a:cxn>
                <a:cxn ang="0">
                  <a:pos x="T10" y="T11"/>
                </a:cxn>
              </a:cxnLst>
              <a:rect l="0" t="0" r="r" b="b"/>
              <a:pathLst>
                <a:path w="2680" h="160">
                  <a:moveTo>
                    <a:pt x="0" y="0"/>
                  </a:moveTo>
                  <a:cubicBezTo>
                    <a:pt x="0" y="160"/>
                    <a:pt x="0" y="160"/>
                    <a:pt x="0" y="160"/>
                  </a:cubicBezTo>
                  <a:cubicBezTo>
                    <a:pt x="2656" y="160"/>
                    <a:pt x="2656" y="160"/>
                    <a:pt x="2656" y="160"/>
                  </a:cubicBezTo>
                  <a:cubicBezTo>
                    <a:pt x="2656" y="160"/>
                    <a:pt x="2680" y="160"/>
                    <a:pt x="2680" y="136"/>
                  </a:cubicBezTo>
                  <a:cubicBezTo>
                    <a:pt x="2680" y="0"/>
                    <a:pt x="2680" y="0"/>
                    <a:pt x="2680" y="0"/>
                  </a:cubicBezTo>
                  <a:lnTo>
                    <a:pt x="0" y="0"/>
                  </a:lnTo>
                  <a:close/>
                </a:path>
              </a:pathLst>
            </a:cu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9" name="Freeform 6"/>
            <p:cNvSpPr>
              <a:spLocks/>
            </p:cNvSpPr>
            <p:nvPr/>
          </p:nvSpPr>
          <p:spPr bwMode="gray">
            <a:xfrm>
              <a:off x="409575" y="3144838"/>
              <a:ext cx="11339513" cy="2376487"/>
            </a:xfrm>
            <a:custGeom>
              <a:avLst/>
              <a:gdLst>
                <a:gd name="T0" fmla="*/ 0 w 2680"/>
                <a:gd name="T1" fmla="*/ 0 h 560"/>
                <a:gd name="T2" fmla="*/ 0 w 2680"/>
                <a:gd name="T3" fmla="*/ 560 h 560"/>
                <a:gd name="T4" fmla="*/ 2680 w 2680"/>
                <a:gd name="T5" fmla="*/ 560 h 560"/>
                <a:gd name="T6" fmla="*/ 2680 w 2680"/>
                <a:gd name="T7" fmla="*/ 24 h 560"/>
                <a:gd name="T8" fmla="*/ 2656 w 2680"/>
                <a:gd name="T9" fmla="*/ 0 h 560"/>
                <a:gd name="T10" fmla="*/ 0 w 2680"/>
                <a:gd name="T11" fmla="*/ 0 h 560"/>
              </a:gdLst>
              <a:ahLst/>
              <a:cxnLst>
                <a:cxn ang="0">
                  <a:pos x="T0" y="T1"/>
                </a:cxn>
                <a:cxn ang="0">
                  <a:pos x="T2" y="T3"/>
                </a:cxn>
                <a:cxn ang="0">
                  <a:pos x="T4" y="T5"/>
                </a:cxn>
                <a:cxn ang="0">
                  <a:pos x="T6" y="T7"/>
                </a:cxn>
                <a:cxn ang="0">
                  <a:pos x="T8" y="T9"/>
                </a:cxn>
                <a:cxn ang="0">
                  <a:pos x="T10" y="T11"/>
                </a:cxn>
              </a:cxnLst>
              <a:rect l="0" t="0" r="r" b="b"/>
              <a:pathLst>
                <a:path w="2680" h="560">
                  <a:moveTo>
                    <a:pt x="0" y="0"/>
                  </a:moveTo>
                  <a:cubicBezTo>
                    <a:pt x="0" y="560"/>
                    <a:pt x="0" y="560"/>
                    <a:pt x="0" y="560"/>
                  </a:cubicBezTo>
                  <a:cubicBezTo>
                    <a:pt x="2680" y="560"/>
                    <a:pt x="2680" y="560"/>
                    <a:pt x="2680" y="560"/>
                  </a:cubicBezTo>
                  <a:cubicBezTo>
                    <a:pt x="2680" y="24"/>
                    <a:pt x="2680" y="24"/>
                    <a:pt x="2680" y="24"/>
                  </a:cubicBezTo>
                  <a:cubicBezTo>
                    <a:pt x="2680" y="24"/>
                    <a:pt x="2680" y="0"/>
                    <a:pt x="2656" y="0"/>
                  </a:cubicBezTo>
                  <a:lnTo>
                    <a:pt x="0" y="0"/>
                  </a:lnTo>
                  <a:close/>
                </a:path>
              </a:pathLst>
            </a:custGeom>
            <a:solidFill>
              <a:srgbClr val="FF62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
        <p:nvSpPr>
          <p:cNvPr id="8" name="Rectangle 7"/>
          <p:cNvSpPr/>
          <p:nvPr userDrawn="1"/>
        </p:nvSpPr>
        <p:spPr bwMode="gray">
          <a:xfrm>
            <a:off x="1" y="6024880"/>
            <a:ext cx="12190193" cy="833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noProof="0" dirty="0"/>
          </a:p>
        </p:txBody>
      </p:sp>
      <p:sp>
        <p:nvSpPr>
          <p:cNvPr id="25" name="Title 1"/>
          <p:cNvSpPr>
            <a:spLocks noGrp="1"/>
          </p:cNvSpPr>
          <p:nvPr>
            <p:ph type="ctrTitle"/>
          </p:nvPr>
        </p:nvSpPr>
        <p:spPr bwMode="gray">
          <a:xfrm>
            <a:off x="842433" y="2116800"/>
            <a:ext cx="10313209" cy="1227573"/>
          </a:xfrm>
        </p:spPr>
        <p:txBody>
          <a:bodyPr anchor="ctr" anchorCtr="0">
            <a:noAutofit/>
          </a:bodyPr>
          <a:lstStyle>
            <a:lvl1pPr algn="l">
              <a:lnSpc>
                <a:spcPts val="4600"/>
              </a:lnSpc>
              <a:defRPr sz="4600">
                <a:solidFill>
                  <a:schemeClr val="bg1"/>
                </a:solidFill>
              </a:defRPr>
            </a:lvl1pPr>
          </a:lstStyle>
          <a:p>
            <a:r>
              <a:rPr lang="en-US" noProof="0"/>
              <a:t>Click to edit Master title style</a:t>
            </a:r>
            <a:endParaRPr lang="en-GB" noProof="0" dirty="0"/>
          </a:p>
        </p:txBody>
      </p:sp>
      <p:sp>
        <p:nvSpPr>
          <p:cNvPr id="26" name="Subtitle 2"/>
          <p:cNvSpPr>
            <a:spLocks noGrp="1"/>
          </p:cNvSpPr>
          <p:nvPr>
            <p:ph type="subTitle" idx="1"/>
          </p:nvPr>
        </p:nvSpPr>
        <p:spPr bwMode="gray">
          <a:xfrm>
            <a:off x="842433" y="4240704"/>
            <a:ext cx="7082733" cy="306798"/>
          </a:xfrm>
        </p:spPr>
        <p:txBody>
          <a:bodyPr anchor="ctr" anchorCtr="0">
            <a:noAutofit/>
          </a:bodyPr>
          <a:lstStyle>
            <a:lvl1pPr marL="0" indent="0" algn="l">
              <a:lnSpc>
                <a:spcPts val="2200"/>
              </a:lnSpc>
              <a:buNone/>
              <a:defRPr sz="2000" b="0" i="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noProof="0"/>
              <a:t>Click to edit Master subtitle style</a:t>
            </a:r>
            <a:endParaRPr lang="en-GB" noProof="0" dirty="0"/>
          </a:p>
        </p:txBody>
      </p:sp>
      <p:sp>
        <p:nvSpPr>
          <p:cNvPr id="27" name="Text Placeholder 6"/>
          <p:cNvSpPr>
            <a:spLocks noGrp="1"/>
          </p:cNvSpPr>
          <p:nvPr>
            <p:ph type="body" sz="quarter" idx="11"/>
          </p:nvPr>
        </p:nvSpPr>
        <p:spPr bwMode="gray">
          <a:xfrm>
            <a:off x="842400" y="3556800"/>
            <a:ext cx="10305675" cy="385233"/>
          </a:xfrm>
        </p:spPr>
        <p:txBody>
          <a:bodyPr>
            <a:noAutofit/>
          </a:bodyPr>
          <a:lstStyle>
            <a:lvl1pPr>
              <a:lnSpc>
                <a:spcPts val="2200"/>
              </a:lnSpc>
              <a:defRPr sz="2200">
                <a:solidFill>
                  <a:schemeClr val="bg1"/>
                </a:solidFill>
              </a:defRPr>
            </a:lvl1pPr>
          </a:lstStyle>
          <a:p>
            <a:pPr lvl="0"/>
            <a:r>
              <a:rPr lang="en-US" noProof="0"/>
              <a:t>Click to edit Master text styles</a:t>
            </a:r>
          </a:p>
        </p:txBody>
      </p:sp>
      <p:pic>
        <p:nvPicPr>
          <p:cNvPr id="38" name="Picture 3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373167" y="6203775"/>
            <a:ext cx="1518197" cy="378000"/>
          </a:xfrm>
          <a:prstGeom prst="rect">
            <a:avLst/>
          </a:prstGeom>
        </p:spPr>
      </p:pic>
      <p:sp>
        <p:nvSpPr>
          <p:cNvPr id="36" name="Text Placeholder 2"/>
          <p:cNvSpPr>
            <a:spLocks noGrp="1"/>
          </p:cNvSpPr>
          <p:nvPr>
            <p:ph type="body" sz="quarter" idx="14" hasCustomPrompt="1"/>
          </p:nvPr>
        </p:nvSpPr>
        <p:spPr>
          <a:xfrm>
            <a:off x="8167642" y="4291504"/>
            <a:ext cx="2988000" cy="275612"/>
          </a:xfrm>
        </p:spPr>
        <p:txBody>
          <a:bodyPr tIns="0" bIns="0"/>
          <a:lstStyle>
            <a:lvl1pPr marL="0" indent="0" algn="r">
              <a:lnSpc>
                <a:spcPct val="100000"/>
              </a:lnSpc>
              <a:buNone/>
              <a:defRPr sz="1500">
                <a:solidFill>
                  <a:srgbClr val="000000"/>
                </a:solidFill>
                <a:latin typeface="+mn-lt"/>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dirty="0"/>
              <a:t>Click to edit location and date</a:t>
            </a:r>
          </a:p>
        </p:txBody>
      </p:sp>
      <p:grpSp>
        <p:nvGrpSpPr>
          <p:cNvPr id="42" name="Group 41"/>
          <p:cNvGrpSpPr/>
          <p:nvPr userDrawn="1"/>
        </p:nvGrpSpPr>
        <p:grpSpPr>
          <a:xfrm>
            <a:off x="-2035175" y="0"/>
            <a:ext cx="1881477" cy="5176145"/>
            <a:chOff x="-2035175" y="0"/>
            <a:chExt cx="1881477" cy="5176145"/>
          </a:xfrm>
        </p:grpSpPr>
        <p:sp>
          <p:nvSpPr>
            <p:cNvPr id="43" name="Rectangle 104"/>
            <p:cNvSpPr>
              <a:spLocks noChangeArrowheads="1"/>
            </p:cNvSpPr>
            <p:nvPr userDrawn="1"/>
          </p:nvSpPr>
          <p:spPr bwMode="gray">
            <a:xfrm>
              <a:off x="-2025698" y="0"/>
              <a:ext cx="1872000" cy="5176145"/>
            </a:xfrm>
            <a:prstGeom prst="rect">
              <a:avLst/>
            </a:prstGeom>
            <a:solidFill>
              <a:srgbClr val="EAEAEA"/>
            </a:solidFill>
            <a:ln>
              <a:noFill/>
            </a:ln>
            <a:effectLst/>
          </p:spPr>
          <p:txBody>
            <a:bodyPr wrap="square" lIns="180000" tIns="180000" rIns="180000" bIns="180000" anchor="ctr">
              <a:noAutofit/>
            </a:bodyPr>
            <a:lstStyle/>
            <a:p>
              <a:endParaRPr lang="en-GB" sz="1000" noProof="0" dirty="0"/>
            </a:p>
          </p:txBody>
        </p:sp>
        <p:grpSp>
          <p:nvGrpSpPr>
            <p:cNvPr id="45" name="Group 44"/>
            <p:cNvGrpSpPr/>
            <p:nvPr userDrawn="1"/>
          </p:nvGrpSpPr>
          <p:grpSpPr>
            <a:xfrm>
              <a:off x="-2035175" y="0"/>
              <a:ext cx="1872000" cy="5176145"/>
              <a:chOff x="-2035175" y="0"/>
              <a:chExt cx="1872000" cy="5730106"/>
            </a:xfrm>
          </p:grpSpPr>
          <p:sp>
            <p:nvSpPr>
              <p:cNvPr id="46" name="Rectangle 104"/>
              <p:cNvSpPr>
                <a:spLocks noChangeArrowheads="1"/>
              </p:cNvSpPr>
              <p:nvPr/>
            </p:nvSpPr>
            <p:spPr bwMode="gray">
              <a:xfrm>
                <a:off x="-2035175" y="4673798"/>
                <a:ext cx="1872000" cy="1056308"/>
              </a:xfrm>
              <a:prstGeom prst="rect">
                <a:avLst/>
              </a:prstGeom>
              <a:solidFill>
                <a:srgbClr val="EAEAEA"/>
              </a:solidFill>
              <a:ln>
                <a:noFill/>
              </a:ln>
              <a:effectLst/>
            </p:spPr>
            <p:txBody>
              <a:bodyPr wrap="square" lIns="180000" tIns="180000" rIns="180000" bIns="180000" anchor="ctr">
                <a:noAutofit/>
              </a:bodyPr>
              <a:lstStyle/>
              <a:p>
                <a:endParaRPr lang="en-GB" sz="1000"/>
              </a:p>
            </p:txBody>
          </p:sp>
          <p:sp>
            <p:nvSpPr>
              <p:cNvPr id="47" name="Rectangle 104"/>
              <p:cNvSpPr>
                <a:spLocks noChangeArrowheads="1"/>
              </p:cNvSpPr>
              <p:nvPr userDrawn="1"/>
            </p:nvSpPr>
            <p:spPr bwMode="gray">
              <a:xfrm>
                <a:off x="-2035175" y="0"/>
                <a:ext cx="1872000" cy="4709801"/>
              </a:xfrm>
              <a:prstGeom prst="rect">
                <a:avLst/>
              </a:prstGeom>
              <a:solidFill>
                <a:srgbClr val="EAEAEA"/>
              </a:solidFill>
              <a:ln>
                <a:noFill/>
              </a:ln>
              <a:effectLst/>
            </p:spPr>
            <p:txBody>
              <a:bodyPr wrap="square" lIns="180000" tIns="180000" rIns="180000" bIns="180000" anchor="ctr">
                <a:noAutofit/>
              </a:bodyPr>
              <a:lstStyle/>
              <a:p>
                <a:endParaRPr lang="en-GB" sz="1000"/>
              </a:p>
            </p:txBody>
          </p:sp>
          <p:sp>
            <p:nvSpPr>
              <p:cNvPr id="48" name="Rectangle 105"/>
              <p:cNvSpPr>
                <a:spLocks noChangeArrowheads="1"/>
              </p:cNvSpPr>
              <p:nvPr userDrawn="1"/>
            </p:nvSpPr>
            <p:spPr bwMode="gray">
              <a:xfrm>
                <a:off x="-1903413" y="665771"/>
                <a:ext cx="215900" cy="215900"/>
              </a:xfrm>
              <a:prstGeom prst="rect">
                <a:avLst/>
              </a:prstGeom>
              <a:solidFill>
                <a:srgbClr val="FF6200"/>
              </a:solidFill>
              <a:ln>
                <a:noFill/>
              </a:ln>
              <a:effectLst/>
            </p:spPr>
            <p:txBody>
              <a:bodyPr wrap="square" anchor="ctr">
                <a:noAutofit/>
              </a:bodyPr>
              <a:lstStyle/>
              <a:p>
                <a:endParaRPr lang="en-GB" sz="1000"/>
              </a:p>
            </p:txBody>
          </p:sp>
          <p:sp>
            <p:nvSpPr>
              <p:cNvPr id="49" name="Rectangle 106"/>
              <p:cNvSpPr>
                <a:spLocks noChangeArrowheads="1"/>
              </p:cNvSpPr>
              <p:nvPr userDrawn="1"/>
            </p:nvSpPr>
            <p:spPr bwMode="gray">
              <a:xfrm>
                <a:off x="-1612900" y="67529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Orange</a:t>
                </a:r>
              </a:p>
              <a:p>
                <a:pPr>
                  <a:lnSpc>
                    <a:spcPct val="65000"/>
                  </a:lnSpc>
                  <a:spcBef>
                    <a:spcPct val="20000"/>
                  </a:spcBef>
                  <a:spcAft>
                    <a:spcPct val="20000"/>
                  </a:spcAft>
                </a:pPr>
                <a:r>
                  <a:rPr lang="en-GB" altLang="en-GB" sz="1000" dirty="0">
                    <a:solidFill>
                      <a:srgbClr val="333333"/>
                    </a:solidFill>
                  </a:rPr>
                  <a:t>RGB= 255, 98, 0</a:t>
                </a:r>
              </a:p>
            </p:txBody>
          </p:sp>
          <p:sp>
            <p:nvSpPr>
              <p:cNvPr id="50" name="Rectangle 107"/>
              <p:cNvSpPr>
                <a:spLocks noChangeArrowheads="1"/>
              </p:cNvSpPr>
              <p:nvPr userDrawn="1"/>
            </p:nvSpPr>
            <p:spPr bwMode="gray">
              <a:xfrm>
                <a:off x="-1903413" y="1055027"/>
                <a:ext cx="215900" cy="215900"/>
              </a:xfrm>
              <a:prstGeom prst="rect">
                <a:avLst/>
              </a:prstGeom>
              <a:solidFill>
                <a:srgbClr val="A8A8A8"/>
              </a:solidFill>
              <a:ln>
                <a:noFill/>
              </a:ln>
              <a:effectLst/>
            </p:spPr>
            <p:txBody>
              <a:bodyPr wrap="square" anchor="ctr">
                <a:noAutofit/>
              </a:bodyPr>
              <a:lstStyle/>
              <a:p>
                <a:endParaRPr lang="en-GB" sz="1000"/>
              </a:p>
            </p:txBody>
          </p:sp>
          <p:sp>
            <p:nvSpPr>
              <p:cNvPr id="51" name="Rectangle 108"/>
              <p:cNvSpPr>
                <a:spLocks noChangeArrowheads="1"/>
              </p:cNvSpPr>
              <p:nvPr userDrawn="1"/>
            </p:nvSpPr>
            <p:spPr bwMode="gray">
              <a:xfrm>
                <a:off x="-1612900" y="1080427"/>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Light Grey</a:t>
                </a:r>
              </a:p>
              <a:p>
                <a:pPr>
                  <a:lnSpc>
                    <a:spcPct val="65000"/>
                  </a:lnSpc>
                  <a:spcBef>
                    <a:spcPct val="20000"/>
                  </a:spcBef>
                  <a:spcAft>
                    <a:spcPct val="20000"/>
                  </a:spcAft>
                </a:pPr>
                <a:r>
                  <a:rPr lang="en-GB" altLang="en-GB" sz="1000" dirty="0">
                    <a:solidFill>
                      <a:srgbClr val="333333"/>
                    </a:solidFill>
                  </a:rPr>
                  <a:t>RGB= 168, 168, 168</a:t>
                </a:r>
              </a:p>
            </p:txBody>
          </p:sp>
          <p:sp>
            <p:nvSpPr>
              <p:cNvPr id="52" name="Rectangle 109"/>
              <p:cNvSpPr>
                <a:spLocks noChangeArrowheads="1"/>
              </p:cNvSpPr>
              <p:nvPr userDrawn="1"/>
            </p:nvSpPr>
            <p:spPr bwMode="gray">
              <a:xfrm>
                <a:off x="-1903413" y="2583180"/>
                <a:ext cx="215900" cy="215900"/>
              </a:xfrm>
              <a:prstGeom prst="rect">
                <a:avLst/>
              </a:prstGeom>
              <a:solidFill>
                <a:srgbClr val="525199"/>
              </a:solidFill>
              <a:ln>
                <a:noFill/>
              </a:ln>
              <a:effectLst/>
            </p:spPr>
            <p:txBody>
              <a:bodyPr wrap="square" anchor="ctr">
                <a:noAutofit/>
              </a:bodyPr>
              <a:lstStyle/>
              <a:p>
                <a:endParaRPr lang="en-GB" sz="1000"/>
              </a:p>
            </p:txBody>
          </p:sp>
          <p:sp>
            <p:nvSpPr>
              <p:cNvPr id="53" name="Rectangle 110"/>
              <p:cNvSpPr>
                <a:spLocks noChangeArrowheads="1"/>
              </p:cNvSpPr>
              <p:nvPr userDrawn="1"/>
            </p:nvSpPr>
            <p:spPr bwMode="gray">
              <a:xfrm>
                <a:off x="-1612900" y="259270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Indigo</a:t>
                </a:r>
              </a:p>
              <a:p>
                <a:pPr>
                  <a:lnSpc>
                    <a:spcPct val="65000"/>
                  </a:lnSpc>
                  <a:spcBef>
                    <a:spcPct val="20000"/>
                  </a:spcBef>
                  <a:spcAft>
                    <a:spcPct val="20000"/>
                  </a:spcAft>
                </a:pPr>
                <a:r>
                  <a:rPr lang="en-GB" altLang="en-GB" sz="1000" dirty="0">
                    <a:solidFill>
                      <a:srgbClr val="333333"/>
                    </a:solidFill>
                  </a:rPr>
                  <a:t>RGB= 82, 81, 153</a:t>
                </a:r>
              </a:p>
            </p:txBody>
          </p:sp>
          <p:sp>
            <p:nvSpPr>
              <p:cNvPr id="54" name="Rectangle 111"/>
              <p:cNvSpPr>
                <a:spLocks noChangeArrowheads="1"/>
              </p:cNvSpPr>
              <p:nvPr userDrawn="1"/>
            </p:nvSpPr>
            <p:spPr bwMode="gray">
              <a:xfrm>
                <a:off x="-1903413" y="3009234"/>
                <a:ext cx="215900" cy="215900"/>
              </a:xfrm>
              <a:prstGeom prst="rect">
                <a:avLst/>
              </a:prstGeom>
              <a:solidFill>
                <a:srgbClr val="60A6DA"/>
              </a:solidFill>
              <a:ln>
                <a:noFill/>
              </a:ln>
              <a:effectLst/>
            </p:spPr>
            <p:txBody>
              <a:bodyPr wrap="square" anchor="ctr">
                <a:noAutofit/>
              </a:bodyPr>
              <a:lstStyle/>
              <a:p>
                <a:endParaRPr lang="en-GB" sz="1000"/>
              </a:p>
            </p:txBody>
          </p:sp>
          <p:sp>
            <p:nvSpPr>
              <p:cNvPr id="55" name="Rectangle 112"/>
              <p:cNvSpPr>
                <a:spLocks noChangeArrowheads="1"/>
              </p:cNvSpPr>
              <p:nvPr userDrawn="1"/>
            </p:nvSpPr>
            <p:spPr bwMode="gray">
              <a:xfrm>
                <a:off x="-1612900" y="300923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Sky</a:t>
                </a:r>
              </a:p>
              <a:p>
                <a:pPr>
                  <a:lnSpc>
                    <a:spcPct val="65000"/>
                  </a:lnSpc>
                  <a:spcBef>
                    <a:spcPct val="20000"/>
                  </a:spcBef>
                  <a:spcAft>
                    <a:spcPct val="20000"/>
                  </a:spcAft>
                </a:pPr>
                <a:r>
                  <a:rPr lang="en-GB" altLang="en-GB" sz="1000" dirty="0">
                    <a:solidFill>
                      <a:srgbClr val="333333"/>
                    </a:solidFill>
                  </a:rPr>
                  <a:t>RGB= 96, 166, 218</a:t>
                </a:r>
              </a:p>
            </p:txBody>
          </p:sp>
          <p:sp>
            <p:nvSpPr>
              <p:cNvPr id="56" name="Rectangle 113"/>
              <p:cNvSpPr>
                <a:spLocks noChangeArrowheads="1"/>
              </p:cNvSpPr>
              <p:nvPr userDrawn="1"/>
            </p:nvSpPr>
            <p:spPr bwMode="gray">
              <a:xfrm>
                <a:off x="-1903413"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200" b="1" dirty="0">
                    <a:solidFill>
                      <a:srgbClr val="333333"/>
                    </a:solidFill>
                  </a:rPr>
                  <a:t>Colour guidelines</a:t>
                </a:r>
              </a:p>
            </p:txBody>
          </p:sp>
          <p:sp>
            <p:nvSpPr>
              <p:cNvPr id="57" name="Rectangle 107"/>
              <p:cNvSpPr>
                <a:spLocks noChangeArrowheads="1"/>
              </p:cNvSpPr>
              <p:nvPr/>
            </p:nvSpPr>
            <p:spPr bwMode="gray">
              <a:xfrm>
                <a:off x="-1903413" y="3435288"/>
                <a:ext cx="215900" cy="215900"/>
              </a:xfrm>
              <a:prstGeom prst="rect">
                <a:avLst/>
              </a:prstGeom>
              <a:solidFill>
                <a:srgbClr val="AB0066"/>
              </a:solidFill>
              <a:ln>
                <a:noFill/>
              </a:ln>
              <a:effectLst/>
            </p:spPr>
            <p:txBody>
              <a:bodyPr wrap="square" anchor="ctr">
                <a:noAutofit/>
              </a:bodyPr>
              <a:lstStyle/>
              <a:p>
                <a:endParaRPr lang="en-GB" sz="1000"/>
              </a:p>
            </p:txBody>
          </p:sp>
          <p:sp>
            <p:nvSpPr>
              <p:cNvPr id="58" name="Rectangle 108"/>
              <p:cNvSpPr>
                <a:spLocks noChangeArrowheads="1"/>
              </p:cNvSpPr>
              <p:nvPr/>
            </p:nvSpPr>
            <p:spPr bwMode="gray">
              <a:xfrm>
                <a:off x="-1612900" y="3434952"/>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Fuchsia</a:t>
                </a:r>
              </a:p>
              <a:p>
                <a:pPr>
                  <a:lnSpc>
                    <a:spcPct val="65000"/>
                  </a:lnSpc>
                  <a:spcBef>
                    <a:spcPct val="20000"/>
                  </a:spcBef>
                  <a:spcAft>
                    <a:spcPct val="20000"/>
                  </a:spcAft>
                </a:pPr>
                <a:r>
                  <a:rPr lang="en-GB" altLang="en-GB" sz="1000" dirty="0">
                    <a:solidFill>
                      <a:srgbClr val="333333"/>
                    </a:solidFill>
                  </a:rPr>
                  <a:t>RGB= 171, 0, 102</a:t>
                </a:r>
              </a:p>
            </p:txBody>
          </p:sp>
          <p:sp>
            <p:nvSpPr>
              <p:cNvPr id="59" name="Rectangle 109"/>
              <p:cNvSpPr>
                <a:spLocks noChangeArrowheads="1"/>
              </p:cNvSpPr>
              <p:nvPr/>
            </p:nvSpPr>
            <p:spPr bwMode="gray">
              <a:xfrm>
                <a:off x="-1903413" y="3853390"/>
                <a:ext cx="215900" cy="215900"/>
              </a:xfrm>
              <a:prstGeom prst="rect">
                <a:avLst/>
              </a:prstGeom>
              <a:solidFill>
                <a:srgbClr val="D0D93C"/>
              </a:solidFill>
              <a:ln>
                <a:noFill/>
              </a:ln>
              <a:effectLst/>
            </p:spPr>
            <p:txBody>
              <a:bodyPr wrap="square" anchor="ctr">
                <a:noAutofit/>
              </a:bodyPr>
              <a:lstStyle/>
              <a:p>
                <a:endParaRPr lang="en-GB" sz="1000"/>
              </a:p>
            </p:txBody>
          </p:sp>
          <p:sp>
            <p:nvSpPr>
              <p:cNvPr id="60" name="Rectangle 110"/>
              <p:cNvSpPr>
                <a:spLocks noChangeArrowheads="1"/>
              </p:cNvSpPr>
              <p:nvPr/>
            </p:nvSpPr>
            <p:spPr bwMode="gray">
              <a:xfrm>
                <a:off x="-1612900" y="385218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Lime</a:t>
                </a:r>
              </a:p>
              <a:p>
                <a:pPr>
                  <a:lnSpc>
                    <a:spcPct val="65000"/>
                  </a:lnSpc>
                  <a:spcBef>
                    <a:spcPct val="20000"/>
                  </a:spcBef>
                  <a:spcAft>
                    <a:spcPct val="20000"/>
                  </a:spcAft>
                </a:pPr>
                <a:r>
                  <a:rPr lang="en-GB" altLang="en-GB" sz="1000" dirty="0">
                    <a:solidFill>
                      <a:srgbClr val="333333"/>
                    </a:solidFill>
                  </a:rPr>
                  <a:t>RGB= 208, 217, 60</a:t>
                </a:r>
              </a:p>
            </p:txBody>
          </p:sp>
          <p:sp>
            <p:nvSpPr>
              <p:cNvPr id="61" name="Rectangle 111"/>
              <p:cNvSpPr>
                <a:spLocks noChangeArrowheads="1"/>
              </p:cNvSpPr>
              <p:nvPr/>
            </p:nvSpPr>
            <p:spPr bwMode="gray">
              <a:xfrm>
                <a:off x="-1903413" y="4247638"/>
                <a:ext cx="215900" cy="215900"/>
              </a:xfrm>
              <a:prstGeom prst="rect">
                <a:avLst/>
              </a:prstGeom>
              <a:solidFill>
                <a:srgbClr val="019649"/>
              </a:solidFill>
              <a:ln>
                <a:noFill/>
              </a:ln>
              <a:effectLst/>
            </p:spPr>
            <p:txBody>
              <a:bodyPr wrap="square" anchor="ctr">
                <a:noAutofit/>
              </a:bodyPr>
              <a:lstStyle/>
              <a:p>
                <a:endParaRPr lang="en-GB" sz="1000"/>
              </a:p>
            </p:txBody>
          </p:sp>
          <p:sp>
            <p:nvSpPr>
              <p:cNvPr id="62" name="Rectangle 112"/>
              <p:cNvSpPr>
                <a:spLocks noChangeArrowheads="1"/>
              </p:cNvSpPr>
              <p:nvPr/>
            </p:nvSpPr>
            <p:spPr bwMode="gray">
              <a:xfrm>
                <a:off x="-1612900" y="4252640"/>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Leaf</a:t>
                </a:r>
              </a:p>
              <a:p>
                <a:pPr>
                  <a:lnSpc>
                    <a:spcPct val="65000"/>
                  </a:lnSpc>
                  <a:spcBef>
                    <a:spcPct val="20000"/>
                  </a:spcBef>
                  <a:spcAft>
                    <a:spcPct val="20000"/>
                  </a:spcAft>
                </a:pPr>
                <a:r>
                  <a:rPr lang="en-GB" altLang="en-GB" sz="1000" dirty="0">
                    <a:solidFill>
                      <a:srgbClr val="333333"/>
                    </a:solidFill>
                  </a:rPr>
                  <a:t>RGB= 52, 150, 81</a:t>
                </a:r>
              </a:p>
            </p:txBody>
          </p:sp>
          <p:sp>
            <p:nvSpPr>
              <p:cNvPr id="63" name="Rectangle 109"/>
              <p:cNvSpPr>
                <a:spLocks noChangeArrowheads="1"/>
              </p:cNvSpPr>
              <p:nvPr/>
            </p:nvSpPr>
            <p:spPr bwMode="gray">
              <a:xfrm>
                <a:off x="-1903413" y="1489280"/>
                <a:ext cx="215900" cy="215900"/>
              </a:xfrm>
              <a:prstGeom prst="rect">
                <a:avLst/>
              </a:prstGeom>
              <a:solidFill>
                <a:srgbClr val="696969"/>
              </a:solidFill>
              <a:ln>
                <a:noFill/>
              </a:ln>
              <a:effectLst/>
            </p:spPr>
            <p:txBody>
              <a:bodyPr wrap="square" anchor="ctr">
                <a:noAutofit/>
              </a:bodyPr>
              <a:lstStyle/>
              <a:p>
                <a:endParaRPr lang="en-GB" sz="1000"/>
              </a:p>
            </p:txBody>
          </p:sp>
          <p:sp>
            <p:nvSpPr>
              <p:cNvPr id="64" name="Rectangle 110"/>
              <p:cNvSpPr>
                <a:spLocks noChangeArrowheads="1"/>
              </p:cNvSpPr>
              <p:nvPr/>
            </p:nvSpPr>
            <p:spPr bwMode="gray">
              <a:xfrm>
                <a:off x="-1612900" y="149880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Mid Grey</a:t>
                </a:r>
              </a:p>
              <a:p>
                <a:pPr>
                  <a:lnSpc>
                    <a:spcPct val="65000"/>
                  </a:lnSpc>
                  <a:spcBef>
                    <a:spcPct val="20000"/>
                  </a:spcBef>
                  <a:spcAft>
                    <a:spcPct val="20000"/>
                  </a:spcAft>
                </a:pPr>
                <a:r>
                  <a:rPr lang="en-GB" altLang="en-GB" sz="1000" dirty="0">
                    <a:solidFill>
                      <a:srgbClr val="333333"/>
                    </a:solidFill>
                  </a:rPr>
                  <a:t>RGB= 105, 105, 105</a:t>
                </a:r>
              </a:p>
            </p:txBody>
          </p:sp>
          <p:sp>
            <p:nvSpPr>
              <p:cNvPr id="65" name="Rectangle 111"/>
              <p:cNvSpPr>
                <a:spLocks noChangeArrowheads="1"/>
              </p:cNvSpPr>
              <p:nvPr/>
            </p:nvSpPr>
            <p:spPr bwMode="gray">
              <a:xfrm>
                <a:off x="-1903413" y="1895419"/>
                <a:ext cx="215900" cy="215900"/>
              </a:xfrm>
              <a:prstGeom prst="rect">
                <a:avLst/>
              </a:prstGeom>
              <a:solidFill>
                <a:srgbClr val="333333"/>
              </a:solidFill>
              <a:ln>
                <a:noFill/>
              </a:ln>
              <a:effectLst/>
            </p:spPr>
            <p:txBody>
              <a:bodyPr wrap="square" anchor="ctr">
                <a:noAutofit/>
              </a:bodyPr>
              <a:lstStyle/>
              <a:p>
                <a:endParaRPr lang="en-GB" sz="1000"/>
              </a:p>
            </p:txBody>
          </p:sp>
          <p:sp>
            <p:nvSpPr>
              <p:cNvPr id="84" name="Rectangle 112"/>
              <p:cNvSpPr>
                <a:spLocks noChangeArrowheads="1"/>
              </p:cNvSpPr>
              <p:nvPr/>
            </p:nvSpPr>
            <p:spPr bwMode="gray">
              <a:xfrm>
                <a:off x="-1612900" y="190494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Text Colour</a:t>
                </a:r>
              </a:p>
              <a:p>
                <a:pPr>
                  <a:lnSpc>
                    <a:spcPct val="65000"/>
                  </a:lnSpc>
                  <a:spcBef>
                    <a:spcPct val="20000"/>
                  </a:spcBef>
                  <a:spcAft>
                    <a:spcPct val="20000"/>
                  </a:spcAft>
                </a:pPr>
                <a:r>
                  <a:rPr lang="en-GB" altLang="en-GB" sz="1000" dirty="0">
                    <a:solidFill>
                      <a:srgbClr val="333333"/>
                    </a:solidFill>
                  </a:rPr>
                  <a:t>RGB= 51, 51, 51</a:t>
                </a:r>
              </a:p>
            </p:txBody>
          </p:sp>
          <p:pic>
            <p:nvPicPr>
              <p:cNvPr id="85" name="Picture 84"/>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804990" y="2022815"/>
                <a:ext cx="154783" cy="138908"/>
              </a:xfrm>
              <a:prstGeom prst="rect">
                <a:avLst/>
              </a:prstGeom>
            </p:spPr>
          </p:pic>
          <p:sp>
            <p:nvSpPr>
              <p:cNvPr id="88" name="Rectangle 111"/>
              <p:cNvSpPr>
                <a:spLocks noChangeArrowheads="1"/>
              </p:cNvSpPr>
              <p:nvPr userDrawn="1"/>
            </p:nvSpPr>
            <p:spPr bwMode="gray">
              <a:xfrm>
                <a:off x="-1903413" y="4979815"/>
                <a:ext cx="215900" cy="215900"/>
              </a:xfrm>
              <a:prstGeom prst="rect">
                <a:avLst/>
              </a:prstGeom>
              <a:solidFill>
                <a:srgbClr val="FF0000"/>
              </a:solidFill>
              <a:ln>
                <a:noFill/>
              </a:ln>
              <a:effectLst/>
            </p:spPr>
            <p:txBody>
              <a:bodyPr wrap="square" anchor="ctr">
                <a:noAutofit/>
              </a:bodyPr>
              <a:lstStyle/>
              <a:p>
                <a:endParaRPr lang="en-GB" sz="1000"/>
              </a:p>
            </p:txBody>
          </p:sp>
          <p:sp>
            <p:nvSpPr>
              <p:cNvPr id="89" name="Rectangle 112"/>
              <p:cNvSpPr>
                <a:spLocks noChangeArrowheads="1"/>
              </p:cNvSpPr>
              <p:nvPr userDrawn="1"/>
            </p:nvSpPr>
            <p:spPr bwMode="gray">
              <a:xfrm>
                <a:off x="-1612900" y="497981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Minus</a:t>
                </a:r>
              </a:p>
              <a:p>
                <a:pPr>
                  <a:lnSpc>
                    <a:spcPct val="65000"/>
                  </a:lnSpc>
                  <a:spcBef>
                    <a:spcPct val="20000"/>
                  </a:spcBef>
                  <a:spcAft>
                    <a:spcPct val="20000"/>
                  </a:spcAft>
                </a:pPr>
                <a:r>
                  <a:rPr lang="en-GB" altLang="en-GB" sz="1000" dirty="0">
                    <a:solidFill>
                      <a:srgbClr val="333333"/>
                    </a:solidFill>
                  </a:rPr>
                  <a:t>RGB= 255, 0, 0</a:t>
                </a:r>
              </a:p>
            </p:txBody>
          </p:sp>
          <p:sp>
            <p:nvSpPr>
              <p:cNvPr id="90" name="Rectangle 111"/>
              <p:cNvSpPr>
                <a:spLocks noChangeArrowheads="1"/>
              </p:cNvSpPr>
              <p:nvPr userDrawn="1"/>
            </p:nvSpPr>
            <p:spPr bwMode="gray">
              <a:xfrm>
                <a:off x="-1903413" y="5343581"/>
                <a:ext cx="215900" cy="215900"/>
              </a:xfrm>
              <a:prstGeom prst="rect">
                <a:avLst/>
              </a:prstGeom>
              <a:solidFill>
                <a:srgbClr val="019649"/>
              </a:solidFill>
              <a:ln>
                <a:noFill/>
              </a:ln>
              <a:effectLst/>
            </p:spPr>
            <p:txBody>
              <a:bodyPr wrap="square" anchor="ctr">
                <a:noAutofit/>
              </a:bodyPr>
              <a:lstStyle/>
              <a:p>
                <a:endParaRPr lang="en-GB" sz="1000"/>
              </a:p>
            </p:txBody>
          </p:sp>
          <p:sp>
            <p:nvSpPr>
              <p:cNvPr id="91" name="Rectangle 112"/>
              <p:cNvSpPr>
                <a:spLocks noChangeArrowheads="1"/>
              </p:cNvSpPr>
              <p:nvPr userDrawn="1"/>
            </p:nvSpPr>
            <p:spPr bwMode="gray">
              <a:xfrm>
                <a:off x="-1612900" y="535310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Plus</a:t>
                </a:r>
              </a:p>
              <a:p>
                <a:pPr>
                  <a:lnSpc>
                    <a:spcPct val="65000"/>
                  </a:lnSpc>
                  <a:spcBef>
                    <a:spcPct val="20000"/>
                  </a:spcBef>
                  <a:spcAft>
                    <a:spcPct val="20000"/>
                  </a:spcAft>
                </a:pPr>
                <a:r>
                  <a:rPr lang="en-GB" altLang="en-GB" sz="1000" dirty="0">
                    <a:solidFill>
                      <a:srgbClr val="333333"/>
                    </a:solidFill>
                  </a:rPr>
                  <a:t>RGB= 52, 150, 81</a:t>
                </a:r>
              </a:p>
            </p:txBody>
          </p:sp>
          <p:sp>
            <p:nvSpPr>
              <p:cNvPr id="92" name="Rectangle 113"/>
              <p:cNvSpPr>
                <a:spLocks noChangeArrowheads="1"/>
              </p:cNvSpPr>
              <p:nvPr userDrawn="1"/>
            </p:nvSpPr>
            <p:spPr bwMode="gray">
              <a:xfrm>
                <a:off x="-1903413" y="450038"/>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Primary colours</a:t>
                </a:r>
              </a:p>
            </p:txBody>
          </p:sp>
          <p:sp>
            <p:nvSpPr>
              <p:cNvPr id="93" name="Rectangle 113"/>
              <p:cNvSpPr>
                <a:spLocks noChangeArrowheads="1"/>
              </p:cNvSpPr>
              <p:nvPr userDrawn="1"/>
            </p:nvSpPr>
            <p:spPr bwMode="gray">
              <a:xfrm>
                <a:off x="-1903413" y="2380422"/>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Secondary colours</a:t>
                </a:r>
              </a:p>
            </p:txBody>
          </p:sp>
          <p:sp>
            <p:nvSpPr>
              <p:cNvPr id="94" name="Rectangle 113"/>
              <p:cNvSpPr>
                <a:spLocks noChangeArrowheads="1"/>
              </p:cNvSpPr>
              <p:nvPr userDrawn="1"/>
            </p:nvSpPr>
            <p:spPr bwMode="gray">
              <a:xfrm>
                <a:off x="-1903413" y="4757632"/>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Functional colours</a:t>
                </a:r>
              </a:p>
            </p:txBody>
          </p:sp>
        </p:grpSp>
      </p:grpSp>
      <p:pic>
        <p:nvPicPr>
          <p:cNvPr id="66" name="Picture 65"/>
          <p:cNvPicPr>
            <a:picLocks noChangeAspect="1"/>
          </p:cNvPicPr>
          <p:nvPr userDrawn="1"/>
        </p:nvPicPr>
        <p:blipFill>
          <a:blip r:embed="rId4"/>
          <a:stretch>
            <a:fillRect/>
          </a:stretch>
        </p:blipFill>
        <p:spPr>
          <a:xfrm>
            <a:off x="660400" y="6076157"/>
            <a:ext cx="2552107" cy="766800"/>
          </a:xfrm>
          <a:prstGeom prst="rect">
            <a:avLst/>
          </a:prstGeom>
        </p:spPr>
      </p:pic>
    </p:spTree>
    <p:extLst>
      <p:ext uri="{BB962C8B-B14F-4D97-AF65-F5344CB8AC3E}">
        <p14:creationId xmlns:p14="http://schemas.microsoft.com/office/powerpoint/2010/main" val="218941820"/>
      </p:ext>
    </p:extLst>
  </p:cSld>
  <p:clrMapOvr>
    <a:masterClrMapping/>
  </p:clrMapOvr>
  <p:extLst mod="1">
    <p:ext uri="{DCECCB84-F9BA-43D5-87BE-67443E8EF086}">
      <p15:sldGuideLst xmlns:p15="http://schemas.microsoft.com/office/powerpoint/2012/main">
        <p15:guide id="1" orient="horz" pos="4135">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F Title Slide Full Picture">
    <p:spTree>
      <p:nvGrpSpPr>
        <p:cNvPr id="1" name=""/>
        <p:cNvGrpSpPr/>
        <p:nvPr/>
      </p:nvGrpSpPr>
      <p:grpSpPr>
        <a:xfrm>
          <a:off x="0" y="0"/>
          <a:ext cx="0" cy="0"/>
          <a:chOff x="0" y="0"/>
          <a:chExt cx="0" cy="0"/>
        </a:xfrm>
      </p:grpSpPr>
      <p:grpSp>
        <p:nvGrpSpPr>
          <p:cNvPr id="74" name="Group 73"/>
          <p:cNvGrpSpPr>
            <a:grpSpLocks noChangeAspect="1"/>
          </p:cNvGrpSpPr>
          <p:nvPr userDrawn="1"/>
        </p:nvGrpSpPr>
        <p:grpSpPr bwMode="gray">
          <a:xfrm>
            <a:off x="0" y="1643199"/>
            <a:ext cx="5909320" cy="3045600"/>
            <a:chOff x="3465513" y="2070100"/>
            <a:chExt cx="5260975" cy="2711450"/>
          </a:xfrm>
        </p:grpSpPr>
        <p:sp>
          <p:nvSpPr>
            <p:cNvPr id="75" name="Freeform 5"/>
            <p:cNvSpPr>
              <a:spLocks/>
            </p:cNvSpPr>
            <p:nvPr userDrawn="1"/>
          </p:nvSpPr>
          <p:spPr bwMode="gray">
            <a:xfrm>
              <a:off x="3465513" y="4095750"/>
              <a:ext cx="5260975" cy="685800"/>
            </a:xfrm>
            <a:custGeom>
              <a:avLst/>
              <a:gdLst>
                <a:gd name="T0" fmla="*/ 0 w 1400"/>
                <a:gd name="T1" fmla="*/ 0 h 182"/>
                <a:gd name="T2" fmla="*/ 0 w 1400"/>
                <a:gd name="T3" fmla="*/ 182 h 182"/>
                <a:gd name="T4" fmla="*/ 1376 w 1400"/>
                <a:gd name="T5" fmla="*/ 182 h 182"/>
                <a:gd name="T6" fmla="*/ 1400 w 1400"/>
                <a:gd name="T7" fmla="*/ 158 h 182"/>
                <a:gd name="T8" fmla="*/ 1400 w 1400"/>
                <a:gd name="T9" fmla="*/ 0 h 182"/>
                <a:gd name="T10" fmla="*/ 0 w 1400"/>
                <a:gd name="T11" fmla="*/ 0 h 182"/>
              </a:gdLst>
              <a:ahLst/>
              <a:cxnLst>
                <a:cxn ang="0">
                  <a:pos x="T0" y="T1"/>
                </a:cxn>
                <a:cxn ang="0">
                  <a:pos x="T2" y="T3"/>
                </a:cxn>
                <a:cxn ang="0">
                  <a:pos x="T4" y="T5"/>
                </a:cxn>
                <a:cxn ang="0">
                  <a:pos x="T6" y="T7"/>
                </a:cxn>
                <a:cxn ang="0">
                  <a:pos x="T8" y="T9"/>
                </a:cxn>
                <a:cxn ang="0">
                  <a:pos x="T10" y="T11"/>
                </a:cxn>
              </a:cxnLst>
              <a:rect l="0" t="0" r="r" b="b"/>
              <a:pathLst>
                <a:path w="1400" h="182">
                  <a:moveTo>
                    <a:pt x="0" y="0"/>
                  </a:moveTo>
                  <a:cubicBezTo>
                    <a:pt x="0" y="182"/>
                    <a:pt x="0" y="182"/>
                    <a:pt x="0" y="182"/>
                  </a:cubicBezTo>
                  <a:cubicBezTo>
                    <a:pt x="1376" y="182"/>
                    <a:pt x="1376" y="182"/>
                    <a:pt x="1376" y="182"/>
                  </a:cubicBezTo>
                  <a:cubicBezTo>
                    <a:pt x="1376" y="182"/>
                    <a:pt x="1400" y="182"/>
                    <a:pt x="1400" y="158"/>
                  </a:cubicBezTo>
                  <a:cubicBezTo>
                    <a:pt x="1400" y="0"/>
                    <a:pt x="1400" y="0"/>
                    <a:pt x="1400" y="0"/>
                  </a:cubicBezTo>
                  <a:lnTo>
                    <a:pt x="0" y="0"/>
                  </a:lnTo>
                  <a:close/>
                </a:path>
              </a:pathLst>
            </a:custGeom>
            <a:solidFill>
              <a:srgbClr val="EAEAEA"/>
            </a:solidFill>
            <a:ln w="9525">
              <a:solidFill>
                <a:srgbClr val="EAEAEA"/>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76" name="Freeform 75"/>
            <p:cNvSpPr>
              <a:spLocks/>
            </p:cNvSpPr>
            <p:nvPr userDrawn="1"/>
          </p:nvSpPr>
          <p:spPr bwMode="gray">
            <a:xfrm>
              <a:off x="3465513" y="2070100"/>
              <a:ext cx="5260975" cy="2025650"/>
            </a:xfrm>
            <a:custGeom>
              <a:avLst/>
              <a:gdLst>
                <a:gd name="T0" fmla="*/ 0 w 1400"/>
                <a:gd name="T1" fmla="*/ 0 h 538"/>
                <a:gd name="T2" fmla="*/ 0 w 1400"/>
                <a:gd name="T3" fmla="*/ 538 h 538"/>
                <a:gd name="T4" fmla="*/ 1400 w 1400"/>
                <a:gd name="T5" fmla="*/ 538 h 538"/>
                <a:gd name="T6" fmla="*/ 1400 w 1400"/>
                <a:gd name="T7" fmla="*/ 24 h 538"/>
                <a:gd name="T8" fmla="*/ 1376 w 1400"/>
                <a:gd name="T9" fmla="*/ 0 h 538"/>
                <a:gd name="T10" fmla="*/ 0 w 1400"/>
                <a:gd name="T11" fmla="*/ 0 h 538"/>
              </a:gdLst>
              <a:ahLst/>
              <a:cxnLst>
                <a:cxn ang="0">
                  <a:pos x="T0" y="T1"/>
                </a:cxn>
                <a:cxn ang="0">
                  <a:pos x="T2" y="T3"/>
                </a:cxn>
                <a:cxn ang="0">
                  <a:pos x="T4" y="T5"/>
                </a:cxn>
                <a:cxn ang="0">
                  <a:pos x="T6" y="T7"/>
                </a:cxn>
                <a:cxn ang="0">
                  <a:pos x="T8" y="T9"/>
                </a:cxn>
                <a:cxn ang="0">
                  <a:pos x="T10" y="T11"/>
                </a:cxn>
              </a:cxnLst>
              <a:rect l="0" t="0" r="r" b="b"/>
              <a:pathLst>
                <a:path w="1400" h="538">
                  <a:moveTo>
                    <a:pt x="0" y="0"/>
                  </a:moveTo>
                  <a:cubicBezTo>
                    <a:pt x="0" y="538"/>
                    <a:pt x="0" y="538"/>
                    <a:pt x="0" y="538"/>
                  </a:cubicBezTo>
                  <a:cubicBezTo>
                    <a:pt x="1400" y="538"/>
                    <a:pt x="1400" y="538"/>
                    <a:pt x="1400" y="538"/>
                  </a:cubicBezTo>
                  <a:cubicBezTo>
                    <a:pt x="1400" y="24"/>
                    <a:pt x="1400" y="24"/>
                    <a:pt x="1400" y="24"/>
                  </a:cubicBezTo>
                  <a:cubicBezTo>
                    <a:pt x="1400" y="24"/>
                    <a:pt x="1400" y="0"/>
                    <a:pt x="1376" y="0"/>
                  </a:cubicBezTo>
                  <a:lnTo>
                    <a:pt x="0" y="0"/>
                  </a:lnTo>
                  <a:close/>
                </a:path>
              </a:pathLst>
            </a:custGeom>
            <a:solidFill>
              <a:srgbClr val="FF6200"/>
            </a:solidFill>
            <a:ln w="9525">
              <a:solidFill>
                <a:srgbClr val="FF6200"/>
              </a:solid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9" name="Title 1"/>
          <p:cNvSpPr>
            <a:spLocks noGrp="1"/>
          </p:cNvSpPr>
          <p:nvPr>
            <p:ph type="ctrTitle"/>
          </p:nvPr>
        </p:nvSpPr>
        <p:spPr bwMode="gray">
          <a:xfrm>
            <a:off x="842434" y="2012286"/>
            <a:ext cx="4877966" cy="1461600"/>
          </a:xfrm>
        </p:spPr>
        <p:txBody>
          <a:bodyPr anchor="ctr" anchorCtr="0">
            <a:noAutofit/>
          </a:bodyPr>
          <a:lstStyle>
            <a:lvl1pPr algn="l">
              <a:lnSpc>
                <a:spcPts val="3800"/>
              </a:lnSpc>
              <a:defRPr sz="3800">
                <a:solidFill>
                  <a:schemeClr val="bg1"/>
                </a:solidFill>
              </a:defRPr>
            </a:lvl1pPr>
          </a:lstStyle>
          <a:p>
            <a:r>
              <a:rPr lang="en-US" noProof="0"/>
              <a:t>Click to edit Master title style</a:t>
            </a:r>
            <a:endParaRPr lang="en-GB" noProof="0" dirty="0"/>
          </a:p>
        </p:txBody>
      </p:sp>
      <p:sp>
        <p:nvSpPr>
          <p:cNvPr id="10" name="Subtitle 2"/>
          <p:cNvSpPr>
            <a:spLocks noGrp="1"/>
          </p:cNvSpPr>
          <p:nvPr>
            <p:ph type="subTitle" idx="1"/>
          </p:nvPr>
        </p:nvSpPr>
        <p:spPr bwMode="gray">
          <a:xfrm>
            <a:off x="842434" y="4031478"/>
            <a:ext cx="4877966" cy="306798"/>
          </a:xfrm>
        </p:spPr>
        <p:txBody>
          <a:bodyPr anchor="ctr" anchorCtr="0">
            <a:noAutofit/>
          </a:bodyPr>
          <a:lstStyle>
            <a:lvl1pPr marL="0" indent="0" algn="l">
              <a:lnSpc>
                <a:spcPts val="2200"/>
              </a:lnSpc>
              <a:buNone/>
              <a:defRPr sz="1700" b="0" i="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noProof="0"/>
              <a:t>Click to edit Master subtitle style</a:t>
            </a:r>
            <a:endParaRPr lang="en-GB" noProof="0" dirty="0"/>
          </a:p>
        </p:txBody>
      </p:sp>
      <p:sp>
        <p:nvSpPr>
          <p:cNvPr id="11" name="Text Placeholder 6"/>
          <p:cNvSpPr>
            <a:spLocks noGrp="1"/>
          </p:cNvSpPr>
          <p:nvPr>
            <p:ph type="body" sz="quarter" idx="11"/>
          </p:nvPr>
        </p:nvSpPr>
        <p:spPr bwMode="gray">
          <a:xfrm>
            <a:off x="842434" y="3603486"/>
            <a:ext cx="4877966" cy="290712"/>
          </a:xfrm>
        </p:spPr>
        <p:txBody>
          <a:bodyPr bIns="0">
            <a:noAutofit/>
          </a:bodyPr>
          <a:lstStyle>
            <a:lvl1pPr algn="l">
              <a:lnSpc>
                <a:spcPts val="1700"/>
              </a:lnSpc>
              <a:defRPr sz="1700">
                <a:solidFill>
                  <a:schemeClr val="bg1"/>
                </a:solidFill>
              </a:defRPr>
            </a:lvl1pPr>
          </a:lstStyle>
          <a:p>
            <a:pPr lvl="0"/>
            <a:r>
              <a:rPr lang="en-US" noProof="0"/>
              <a:t>Click to edit Master text styles</a:t>
            </a:r>
          </a:p>
        </p:txBody>
      </p:sp>
      <p:sp>
        <p:nvSpPr>
          <p:cNvPr id="12" name="Rectangle 11"/>
          <p:cNvSpPr/>
          <p:nvPr userDrawn="1"/>
        </p:nvSpPr>
        <p:spPr bwMode="gray">
          <a:xfrm>
            <a:off x="1" y="6024880"/>
            <a:ext cx="12190193" cy="833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noProof="0" dirty="0"/>
          </a:p>
        </p:txBody>
      </p:sp>
      <p:pic>
        <p:nvPicPr>
          <p:cNvPr id="16" name="Picture 1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373167" y="6203775"/>
            <a:ext cx="1518197" cy="378000"/>
          </a:xfrm>
          <a:prstGeom prst="rect">
            <a:avLst/>
          </a:prstGeom>
        </p:spPr>
      </p:pic>
      <p:sp>
        <p:nvSpPr>
          <p:cNvPr id="37" name="Text Placeholder 2"/>
          <p:cNvSpPr>
            <a:spLocks noGrp="1"/>
          </p:cNvSpPr>
          <p:nvPr>
            <p:ph type="body" sz="quarter" idx="14" hasCustomPrompt="1"/>
          </p:nvPr>
        </p:nvSpPr>
        <p:spPr>
          <a:xfrm>
            <a:off x="842434" y="4381898"/>
            <a:ext cx="4878000" cy="216000"/>
          </a:xfrm>
        </p:spPr>
        <p:txBody>
          <a:bodyPr tIns="0" bIns="0"/>
          <a:lstStyle>
            <a:lvl1pPr marL="0" indent="0" algn="l">
              <a:lnSpc>
                <a:spcPts val="1350"/>
              </a:lnSpc>
              <a:buNone/>
              <a:defRPr sz="1350">
                <a:solidFill>
                  <a:srgbClr val="000000"/>
                </a:solidFill>
                <a:latin typeface="+mn-lt"/>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dirty="0"/>
              <a:t>Click to edit location and date</a:t>
            </a:r>
          </a:p>
        </p:txBody>
      </p:sp>
      <p:sp>
        <p:nvSpPr>
          <p:cNvPr id="38" name="Picture Placeholder 37"/>
          <p:cNvSpPr>
            <a:spLocks noGrp="1"/>
          </p:cNvSpPr>
          <p:nvPr>
            <p:ph type="pic" sz="quarter" idx="12"/>
          </p:nvPr>
        </p:nvSpPr>
        <p:spPr bwMode="gray">
          <a:xfrm>
            <a:off x="-3176" y="1"/>
            <a:ext cx="12195175" cy="6024879"/>
          </a:xfrm>
          <a:custGeom>
            <a:avLst/>
            <a:gdLst>
              <a:gd name="connsiteX0" fmla="*/ 0 w 12195175"/>
              <a:gd name="connsiteY0" fmla="*/ 0 h 6024879"/>
              <a:gd name="connsiteX1" fmla="*/ 12195175 w 12195175"/>
              <a:gd name="connsiteY1" fmla="*/ 0 h 6024879"/>
              <a:gd name="connsiteX2" fmla="*/ 12195175 w 12195175"/>
              <a:gd name="connsiteY2" fmla="*/ 6024879 h 6024879"/>
              <a:gd name="connsiteX3" fmla="*/ 0 w 12195175"/>
              <a:gd name="connsiteY3" fmla="*/ 6024879 h 6024879"/>
              <a:gd name="connsiteX4" fmla="*/ 0 w 12195175"/>
              <a:gd name="connsiteY4" fmla="*/ 4688798 h 6024879"/>
              <a:gd name="connsiteX5" fmla="*/ 3176 w 12195175"/>
              <a:gd name="connsiteY5" fmla="*/ 4688798 h 6024879"/>
              <a:gd name="connsiteX6" fmla="*/ 61412 w 12195175"/>
              <a:gd name="connsiteY6" fmla="*/ 4688798 h 6024879"/>
              <a:gd name="connsiteX7" fmla="*/ 530839 w 12195175"/>
              <a:gd name="connsiteY7" fmla="*/ 4688798 h 6024879"/>
              <a:gd name="connsiteX8" fmla="*/ 5811194 w 12195175"/>
              <a:gd name="connsiteY8" fmla="*/ 4688798 h 6024879"/>
              <a:gd name="connsiteX9" fmla="*/ 5912496 w 12195175"/>
              <a:gd name="connsiteY9" fmla="*/ 4587218 h 6024879"/>
              <a:gd name="connsiteX10" fmla="*/ 5912496 w 12195175"/>
              <a:gd name="connsiteY10" fmla="*/ 3918482 h 6024879"/>
              <a:gd name="connsiteX11" fmla="*/ 5912496 w 12195175"/>
              <a:gd name="connsiteY11" fmla="*/ 1744697 h 6024879"/>
              <a:gd name="connsiteX12" fmla="*/ 5811194 w 12195175"/>
              <a:gd name="connsiteY12" fmla="*/ 1643198 h 6024879"/>
              <a:gd name="connsiteX13" fmla="*/ 61412 w 12195175"/>
              <a:gd name="connsiteY13" fmla="*/ 1643198 h 6024879"/>
              <a:gd name="connsiteX14" fmla="*/ 3176 w 12195175"/>
              <a:gd name="connsiteY14" fmla="*/ 1643198 h 6024879"/>
              <a:gd name="connsiteX15" fmla="*/ 0 w 12195175"/>
              <a:gd name="connsiteY15" fmla="*/ 1643198 h 6024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5175" h="6024879">
                <a:moveTo>
                  <a:pt x="0" y="0"/>
                </a:moveTo>
                <a:lnTo>
                  <a:pt x="12195175" y="0"/>
                </a:lnTo>
                <a:lnTo>
                  <a:pt x="12195175" y="6024879"/>
                </a:lnTo>
                <a:lnTo>
                  <a:pt x="0" y="6024879"/>
                </a:lnTo>
                <a:lnTo>
                  <a:pt x="0" y="4688798"/>
                </a:lnTo>
                <a:lnTo>
                  <a:pt x="3176" y="4688798"/>
                </a:lnTo>
                <a:lnTo>
                  <a:pt x="61412" y="4688798"/>
                </a:lnTo>
                <a:lnTo>
                  <a:pt x="530839" y="4688798"/>
                </a:lnTo>
                <a:cubicBezTo>
                  <a:pt x="5811194" y="4688798"/>
                  <a:pt x="5811194" y="4688798"/>
                  <a:pt x="5811194" y="4688798"/>
                </a:cubicBezTo>
                <a:cubicBezTo>
                  <a:pt x="5811194" y="4688798"/>
                  <a:pt x="5912496" y="4688798"/>
                  <a:pt x="5912496" y="4587218"/>
                </a:cubicBezTo>
                <a:cubicBezTo>
                  <a:pt x="5912496" y="3918482"/>
                  <a:pt x="5912496" y="3918482"/>
                  <a:pt x="5912496" y="3918482"/>
                </a:cubicBezTo>
                <a:cubicBezTo>
                  <a:pt x="5912496" y="1744697"/>
                  <a:pt x="5912496" y="1744697"/>
                  <a:pt x="5912496" y="1744697"/>
                </a:cubicBezTo>
                <a:cubicBezTo>
                  <a:pt x="5912496" y="1744697"/>
                  <a:pt x="5912496" y="1643198"/>
                  <a:pt x="5811194" y="1643198"/>
                </a:cubicBezTo>
                <a:lnTo>
                  <a:pt x="61412" y="1643198"/>
                </a:lnTo>
                <a:lnTo>
                  <a:pt x="3176" y="1643198"/>
                </a:lnTo>
                <a:lnTo>
                  <a:pt x="0" y="1643198"/>
                </a:lnTo>
                <a:close/>
              </a:path>
            </a:pathLst>
          </a:custGeom>
          <a:solidFill>
            <a:srgbClr val="E9E9E9">
              <a:alpha val="10000"/>
            </a:srgbClr>
          </a:solidFill>
        </p:spPr>
        <p:txBody>
          <a:bodyPr wrap="square" lIns="2880000" tIns="0" anchor="ctr" anchorCtr="0">
            <a:noAutofit/>
          </a:bodyPr>
          <a:lstStyle>
            <a:lvl1pPr algn="ctr">
              <a:defRPr sz="1400" b="0"/>
            </a:lvl1pPr>
          </a:lstStyle>
          <a:p>
            <a:r>
              <a:rPr lang="en-US" noProof="0"/>
              <a:t>Click icon to add picture</a:t>
            </a:r>
            <a:endParaRPr lang="en-GB" noProof="0" dirty="0"/>
          </a:p>
        </p:txBody>
      </p:sp>
      <p:grpSp>
        <p:nvGrpSpPr>
          <p:cNvPr id="43" name="Group 42"/>
          <p:cNvGrpSpPr/>
          <p:nvPr userDrawn="1"/>
        </p:nvGrpSpPr>
        <p:grpSpPr>
          <a:xfrm>
            <a:off x="-2035175" y="0"/>
            <a:ext cx="1881477" cy="5176147"/>
            <a:chOff x="-2035175" y="0"/>
            <a:chExt cx="1881477" cy="5176147"/>
          </a:xfrm>
        </p:grpSpPr>
        <p:sp>
          <p:nvSpPr>
            <p:cNvPr id="44" name="Rectangle 104"/>
            <p:cNvSpPr>
              <a:spLocks noChangeArrowheads="1"/>
            </p:cNvSpPr>
            <p:nvPr userDrawn="1"/>
          </p:nvSpPr>
          <p:spPr bwMode="gray">
            <a:xfrm>
              <a:off x="-2025698" y="0"/>
              <a:ext cx="1872000" cy="5176145"/>
            </a:xfrm>
            <a:prstGeom prst="rect">
              <a:avLst/>
            </a:prstGeom>
            <a:solidFill>
              <a:srgbClr val="EAEAEA"/>
            </a:solidFill>
            <a:ln>
              <a:noFill/>
            </a:ln>
            <a:effectLst/>
          </p:spPr>
          <p:txBody>
            <a:bodyPr wrap="square" lIns="180000" tIns="180000" rIns="180000" bIns="180000" anchor="ctr">
              <a:noAutofit/>
            </a:bodyPr>
            <a:lstStyle/>
            <a:p>
              <a:endParaRPr lang="en-GB" sz="1000" noProof="0" dirty="0"/>
            </a:p>
          </p:txBody>
        </p:sp>
        <p:grpSp>
          <p:nvGrpSpPr>
            <p:cNvPr id="45" name="Group 44"/>
            <p:cNvGrpSpPr/>
            <p:nvPr userDrawn="1"/>
          </p:nvGrpSpPr>
          <p:grpSpPr>
            <a:xfrm>
              <a:off x="-2035175" y="0"/>
              <a:ext cx="1872000" cy="5176147"/>
              <a:chOff x="-2035175" y="0"/>
              <a:chExt cx="1872000" cy="5730108"/>
            </a:xfrm>
          </p:grpSpPr>
          <p:sp>
            <p:nvSpPr>
              <p:cNvPr id="46" name="Rectangle 104"/>
              <p:cNvSpPr>
                <a:spLocks noChangeArrowheads="1"/>
              </p:cNvSpPr>
              <p:nvPr/>
            </p:nvSpPr>
            <p:spPr bwMode="gray">
              <a:xfrm>
                <a:off x="-2035175" y="4653097"/>
                <a:ext cx="1872000" cy="1077011"/>
              </a:xfrm>
              <a:prstGeom prst="rect">
                <a:avLst/>
              </a:prstGeom>
              <a:solidFill>
                <a:srgbClr val="EAEAEA"/>
              </a:solidFill>
              <a:ln>
                <a:noFill/>
              </a:ln>
              <a:effectLst/>
            </p:spPr>
            <p:txBody>
              <a:bodyPr wrap="square" lIns="180000" tIns="180000" rIns="180000" bIns="180000" anchor="ctr">
                <a:noAutofit/>
              </a:bodyPr>
              <a:lstStyle/>
              <a:p>
                <a:endParaRPr lang="en-GB" sz="1000"/>
              </a:p>
            </p:txBody>
          </p:sp>
          <p:sp>
            <p:nvSpPr>
              <p:cNvPr id="47" name="Rectangle 104"/>
              <p:cNvSpPr>
                <a:spLocks noChangeArrowheads="1"/>
              </p:cNvSpPr>
              <p:nvPr userDrawn="1"/>
            </p:nvSpPr>
            <p:spPr bwMode="gray">
              <a:xfrm>
                <a:off x="-2035175" y="0"/>
                <a:ext cx="1872000" cy="4709801"/>
              </a:xfrm>
              <a:prstGeom prst="rect">
                <a:avLst/>
              </a:prstGeom>
              <a:solidFill>
                <a:srgbClr val="EAEAEA"/>
              </a:solidFill>
              <a:ln>
                <a:noFill/>
              </a:ln>
              <a:effectLst/>
            </p:spPr>
            <p:txBody>
              <a:bodyPr wrap="square" lIns="180000" tIns="180000" rIns="180000" bIns="180000" anchor="ctr">
                <a:noAutofit/>
              </a:bodyPr>
              <a:lstStyle/>
              <a:p>
                <a:endParaRPr lang="en-GB" sz="1000"/>
              </a:p>
            </p:txBody>
          </p:sp>
          <p:sp>
            <p:nvSpPr>
              <p:cNvPr id="48" name="Rectangle 105"/>
              <p:cNvSpPr>
                <a:spLocks noChangeArrowheads="1"/>
              </p:cNvSpPr>
              <p:nvPr userDrawn="1"/>
            </p:nvSpPr>
            <p:spPr bwMode="gray">
              <a:xfrm>
                <a:off x="-1903413" y="665771"/>
                <a:ext cx="215900" cy="215900"/>
              </a:xfrm>
              <a:prstGeom prst="rect">
                <a:avLst/>
              </a:prstGeom>
              <a:solidFill>
                <a:srgbClr val="FF6200"/>
              </a:solidFill>
              <a:ln>
                <a:noFill/>
              </a:ln>
              <a:effectLst/>
            </p:spPr>
            <p:txBody>
              <a:bodyPr wrap="square" anchor="ctr">
                <a:noAutofit/>
              </a:bodyPr>
              <a:lstStyle/>
              <a:p>
                <a:endParaRPr lang="en-GB" sz="1000"/>
              </a:p>
            </p:txBody>
          </p:sp>
          <p:sp>
            <p:nvSpPr>
              <p:cNvPr id="49" name="Rectangle 106"/>
              <p:cNvSpPr>
                <a:spLocks noChangeArrowheads="1"/>
              </p:cNvSpPr>
              <p:nvPr userDrawn="1"/>
            </p:nvSpPr>
            <p:spPr bwMode="gray">
              <a:xfrm>
                <a:off x="-1612900" y="67529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Orange</a:t>
                </a:r>
              </a:p>
              <a:p>
                <a:pPr>
                  <a:lnSpc>
                    <a:spcPct val="65000"/>
                  </a:lnSpc>
                  <a:spcBef>
                    <a:spcPct val="20000"/>
                  </a:spcBef>
                  <a:spcAft>
                    <a:spcPct val="20000"/>
                  </a:spcAft>
                </a:pPr>
                <a:r>
                  <a:rPr lang="en-GB" altLang="en-GB" sz="1000" dirty="0">
                    <a:solidFill>
                      <a:srgbClr val="333333"/>
                    </a:solidFill>
                  </a:rPr>
                  <a:t>RGB= 255, 98, 0</a:t>
                </a:r>
              </a:p>
            </p:txBody>
          </p:sp>
          <p:sp>
            <p:nvSpPr>
              <p:cNvPr id="50" name="Rectangle 107"/>
              <p:cNvSpPr>
                <a:spLocks noChangeArrowheads="1"/>
              </p:cNvSpPr>
              <p:nvPr userDrawn="1"/>
            </p:nvSpPr>
            <p:spPr bwMode="gray">
              <a:xfrm>
                <a:off x="-1903413" y="1055027"/>
                <a:ext cx="215900" cy="215900"/>
              </a:xfrm>
              <a:prstGeom prst="rect">
                <a:avLst/>
              </a:prstGeom>
              <a:solidFill>
                <a:srgbClr val="A8A8A8"/>
              </a:solidFill>
              <a:ln>
                <a:noFill/>
              </a:ln>
              <a:effectLst/>
            </p:spPr>
            <p:txBody>
              <a:bodyPr wrap="square" anchor="ctr">
                <a:noAutofit/>
              </a:bodyPr>
              <a:lstStyle/>
              <a:p>
                <a:endParaRPr lang="en-GB" sz="1000"/>
              </a:p>
            </p:txBody>
          </p:sp>
          <p:sp>
            <p:nvSpPr>
              <p:cNvPr id="51" name="Rectangle 108"/>
              <p:cNvSpPr>
                <a:spLocks noChangeArrowheads="1"/>
              </p:cNvSpPr>
              <p:nvPr userDrawn="1"/>
            </p:nvSpPr>
            <p:spPr bwMode="gray">
              <a:xfrm>
                <a:off x="-1612900" y="1080427"/>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Light Grey</a:t>
                </a:r>
              </a:p>
              <a:p>
                <a:pPr>
                  <a:lnSpc>
                    <a:spcPct val="65000"/>
                  </a:lnSpc>
                  <a:spcBef>
                    <a:spcPct val="20000"/>
                  </a:spcBef>
                  <a:spcAft>
                    <a:spcPct val="20000"/>
                  </a:spcAft>
                </a:pPr>
                <a:r>
                  <a:rPr lang="en-GB" altLang="en-GB" sz="1000" dirty="0">
                    <a:solidFill>
                      <a:srgbClr val="333333"/>
                    </a:solidFill>
                  </a:rPr>
                  <a:t>RGB= 168, 168, 168</a:t>
                </a:r>
              </a:p>
            </p:txBody>
          </p:sp>
          <p:sp>
            <p:nvSpPr>
              <p:cNvPr id="52" name="Rectangle 109"/>
              <p:cNvSpPr>
                <a:spLocks noChangeArrowheads="1"/>
              </p:cNvSpPr>
              <p:nvPr userDrawn="1"/>
            </p:nvSpPr>
            <p:spPr bwMode="gray">
              <a:xfrm>
                <a:off x="-1903413" y="2583180"/>
                <a:ext cx="215900" cy="215900"/>
              </a:xfrm>
              <a:prstGeom prst="rect">
                <a:avLst/>
              </a:prstGeom>
              <a:solidFill>
                <a:srgbClr val="525199"/>
              </a:solidFill>
              <a:ln>
                <a:noFill/>
              </a:ln>
              <a:effectLst/>
            </p:spPr>
            <p:txBody>
              <a:bodyPr wrap="square" anchor="ctr">
                <a:noAutofit/>
              </a:bodyPr>
              <a:lstStyle/>
              <a:p>
                <a:endParaRPr lang="en-GB" sz="1000"/>
              </a:p>
            </p:txBody>
          </p:sp>
          <p:sp>
            <p:nvSpPr>
              <p:cNvPr id="53" name="Rectangle 110"/>
              <p:cNvSpPr>
                <a:spLocks noChangeArrowheads="1"/>
              </p:cNvSpPr>
              <p:nvPr userDrawn="1"/>
            </p:nvSpPr>
            <p:spPr bwMode="gray">
              <a:xfrm>
                <a:off x="-1612900" y="259270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Indigo</a:t>
                </a:r>
              </a:p>
              <a:p>
                <a:pPr>
                  <a:lnSpc>
                    <a:spcPct val="65000"/>
                  </a:lnSpc>
                  <a:spcBef>
                    <a:spcPct val="20000"/>
                  </a:spcBef>
                  <a:spcAft>
                    <a:spcPct val="20000"/>
                  </a:spcAft>
                </a:pPr>
                <a:r>
                  <a:rPr lang="en-GB" altLang="en-GB" sz="1000" dirty="0">
                    <a:solidFill>
                      <a:srgbClr val="333333"/>
                    </a:solidFill>
                  </a:rPr>
                  <a:t>RGB= 82, 81, 153</a:t>
                </a:r>
              </a:p>
            </p:txBody>
          </p:sp>
          <p:sp>
            <p:nvSpPr>
              <p:cNvPr id="54" name="Rectangle 111"/>
              <p:cNvSpPr>
                <a:spLocks noChangeArrowheads="1"/>
              </p:cNvSpPr>
              <p:nvPr userDrawn="1"/>
            </p:nvSpPr>
            <p:spPr bwMode="gray">
              <a:xfrm>
                <a:off x="-1903413" y="3009234"/>
                <a:ext cx="215900" cy="215900"/>
              </a:xfrm>
              <a:prstGeom prst="rect">
                <a:avLst/>
              </a:prstGeom>
              <a:solidFill>
                <a:srgbClr val="60A6DA"/>
              </a:solidFill>
              <a:ln>
                <a:noFill/>
              </a:ln>
              <a:effectLst/>
            </p:spPr>
            <p:txBody>
              <a:bodyPr wrap="square" anchor="ctr">
                <a:noAutofit/>
              </a:bodyPr>
              <a:lstStyle/>
              <a:p>
                <a:endParaRPr lang="en-GB" sz="1000"/>
              </a:p>
            </p:txBody>
          </p:sp>
          <p:sp>
            <p:nvSpPr>
              <p:cNvPr id="55" name="Rectangle 112"/>
              <p:cNvSpPr>
                <a:spLocks noChangeArrowheads="1"/>
              </p:cNvSpPr>
              <p:nvPr userDrawn="1"/>
            </p:nvSpPr>
            <p:spPr bwMode="gray">
              <a:xfrm>
                <a:off x="-1612900" y="300923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Sky</a:t>
                </a:r>
              </a:p>
              <a:p>
                <a:pPr>
                  <a:lnSpc>
                    <a:spcPct val="65000"/>
                  </a:lnSpc>
                  <a:spcBef>
                    <a:spcPct val="20000"/>
                  </a:spcBef>
                  <a:spcAft>
                    <a:spcPct val="20000"/>
                  </a:spcAft>
                </a:pPr>
                <a:r>
                  <a:rPr lang="en-GB" altLang="en-GB" sz="1000" dirty="0">
                    <a:solidFill>
                      <a:srgbClr val="333333"/>
                    </a:solidFill>
                  </a:rPr>
                  <a:t>RGB= 96, 166, 218</a:t>
                </a:r>
              </a:p>
            </p:txBody>
          </p:sp>
          <p:sp>
            <p:nvSpPr>
              <p:cNvPr id="56" name="Rectangle 113"/>
              <p:cNvSpPr>
                <a:spLocks noChangeArrowheads="1"/>
              </p:cNvSpPr>
              <p:nvPr userDrawn="1"/>
            </p:nvSpPr>
            <p:spPr bwMode="gray">
              <a:xfrm>
                <a:off x="-1903413"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200" b="1" dirty="0">
                    <a:solidFill>
                      <a:srgbClr val="333333"/>
                    </a:solidFill>
                  </a:rPr>
                  <a:t>Colour guidelines</a:t>
                </a:r>
              </a:p>
            </p:txBody>
          </p:sp>
          <p:sp>
            <p:nvSpPr>
              <p:cNvPr id="57" name="Rectangle 107"/>
              <p:cNvSpPr>
                <a:spLocks noChangeArrowheads="1"/>
              </p:cNvSpPr>
              <p:nvPr/>
            </p:nvSpPr>
            <p:spPr bwMode="gray">
              <a:xfrm>
                <a:off x="-1903413" y="3435288"/>
                <a:ext cx="215900" cy="215900"/>
              </a:xfrm>
              <a:prstGeom prst="rect">
                <a:avLst/>
              </a:prstGeom>
              <a:solidFill>
                <a:srgbClr val="AB0066"/>
              </a:solidFill>
              <a:ln>
                <a:noFill/>
              </a:ln>
              <a:effectLst/>
            </p:spPr>
            <p:txBody>
              <a:bodyPr wrap="square" anchor="ctr">
                <a:noAutofit/>
              </a:bodyPr>
              <a:lstStyle/>
              <a:p>
                <a:endParaRPr lang="en-GB" sz="1000"/>
              </a:p>
            </p:txBody>
          </p:sp>
          <p:sp>
            <p:nvSpPr>
              <p:cNvPr id="58" name="Rectangle 108"/>
              <p:cNvSpPr>
                <a:spLocks noChangeArrowheads="1"/>
              </p:cNvSpPr>
              <p:nvPr/>
            </p:nvSpPr>
            <p:spPr bwMode="gray">
              <a:xfrm>
                <a:off x="-1612900" y="3434952"/>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Fuchsia</a:t>
                </a:r>
              </a:p>
              <a:p>
                <a:pPr>
                  <a:lnSpc>
                    <a:spcPct val="65000"/>
                  </a:lnSpc>
                  <a:spcBef>
                    <a:spcPct val="20000"/>
                  </a:spcBef>
                  <a:spcAft>
                    <a:spcPct val="20000"/>
                  </a:spcAft>
                </a:pPr>
                <a:r>
                  <a:rPr lang="en-GB" altLang="en-GB" sz="1000" dirty="0">
                    <a:solidFill>
                      <a:srgbClr val="333333"/>
                    </a:solidFill>
                  </a:rPr>
                  <a:t>RGB= 171, 0, 102</a:t>
                </a:r>
              </a:p>
            </p:txBody>
          </p:sp>
          <p:sp>
            <p:nvSpPr>
              <p:cNvPr id="59" name="Rectangle 109"/>
              <p:cNvSpPr>
                <a:spLocks noChangeArrowheads="1"/>
              </p:cNvSpPr>
              <p:nvPr/>
            </p:nvSpPr>
            <p:spPr bwMode="gray">
              <a:xfrm>
                <a:off x="-1903413" y="3853390"/>
                <a:ext cx="215900" cy="215900"/>
              </a:xfrm>
              <a:prstGeom prst="rect">
                <a:avLst/>
              </a:prstGeom>
              <a:solidFill>
                <a:srgbClr val="D0D93C"/>
              </a:solidFill>
              <a:ln>
                <a:noFill/>
              </a:ln>
              <a:effectLst/>
            </p:spPr>
            <p:txBody>
              <a:bodyPr wrap="square" anchor="ctr">
                <a:noAutofit/>
              </a:bodyPr>
              <a:lstStyle/>
              <a:p>
                <a:endParaRPr lang="en-GB" sz="1000"/>
              </a:p>
            </p:txBody>
          </p:sp>
          <p:sp>
            <p:nvSpPr>
              <p:cNvPr id="60" name="Rectangle 110"/>
              <p:cNvSpPr>
                <a:spLocks noChangeArrowheads="1"/>
              </p:cNvSpPr>
              <p:nvPr/>
            </p:nvSpPr>
            <p:spPr bwMode="gray">
              <a:xfrm>
                <a:off x="-1612900" y="385218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Lime</a:t>
                </a:r>
              </a:p>
              <a:p>
                <a:pPr>
                  <a:lnSpc>
                    <a:spcPct val="65000"/>
                  </a:lnSpc>
                  <a:spcBef>
                    <a:spcPct val="20000"/>
                  </a:spcBef>
                  <a:spcAft>
                    <a:spcPct val="20000"/>
                  </a:spcAft>
                </a:pPr>
                <a:r>
                  <a:rPr lang="en-GB" altLang="en-GB" sz="1000" dirty="0">
                    <a:solidFill>
                      <a:srgbClr val="333333"/>
                    </a:solidFill>
                  </a:rPr>
                  <a:t>RGB= 208, 217, 60</a:t>
                </a:r>
              </a:p>
            </p:txBody>
          </p:sp>
          <p:sp>
            <p:nvSpPr>
              <p:cNvPr id="61" name="Rectangle 111"/>
              <p:cNvSpPr>
                <a:spLocks noChangeArrowheads="1"/>
              </p:cNvSpPr>
              <p:nvPr/>
            </p:nvSpPr>
            <p:spPr bwMode="gray">
              <a:xfrm>
                <a:off x="-1903413" y="4247638"/>
                <a:ext cx="215900" cy="215900"/>
              </a:xfrm>
              <a:prstGeom prst="rect">
                <a:avLst/>
              </a:prstGeom>
              <a:solidFill>
                <a:srgbClr val="019649"/>
              </a:solidFill>
              <a:ln>
                <a:noFill/>
              </a:ln>
              <a:effectLst/>
            </p:spPr>
            <p:txBody>
              <a:bodyPr wrap="square" anchor="ctr">
                <a:noAutofit/>
              </a:bodyPr>
              <a:lstStyle/>
              <a:p>
                <a:endParaRPr lang="en-GB" sz="1000"/>
              </a:p>
            </p:txBody>
          </p:sp>
          <p:sp>
            <p:nvSpPr>
              <p:cNvPr id="62" name="Rectangle 112"/>
              <p:cNvSpPr>
                <a:spLocks noChangeArrowheads="1"/>
              </p:cNvSpPr>
              <p:nvPr/>
            </p:nvSpPr>
            <p:spPr bwMode="gray">
              <a:xfrm>
                <a:off x="-1612900" y="4252640"/>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Leaf</a:t>
                </a:r>
              </a:p>
              <a:p>
                <a:pPr>
                  <a:lnSpc>
                    <a:spcPct val="65000"/>
                  </a:lnSpc>
                  <a:spcBef>
                    <a:spcPct val="20000"/>
                  </a:spcBef>
                  <a:spcAft>
                    <a:spcPct val="20000"/>
                  </a:spcAft>
                </a:pPr>
                <a:r>
                  <a:rPr lang="en-GB" altLang="en-GB" sz="1000" dirty="0">
                    <a:solidFill>
                      <a:srgbClr val="333333"/>
                    </a:solidFill>
                  </a:rPr>
                  <a:t>RGB= 52, 150, 81</a:t>
                </a:r>
              </a:p>
            </p:txBody>
          </p:sp>
          <p:sp>
            <p:nvSpPr>
              <p:cNvPr id="63" name="Rectangle 109"/>
              <p:cNvSpPr>
                <a:spLocks noChangeArrowheads="1"/>
              </p:cNvSpPr>
              <p:nvPr/>
            </p:nvSpPr>
            <p:spPr bwMode="gray">
              <a:xfrm>
                <a:off x="-1903413" y="1489280"/>
                <a:ext cx="215900" cy="215900"/>
              </a:xfrm>
              <a:prstGeom prst="rect">
                <a:avLst/>
              </a:prstGeom>
              <a:solidFill>
                <a:srgbClr val="696969"/>
              </a:solidFill>
              <a:ln>
                <a:noFill/>
              </a:ln>
              <a:effectLst/>
            </p:spPr>
            <p:txBody>
              <a:bodyPr wrap="square" anchor="ctr">
                <a:noAutofit/>
              </a:bodyPr>
              <a:lstStyle/>
              <a:p>
                <a:endParaRPr lang="en-GB" sz="1000"/>
              </a:p>
            </p:txBody>
          </p:sp>
          <p:sp>
            <p:nvSpPr>
              <p:cNvPr id="85" name="Rectangle 110"/>
              <p:cNvSpPr>
                <a:spLocks noChangeArrowheads="1"/>
              </p:cNvSpPr>
              <p:nvPr/>
            </p:nvSpPr>
            <p:spPr bwMode="gray">
              <a:xfrm>
                <a:off x="-1612900" y="149880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Mid Grey</a:t>
                </a:r>
              </a:p>
              <a:p>
                <a:pPr>
                  <a:lnSpc>
                    <a:spcPct val="65000"/>
                  </a:lnSpc>
                  <a:spcBef>
                    <a:spcPct val="20000"/>
                  </a:spcBef>
                  <a:spcAft>
                    <a:spcPct val="20000"/>
                  </a:spcAft>
                </a:pPr>
                <a:r>
                  <a:rPr lang="en-GB" altLang="en-GB" sz="1000" dirty="0">
                    <a:solidFill>
                      <a:srgbClr val="333333"/>
                    </a:solidFill>
                  </a:rPr>
                  <a:t>RGB= 105, 105, 105</a:t>
                </a:r>
              </a:p>
            </p:txBody>
          </p:sp>
          <p:sp>
            <p:nvSpPr>
              <p:cNvPr id="86" name="Rectangle 111"/>
              <p:cNvSpPr>
                <a:spLocks noChangeArrowheads="1"/>
              </p:cNvSpPr>
              <p:nvPr/>
            </p:nvSpPr>
            <p:spPr bwMode="gray">
              <a:xfrm>
                <a:off x="-1903413" y="1895419"/>
                <a:ext cx="215900" cy="215900"/>
              </a:xfrm>
              <a:prstGeom prst="rect">
                <a:avLst/>
              </a:prstGeom>
              <a:solidFill>
                <a:srgbClr val="333333"/>
              </a:solidFill>
              <a:ln>
                <a:noFill/>
              </a:ln>
              <a:effectLst/>
            </p:spPr>
            <p:txBody>
              <a:bodyPr wrap="square" anchor="ctr">
                <a:noAutofit/>
              </a:bodyPr>
              <a:lstStyle/>
              <a:p>
                <a:endParaRPr lang="en-GB" sz="1000"/>
              </a:p>
            </p:txBody>
          </p:sp>
          <p:sp>
            <p:nvSpPr>
              <p:cNvPr id="90" name="Rectangle 112"/>
              <p:cNvSpPr>
                <a:spLocks noChangeArrowheads="1"/>
              </p:cNvSpPr>
              <p:nvPr/>
            </p:nvSpPr>
            <p:spPr bwMode="gray">
              <a:xfrm>
                <a:off x="-1612900" y="190494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Text Colour</a:t>
                </a:r>
              </a:p>
              <a:p>
                <a:pPr>
                  <a:lnSpc>
                    <a:spcPct val="65000"/>
                  </a:lnSpc>
                  <a:spcBef>
                    <a:spcPct val="20000"/>
                  </a:spcBef>
                  <a:spcAft>
                    <a:spcPct val="20000"/>
                  </a:spcAft>
                </a:pPr>
                <a:r>
                  <a:rPr lang="en-GB" altLang="en-GB" sz="1000" dirty="0">
                    <a:solidFill>
                      <a:srgbClr val="333333"/>
                    </a:solidFill>
                  </a:rPr>
                  <a:t>RGB= 51, 51, 51</a:t>
                </a:r>
              </a:p>
            </p:txBody>
          </p:sp>
          <p:pic>
            <p:nvPicPr>
              <p:cNvPr id="91" name="Picture 90"/>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804990" y="2022815"/>
                <a:ext cx="154783" cy="138908"/>
              </a:xfrm>
              <a:prstGeom prst="rect">
                <a:avLst/>
              </a:prstGeom>
            </p:spPr>
          </p:pic>
          <p:sp>
            <p:nvSpPr>
              <p:cNvPr id="92" name="Rectangle 111"/>
              <p:cNvSpPr>
                <a:spLocks noChangeArrowheads="1"/>
              </p:cNvSpPr>
              <p:nvPr userDrawn="1"/>
            </p:nvSpPr>
            <p:spPr bwMode="gray">
              <a:xfrm>
                <a:off x="-1903413" y="4979815"/>
                <a:ext cx="215900" cy="215900"/>
              </a:xfrm>
              <a:prstGeom prst="rect">
                <a:avLst/>
              </a:prstGeom>
              <a:solidFill>
                <a:srgbClr val="FF0000"/>
              </a:solidFill>
              <a:ln>
                <a:noFill/>
              </a:ln>
              <a:effectLst/>
            </p:spPr>
            <p:txBody>
              <a:bodyPr wrap="square" anchor="ctr">
                <a:noAutofit/>
              </a:bodyPr>
              <a:lstStyle/>
              <a:p>
                <a:endParaRPr lang="en-GB" sz="1000"/>
              </a:p>
            </p:txBody>
          </p:sp>
          <p:sp>
            <p:nvSpPr>
              <p:cNvPr id="93" name="Rectangle 112"/>
              <p:cNvSpPr>
                <a:spLocks noChangeArrowheads="1"/>
              </p:cNvSpPr>
              <p:nvPr userDrawn="1"/>
            </p:nvSpPr>
            <p:spPr bwMode="gray">
              <a:xfrm>
                <a:off x="-1612900" y="497981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Minus</a:t>
                </a:r>
              </a:p>
              <a:p>
                <a:pPr>
                  <a:lnSpc>
                    <a:spcPct val="65000"/>
                  </a:lnSpc>
                  <a:spcBef>
                    <a:spcPct val="20000"/>
                  </a:spcBef>
                  <a:spcAft>
                    <a:spcPct val="20000"/>
                  </a:spcAft>
                </a:pPr>
                <a:r>
                  <a:rPr lang="en-GB" altLang="en-GB" sz="1000" dirty="0">
                    <a:solidFill>
                      <a:srgbClr val="333333"/>
                    </a:solidFill>
                  </a:rPr>
                  <a:t>RGB= 255, 0, 0</a:t>
                </a:r>
              </a:p>
            </p:txBody>
          </p:sp>
          <p:sp>
            <p:nvSpPr>
              <p:cNvPr id="94" name="Rectangle 111"/>
              <p:cNvSpPr>
                <a:spLocks noChangeArrowheads="1"/>
              </p:cNvSpPr>
              <p:nvPr userDrawn="1"/>
            </p:nvSpPr>
            <p:spPr bwMode="gray">
              <a:xfrm>
                <a:off x="-1903413" y="5343581"/>
                <a:ext cx="215900" cy="215900"/>
              </a:xfrm>
              <a:prstGeom prst="rect">
                <a:avLst/>
              </a:prstGeom>
              <a:solidFill>
                <a:srgbClr val="019649"/>
              </a:solidFill>
              <a:ln>
                <a:noFill/>
              </a:ln>
              <a:effectLst/>
            </p:spPr>
            <p:txBody>
              <a:bodyPr wrap="square" anchor="ctr">
                <a:noAutofit/>
              </a:bodyPr>
              <a:lstStyle/>
              <a:p>
                <a:endParaRPr lang="en-GB" sz="1000"/>
              </a:p>
            </p:txBody>
          </p:sp>
          <p:sp>
            <p:nvSpPr>
              <p:cNvPr id="95" name="Rectangle 112"/>
              <p:cNvSpPr>
                <a:spLocks noChangeArrowheads="1"/>
              </p:cNvSpPr>
              <p:nvPr userDrawn="1"/>
            </p:nvSpPr>
            <p:spPr bwMode="gray">
              <a:xfrm>
                <a:off x="-1612900" y="535310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Plus</a:t>
                </a:r>
              </a:p>
              <a:p>
                <a:pPr>
                  <a:lnSpc>
                    <a:spcPct val="65000"/>
                  </a:lnSpc>
                  <a:spcBef>
                    <a:spcPct val="20000"/>
                  </a:spcBef>
                  <a:spcAft>
                    <a:spcPct val="20000"/>
                  </a:spcAft>
                </a:pPr>
                <a:r>
                  <a:rPr lang="en-GB" altLang="en-GB" sz="1000" dirty="0">
                    <a:solidFill>
                      <a:srgbClr val="333333"/>
                    </a:solidFill>
                  </a:rPr>
                  <a:t>RGB= 52, 150, 81</a:t>
                </a:r>
              </a:p>
            </p:txBody>
          </p:sp>
          <p:sp>
            <p:nvSpPr>
              <p:cNvPr id="96" name="Rectangle 113"/>
              <p:cNvSpPr>
                <a:spLocks noChangeArrowheads="1"/>
              </p:cNvSpPr>
              <p:nvPr userDrawn="1"/>
            </p:nvSpPr>
            <p:spPr bwMode="gray">
              <a:xfrm>
                <a:off x="-1903413" y="450038"/>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Primary colours</a:t>
                </a:r>
              </a:p>
            </p:txBody>
          </p:sp>
          <p:sp>
            <p:nvSpPr>
              <p:cNvPr id="97" name="Rectangle 113"/>
              <p:cNvSpPr>
                <a:spLocks noChangeArrowheads="1"/>
              </p:cNvSpPr>
              <p:nvPr userDrawn="1"/>
            </p:nvSpPr>
            <p:spPr bwMode="gray">
              <a:xfrm>
                <a:off x="-1903413" y="2380422"/>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Secondary colours</a:t>
                </a:r>
              </a:p>
            </p:txBody>
          </p:sp>
          <p:sp>
            <p:nvSpPr>
              <p:cNvPr id="98" name="Rectangle 113"/>
              <p:cNvSpPr>
                <a:spLocks noChangeArrowheads="1"/>
              </p:cNvSpPr>
              <p:nvPr userDrawn="1"/>
            </p:nvSpPr>
            <p:spPr bwMode="gray">
              <a:xfrm>
                <a:off x="-1903413" y="4757632"/>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Functional colours</a:t>
                </a:r>
              </a:p>
            </p:txBody>
          </p:sp>
        </p:grpSp>
      </p:grpSp>
      <p:pic>
        <p:nvPicPr>
          <p:cNvPr id="64" name="Picture 63"/>
          <p:cNvPicPr>
            <a:picLocks noChangeAspect="1"/>
          </p:cNvPicPr>
          <p:nvPr userDrawn="1"/>
        </p:nvPicPr>
        <p:blipFill>
          <a:blip r:embed="rId4"/>
          <a:stretch>
            <a:fillRect/>
          </a:stretch>
        </p:blipFill>
        <p:spPr>
          <a:xfrm>
            <a:off x="660400" y="6076157"/>
            <a:ext cx="2552107" cy="766800"/>
          </a:xfrm>
          <a:prstGeom prst="rect">
            <a:avLst/>
          </a:prstGeom>
        </p:spPr>
      </p:pic>
    </p:spTree>
    <p:extLst>
      <p:ext uri="{BB962C8B-B14F-4D97-AF65-F5344CB8AC3E}">
        <p14:creationId xmlns:p14="http://schemas.microsoft.com/office/powerpoint/2010/main" val="2317490681"/>
      </p:ext>
    </p:extLst>
  </p:cSld>
  <p:clrMapOvr>
    <a:masterClrMapping/>
  </p:clrMapOvr>
  <p:extLst mod="1">
    <p:ext uri="{DCECCB84-F9BA-43D5-87BE-67443E8EF086}">
      <p15:sldGuideLst xmlns:p15="http://schemas.microsoft.com/office/powerpoint/2012/main">
        <p15:guide id="1" orient="horz" pos="4135">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grpSp>
        <p:nvGrpSpPr>
          <p:cNvPr id="4" name="Group 3"/>
          <p:cNvGrpSpPr/>
          <p:nvPr userDrawn="1"/>
        </p:nvGrpSpPr>
        <p:grpSpPr>
          <a:xfrm>
            <a:off x="693738" y="6230179"/>
            <a:ext cx="11498262" cy="627821"/>
            <a:chOff x="693738" y="6230179"/>
            <a:chExt cx="11498262" cy="627821"/>
          </a:xfrm>
        </p:grpSpPr>
        <p:sp>
          <p:nvSpPr>
            <p:cNvPr id="41" name="Freeform 9"/>
            <p:cNvSpPr>
              <a:spLocks/>
            </p:cNvSpPr>
            <p:nvPr userDrawn="1"/>
          </p:nvSpPr>
          <p:spPr bwMode="auto">
            <a:xfrm>
              <a:off x="693738" y="6432353"/>
              <a:ext cx="10988675" cy="131762"/>
            </a:xfrm>
            <a:custGeom>
              <a:avLst/>
              <a:gdLst>
                <a:gd name="T0" fmla="*/ 2927 w 2927"/>
                <a:gd name="T1" fmla="*/ 0 h 32"/>
                <a:gd name="T2" fmla="*/ 32 w 2927"/>
                <a:gd name="T3" fmla="*/ 0 h 32"/>
                <a:gd name="T4" fmla="*/ 0 w 2927"/>
                <a:gd name="T5" fmla="*/ 32 h 32"/>
              </a:gdLst>
              <a:ahLst/>
              <a:cxnLst>
                <a:cxn ang="0">
                  <a:pos x="T0" y="T1"/>
                </a:cxn>
                <a:cxn ang="0">
                  <a:pos x="T2" y="T3"/>
                </a:cxn>
                <a:cxn ang="0">
                  <a:pos x="T4" y="T5"/>
                </a:cxn>
              </a:cxnLst>
              <a:rect l="0" t="0" r="r" b="b"/>
              <a:pathLst>
                <a:path w="2927" h="32">
                  <a:moveTo>
                    <a:pt x="2927" y="0"/>
                  </a:moveTo>
                  <a:cubicBezTo>
                    <a:pt x="32" y="0"/>
                    <a:pt x="32" y="0"/>
                    <a:pt x="32" y="0"/>
                  </a:cubicBezTo>
                  <a:cubicBezTo>
                    <a:pt x="0" y="0"/>
                    <a:pt x="0" y="32"/>
                    <a:pt x="0" y="32"/>
                  </a:cubicBezTo>
                </a:path>
              </a:pathLst>
            </a:custGeom>
            <a:noFill/>
            <a:ln w="3175"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9" name="Rectangle 38"/>
            <p:cNvSpPr/>
            <p:nvPr userDrawn="1"/>
          </p:nvSpPr>
          <p:spPr bwMode="white">
            <a:xfrm>
              <a:off x="10419789" y="6230179"/>
              <a:ext cx="1772211" cy="627821"/>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a:p>
          </p:txBody>
        </p:sp>
      </p:grpSp>
      <p:sp>
        <p:nvSpPr>
          <p:cNvPr id="2" name="Title Placeholder 1"/>
          <p:cNvSpPr>
            <a:spLocks noGrp="1"/>
          </p:cNvSpPr>
          <p:nvPr>
            <p:ph type="title"/>
          </p:nvPr>
        </p:nvSpPr>
        <p:spPr bwMode="auto">
          <a:xfrm>
            <a:off x="845575" y="280733"/>
            <a:ext cx="10479024" cy="854075"/>
          </a:xfrm>
          <a:prstGeom prst="rect">
            <a:avLst/>
          </a:prstGeom>
        </p:spPr>
        <p:txBody>
          <a:bodyPr vert="horz" lIns="0" tIns="0" rIns="0" bIns="0" rtlCol="0" anchor="ctr">
            <a:noAutofit/>
          </a:bodyPr>
          <a:lstStyle/>
          <a:p>
            <a:r>
              <a:rPr lang="en-US" noProof="0"/>
              <a:t>Click to edit Master title style</a:t>
            </a:r>
            <a:endParaRPr lang="en-GB" noProof="0" dirty="0"/>
          </a:p>
        </p:txBody>
      </p:sp>
      <p:sp>
        <p:nvSpPr>
          <p:cNvPr id="3" name="Text Placeholder 2"/>
          <p:cNvSpPr>
            <a:spLocks noGrp="1"/>
          </p:cNvSpPr>
          <p:nvPr>
            <p:ph type="body" idx="1"/>
          </p:nvPr>
        </p:nvSpPr>
        <p:spPr bwMode="auto">
          <a:xfrm>
            <a:off x="845575" y="1278000"/>
            <a:ext cx="10479024" cy="4922799"/>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21" name="Slide Number Placeholder 5"/>
          <p:cNvSpPr>
            <a:spLocks noGrp="1"/>
          </p:cNvSpPr>
          <p:nvPr>
            <p:ph type="sldNum" sz="quarter" idx="4"/>
          </p:nvPr>
        </p:nvSpPr>
        <p:spPr bwMode="gray">
          <a:xfrm>
            <a:off x="838200" y="6498000"/>
            <a:ext cx="495300" cy="188119"/>
          </a:xfrm>
          <a:prstGeom prst="rect">
            <a:avLst/>
          </a:prstGeom>
        </p:spPr>
        <p:txBody>
          <a:bodyPr vert="horz" lIns="0" tIns="0" rIns="0" bIns="0" rtlCol="0" anchor="ctr"/>
          <a:lstStyle>
            <a:lvl1pPr algn="l">
              <a:defRPr sz="1000" b="1">
                <a:solidFill>
                  <a:schemeClr val="tx1"/>
                </a:solidFill>
              </a:defRPr>
            </a:lvl1pPr>
          </a:lstStyle>
          <a:p>
            <a:fld id="{DDD2A080-DA64-4F5C-9131-47EB793B4410}" type="slidenum">
              <a:rPr lang="en-GB" noProof="0" smtClean="0"/>
              <a:pPr/>
              <a:t>‹#›</a:t>
            </a:fld>
            <a:endParaRPr lang="en-GB" noProof="0" dirty="0"/>
          </a:p>
        </p:txBody>
      </p:sp>
      <p:grpSp>
        <p:nvGrpSpPr>
          <p:cNvPr id="46" name="Group 45"/>
          <p:cNvGrpSpPr/>
          <p:nvPr userDrawn="1"/>
        </p:nvGrpSpPr>
        <p:grpSpPr>
          <a:xfrm>
            <a:off x="-2025698" y="6362700"/>
            <a:ext cx="1857255" cy="500063"/>
            <a:chOff x="-2025698" y="6445247"/>
            <a:chExt cx="1857255" cy="417516"/>
          </a:xfrm>
        </p:grpSpPr>
        <p:sp>
          <p:nvSpPr>
            <p:cNvPr id="47" name="Rectangle 104"/>
            <p:cNvSpPr>
              <a:spLocks noChangeArrowheads="1"/>
            </p:cNvSpPr>
            <p:nvPr userDrawn="1"/>
          </p:nvSpPr>
          <p:spPr bwMode="gray">
            <a:xfrm>
              <a:off x="-2025698" y="6445247"/>
              <a:ext cx="1447848" cy="417516"/>
            </a:xfrm>
            <a:prstGeom prst="rect">
              <a:avLst/>
            </a:prstGeom>
            <a:solidFill>
              <a:srgbClr val="60A6DA"/>
            </a:solidFill>
            <a:ln>
              <a:noFill/>
            </a:ln>
            <a:effectLst/>
          </p:spPr>
          <p:txBody>
            <a:bodyPr wrap="square" lIns="72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GB" sz="1200" b="1" i="0" u="none" strike="noStrike" kern="0" cap="none" spc="0" normalizeH="0" baseline="0" noProof="0" dirty="0">
                  <a:ln>
                    <a:noFill/>
                  </a:ln>
                  <a:solidFill>
                    <a:srgbClr val="FDFDFD"/>
                  </a:solidFill>
                  <a:effectLst/>
                  <a:uLnTx/>
                  <a:uFillTx/>
                  <a:latin typeface="+mn-lt"/>
                </a:rPr>
                <a:t>No content below </a:t>
              </a:r>
              <a:br>
                <a:rPr kumimoji="0" lang="en-GB" altLang="en-GB" sz="1200" b="1" i="0" u="none" strike="noStrike" kern="0" cap="none" spc="0" normalizeH="0" baseline="0" noProof="0" dirty="0">
                  <a:ln>
                    <a:noFill/>
                  </a:ln>
                  <a:solidFill>
                    <a:srgbClr val="FDFDFD"/>
                  </a:solidFill>
                  <a:effectLst/>
                  <a:uLnTx/>
                  <a:uFillTx/>
                  <a:latin typeface="+mn-lt"/>
                </a:rPr>
              </a:br>
              <a:r>
                <a:rPr kumimoji="0" lang="en-GB" altLang="en-GB" sz="1200" b="1" i="0" u="none" strike="noStrike" kern="0" cap="none" spc="0" normalizeH="0" baseline="0" noProof="0" dirty="0">
                  <a:ln>
                    <a:noFill/>
                  </a:ln>
                  <a:solidFill>
                    <a:srgbClr val="FDFDFD"/>
                  </a:solidFill>
                  <a:effectLst/>
                  <a:uLnTx/>
                  <a:uFillTx/>
                  <a:latin typeface="+mn-lt"/>
                </a:rPr>
                <a:t>the grey line</a:t>
              </a:r>
            </a:p>
          </p:txBody>
        </p:sp>
        <p:grpSp>
          <p:nvGrpSpPr>
            <p:cNvPr id="48" name="Group 47"/>
            <p:cNvGrpSpPr/>
            <p:nvPr userDrawn="1"/>
          </p:nvGrpSpPr>
          <p:grpSpPr bwMode="gray">
            <a:xfrm>
              <a:off x="-546100" y="6452392"/>
              <a:ext cx="377657" cy="403227"/>
              <a:chOff x="-2035174" y="6454773"/>
              <a:chExt cx="1872000" cy="403227"/>
            </a:xfrm>
          </p:grpSpPr>
          <p:cxnSp>
            <p:nvCxnSpPr>
              <p:cNvPr id="49" name="Straight Connector 48"/>
              <p:cNvCxnSpPr/>
              <p:nvPr userDrawn="1"/>
            </p:nvCxnSpPr>
            <p:spPr bwMode="gray">
              <a:xfrm>
                <a:off x="-2035174" y="6858000"/>
                <a:ext cx="1872000" cy="0"/>
              </a:xfrm>
              <a:prstGeom prst="line">
                <a:avLst/>
              </a:prstGeom>
              <a:noFill/>
              <a:ln w="6350" cap="flat" cmpd="sng" algn="ctr">
                <a:solidFill>
                  <a:srgbClr val="C90068"/>
                </a:solidFill>
                <a:prstDash val="dash"/>
                <a:miter lim="800000"/>
              </a:ln>
              <a:effectLst/>
            </p:spPr>
          </p:cxnSp>
          <p:cxnSp>
            <p:nvCxnSpPr>
              <p:cNvPr id="50" name="Straight Connector 49"/>
              <p:cNvCxnSpPr/>
              <p:nvPr userDrawn="1"/>
            </p:nvCxnSpPr>
            <p:spPr bwMode="gray">
              <a:xfrm>
                <a:off x="-2035174" y="6454773"/>
                <a:ext cx="1872000" cy="0"/>
              </a:xfrm>
              <a:prstGeom prst="line">
                <a:avLst/>
              </a:prstGeom>
              <a:noFill/>
              <a:ln w="6350" cap="flat" cmpd="sng" algn="ctr">
                <a:solidFill>
                  <a:srgbClr val="C90068"/>
                </a:solidFill>
                <a:prstDash val="dash"/>
                <a:miter lim="800000"/>
              </a:ln>
              <a:effectLst/>
            </p:spPr>
          </p:cxnSp>
        </p:grpSp>
      </p:grpSp>
      <p:pic>
        <p:nvPicPr>
          <p:cNvPr id="38" name="Picture 37"/>
          <p:cNvPicPr>
            <a:picLocks noChangeAspect="1"/>
          </p:cNvPicPr>
          <p:nvPr userDrawn="1"/>
        </p:nvPicPr>
        <p:blipFill>
          <a:blip r:embed="rId34" cstate="screen">
            <a:extLst>
              <a:ext uri="{28A0092B-C50C-407E-A947-70E740481C1C}">
                <a14:useLocalDpi xmlns:a14="http://schemas.microsoft.com/office/drawing/2010/main"/>
              </a:ext>
            </a:extLst>
          </a:blip>
          <a:stretch>
            <a:fillRect/>
          </a:stretch>
        </p:blipFill>
        <p:spPr>
          <a:xfrm>
            <a:off x="10723433" y="6358069"/>
            <a:ext cx="1183250" cy="294605"/>
          </a:xfrm>
          <a:prstGeom prst="rect">
            <a:avLst/>
          </a:prstGeom>
        </p:spPr>
      </p:pic>
      <p:grpSp>
        <p:nvGrpSpPr>
          <p:cNvPr id="6" name="Group 5"/>
          <p:cNvGrpSpPr/>
          <p:nvPr userDrawn="1"/>
        </p:nvGrpSpPr>
        <p:grpSpPr>
          <a:xfrm>
            <a:off x="-2035175" y="0"/>
            <a:ext cx="1881477" cy="5176145"/>
            <a:chOff x="-2035175" y="0"/>
            <a:chExt cx="1881477" cy="5176145"/>
          </a:xfrm>
        </p:grpSpPr>
        <p:sp>
          <p:nvSpPr>
            <p:cNvPr id="44" name="Rectangle 104"/>
            <p:cNvSpPr>
              <a:spLocks noChangeArrowheads="1"/>
            </p:cNvSpPr>
            <p:nvPr userDrawn="1"/>
          </p:nvSpPr>
          <p:spPr bwMode="gray">
            <a:xfrm>
              <a:off x="-2025698" y="0"/>
              <a:ext cx="1872000" cy="5176145"/>
            </a:xfrm>
            <a:prstGeom prst="rect">
              <a:avLst/>
            </a:prstGeom>
            <a:solidFill>
              <a:srgbClr val="EAEAEA"/>
            </a:solidFill>
            <a:ln>
              <a:noFill/>
            </a:ln>
            <a:effectLst/>
          </p:spPr>
          <p:txBody>
            <a:bodyPr wrap="square" lIns="180000" tIns="180000" rIns="180000" bIns="180000" anchor="ctr">
              <a:noAutofit/>
            </a:bodyPr>
            <a:lstStyle/>
            <a:p>
              <a:endParaRPr lang="en-GB" sz="1000" noProof="0" dirty="0"/>
            </a:p>
          </p:txBody>
        </p:sp>
        <p:grpSp>
          <p:nvGrpSpPr>
            <p:cNvPr id="54" name="Group 53"/>
            <p:cNvGrpSpPr/>
            <p:nvPr userDrawn="1"/>
          </p:nvGrpSpPr>
          <p:grpSpPr>
            <a:xfrm>
              <a:off x="-2035175" y="0"/>
              <a:ext cx="1872000" cy="5176145"/>
              <a:chOff x="-2035175" y="0"/>
              <a:chExt cx="1872000" cy="5730106"/>
            </a:xfrm>
          </p:grpSpPr>
          <p:sp>
            <p:nvSpPr>
              <p:cNvPr id="55" name="Rectangle 104"/>
              <p:cNvSpPr>
                <a:spLocks noChangeArrowheads="1"/>
              </p:cNvSpPr>
              <p:nvPr/>
            </p:nvSpPr>
            <p:spPr bwMode="gray">
              <a:xfrm>
                <a:off x="-2035175" y="4672569"/>
                <a:ext cx="1872000" cy="1057537"/>
              </a:xfrm>
              <a:prstGeom prst="rect">
                <a:avLst/>
              </a:prstGeom>
              <a:solidFill>
                <a:srgbClr val="EAEAEA"/>
              </a:solidFill>
              <a:ln>
                <a:noFill/>
              </a:ln>
              <a:effectLst/>
            </p:spPr>
            <p:txBody>
              <a:bodyPr wrap="square" lIns="180000" tIns="180000" rIns="180000" bIns="180000" anchor="ctr">
                <a:noAutofit/>
              </a:bodyPr>
              <a:lstStyle/>
              <a:p>
                <a:endParaRPr lang="en-GB" sz="1000"/>
              </a:p>
            </p:txBody>
          </p:sp>
          <p:sp>
            <p:nvSpPr>
              <p:cNvPr id="56" name="Rectangle 104"/>
              <p:cNvSpPr>
                <a:spLocks noChangeArrowheads="1"/>
              </p:cNvSpPr>
              <p:nvPr userDrawn="1"/>
            </p:nvSpPr>
            <p:spPr bwMode="gray">
              <a:xfrm>
                <a:off x="-2035175" y="0"/>
                <a:ext cx="1872000" cy="4709801"/>
              </a:xfrm>
              <a:prstGeom prst="rect">
                <a:avLst/>
              </a:prstGeom>
              <a:solidFill>
                <a:srgbClr val="EAEAEA"/>
              </a:solidFill>
              <a:ln>
                <a:noFill/>
              </a:ln>
              <a:effectLst/>
            </p:spPr>
            <p:txBody>
              <a:bodyPr wrap="square" lIns="180000" tIns="180000" rIns="180000" bIns="180000" anchor="ctr">
                <a:noAutofit/>
              </a:bodyPr>
              <a:lstStyle/>
              <a:p>
                <a:endParaRPr lang="en-GB" sz="1000"/>
              </a:p>
            </p:txBody>
          </p:sp>
          <p:sp>
            <p:nvSpPr>
              <p:cNvPr id="57" name="Rectangle 105"/>
              <p:cNvSpPr>
                <a:spLocks noChangeArrowheads="1"/>
              </p:cNvSpPr>
              <p:nvPr userDrawn="1"/>
            </p:nvSpPr>
            <p:spPr bwMode="gray">
              <a:xfrm>
                <a:off x="-1903413" y="665771"/>
                <a:ext cx="215900" cy="215900"/>
              </a:xfrm>
              <a:prstGeom prst="rect">
                <a:avLst/>
              </a:prstGeom>
              <a:solidFill>
                <a:srgbClr val="FF6200"/>
              </a:solidFill>
              <a:ln>
                <a:noFill/>
              </a:ln>
              <a:effectLst/>
            </p:spPr>
            <p:txBody>
              <a:bodyPr wrap="square" anchor="ctr">
                <a:noAutofit/>
              </a:bodyPr>
              <a:lstStyle/>
              <a:p>
                <a:endParaRPr lang="en-GB" sz="1000"/>
              </a:p>
            </p:txBody>
          </p:sp>
          <p:sp>
            <p:nvSpPr>
              <p:cNvPr id="58" name="Rectangle 106"/>
              <p:cNvSpPr>
                <a:spLocks noChangeArrowheads="1"/>
              </p:cNvSpPr>
              <p:nvPr userDrawn="1"/>
            </p:nvSpPr>
            <p:spPr bwMode="gray">
              <a:xfrm>
                <a:off x="-1612900" y="67529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Orange</a:t>
                </a:r>
              </a:p>
              <a:p>
                <a:pPr>
                  <a:lnSpc>
                    <a:spcPct val="65000"/>
                  </a:lnSpc>
                  <a:spcBef>
                    <a:spcPct val="20000"/>
                  </a:spcBef>
                  <a:spcAft>
                    <a:spcPct val="20000"/>
                  </a:spcAft>
                </a:pPr>
                <a:r>
                  <a:rPr lang="en-GB" altLang="en-GB" sz="1000" dirty="0">
                    <a:solidFill>
                      <a:srgbClr val="333333"/>
                    </a:solidFill>
                  </a:rPr>
                  <a:t>RGB= 255, 98, 0</a:t>
                </a:r>
              </a:p>
            </p:txBody>
          </p:sp>
          <p:sp>
            <p:nvSpPr>
              <p:cNvPr id="59" name="Rectangle 107"/>
              <p:cNvSpPr>
                <a:spLocks noChangeArrowheads="1"/>
              </p:cNvSpPr>
              <p:nvPr userDrawn="1"/>
            </p:nvSpPr>
            <p:spPr bwMode="gray">
              <a:xfrm>
                <a:off x="-1903413" y="1055027"/>
                <a:ext cx="215900" cy="215900"/>
              </a:xfrm>
              <a:prstGeom prst="rect">
                <a:avLst/>
              </a:prstGeom>
              <a:solidFill>
                <a:srgbClr val="A8A8A8"/>
              </a:solidFill>
              <a:ln>
                <a:noFill/>
              </a:ln>
              <a:effectLst/>
            </p:spPr>
            <p:txBody>
              <a:bodyPr wrap="square" anchor="ctr">
                <a:noAutofit/>
              </a:bodyPr>
              <a:lstStyle/>
              <a:p>
                <a:endParaRPr lang="en-GB" sz="1000"/>
              </a:p>
            </p:txBody>
          </p:sp>
          <p:sp>
            <p:nvSpPr>
              <p:cNvPr id="60" name="Rectangle 108"/>
              <p:cNvSpPr>
                <a:spLocks noChangeArrowheads="1"/>
              </p:cNvSpPr>
              <p:nvPr userDrawn="1"/>
            </p:nvSpPr>
            <p:spPr bwMode="gray">
              <a:xfrm>
                <a:off x="-1612900" y="1080427"/>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Light Grey</a:t>
                </a:r>
              </a:p>
              <a:p>
                <a:pPr>
                  <a:lnSpc>
                    <a:spcPct val="65000"/>
                  </a:lnSpc>
                  <a:spcBef>
                    <a:spcPct val="20000"/>
                  </a:spcBef>
                  <a:spcAft>
                    <a:spcPct val="20000"/>
                  </a:spcAft>
                </a:pPr>
                <a:r>
                  <a:rPr lang="en-GB" altLang="en-GB" sz="1000" dirty="0">
                    <a:solidFill>
                      <a:srgbClr val="333333"/>
                    </a:solidFill>
                  </a:rPr>
                  <a:t>RGB= 168, 168, 168</a:t>
                </a:r>
              </a:p>
            </p:txBody>
          </p:sp>
          <p:sp>
            <p:nvSpPr>
              <p:cNvPr id="61" name="Rectangle 109"/>
              <p:cNvSpPr>
                <a:spLocks noChangeArrowheads="1"/>
              </p:cNvSpPr>
              <p:nvPr userDrawn="1"/>
            </p:nvSpPr>
            <p:spPr bwMode="gray">
              <a:xfrm>
                <a:off x="-1903413" y="2583180"/>
                <a:ext cx="215900" cy="215900"/>
              </a:xfrm>
              <a:prstGeom prst="rect">
                <a:avLst/>
              </a:prstGeom>
              <a:solidFill>
                <a:srgbClr val="525199"/>
              </a:solidFill>
              <a:ln>
                <a:noFill/>
              </a:ln>
              <a:effectLst/>
            </p:spPr>
            <p:txBody>
              <a:bodyPr wrap="square" anchor="ctr">
                <a:noAutofit/>
              </a:bodyPr>
              <a:lstStyle/>
              <a:p>
                <a:endParaRPr lang="en-GB" sz="1000"/>
              </a:p>
            </p:txBody>
          </p:sp>
          <p:sp>
            <p:nvSpPr>
              <p:cNvPr id="62" name="Rectangle 110"/>
              <p:cNvSpPr>
                <a:spLocks noChangeArrowheads="1"/>
              </p:cNvSpPr>
              <p:nvPr userDrawn="1"/>
            </p:nvSpPr>
            <p:spPr bwMode="gray">
              <a:xfrm>
                <a:off x="-1612900" y="259270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Indigo</a:t>
                </a:r>
              </a:p>
              <a:p>
                <a:pPr>
                  <a:lnSpc>
                    <a:spcPct val="65000"/>
                  </a:lnSpc>
                  <a:spcBef>
                    <a:spcPct val="20000"/>
                  </a:spcBef>
                  <a:spcAft>
                    <a:spcPct val="20000"/>
                  </a:spcAft>
                </a:pPr>
                <a:r>
                  <a:rPr lang="en-GB" altLang="en-GB" sz="1000" dirty="0">
                    <a:solidFill>
                      <a:srgbClr val="333333"/>
                    </a:solidFill>
                  </a:rPr>
                  <a:t>RGB= 82, 81, 153</a:t>
                </a:r>
              </a:p>
            </p:txBody>
          </p:sp>
          <p:sp>
            <p:nvSpPr>
              <p:cNvPr id="63" name="Rectangle 111"/>
              <p:cNvSpPr>
                <a:spLocks noChangeArrowheads="1"/>
              </p:cNvSpPr>
              <p:nvPr userDrawn="1"/>
            </p:nvSpPr>
            <p:spPr bwMode="gray">
              <a:xfrm>
                <a:off x="-1903413" y="3009234"/>
                <a:ext cx="215900" cy="215900"/>
              </a:xfrm>
              <a:prstGeom prst="rect">
                <a:avLst/>
              </a:prstGeom>
              <a:solidFill>
                <a:srgbClr val="60A6DA"/>
              </a:solidFill>
              <a:ln>
                <a:noFill/>
              </a:ln>
              <a:effectLst/>
            </p:spPr>
            <p:txBody>
              <a:bodyPr wrap="square" anchor="ctr">
                <a:noAutofit/>
              </a:bodyPr>
              <a:lstStyle/>
              <a:p>
                <a:endParaRPr lang="en-GB" sz="1000"/>
              </a:p>
            </p:txBody>
          </p:sp>
          <p:sp>
            <p:nvSpPr>
              <p:cNvPr id="64" name="Rectangle 112"/>
              <p:cNvSpPr>
                <a:spLocks noChangeArrowheads="1"/>
              </p:cNvSpPr>
              <p:nvPr userDrawn="1"/>
            </p:nvSpPr>
            <p:spPr bwMode="gray">
              <a:xfrm>
                <a:off x="-1612900" y="300923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Sky</a:t>
                </a:r>
              </a:p>
              <a:p>
                <a:pPr>
                  <a:lnSpc>
                    <a:spcPct val="65000"/>
                  </a:lnSpc>
                  <a:spcBef>
                    <a:spcPct val="20000"/>
                  </a:spcBef>
                  <a:spcAft>
                    <a:spcPct val="20000"/>
                  </a:spcAft>
                </a:pPr>
                <a:r>
                  <a:rPr lang="en-GB" altLang="en-GB" sz="1000" dirty="0">
                    <a:solidFill>
                      <a:srgbClr val="333333"/>
                    </a:solidFill>
                  </a:rPr>
                  <a:t>RGB= 96, 166, 218</a:t>
                </a:r>
              </a:p>
            </p:txBody>
          </p:sp>
          <p:sp>
            <p:nvSpPr>
              <p:cNvPr id="65" name="Rectangle 113"/>
              <p:cNvSpPr>
                <a:spLocks noChangeArrowheads="1"/>
              </p:cNvSpPr>
              <p:nvPr userDrawn="1"/>
            </p:nvSpPr>
            <p:spPr bwMode="gray">
              <a:xfrm>
                <a:off x="-1903413"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200" b="1" dirty="0">
                    <a:solidFill>
                      <a:srgbClr val="333333"/>
                    </a:solidFill>
                  </a:rPr>
                  <a:t>Colour guidelines</a:t>
                </a:r>
              </a:p>
            </p:txBody>
          </p:sp>
          <p:sp>
            <p:nvSpPr>
              <p:cNvPr id="66" name="Rectangle 107"/>
              <p:cNvSpPr>
                <a:spLocks noChangeArrowheads="1"/>
              </p:cNvSpPr>
              <p:nvPr/>
            </p:nvSpPr>
            <p:spPr bwMode="gray">
              <a:xfrm>
                <a:off x="-1903413" y="3435288"/>
                <a:ext cx="215900" cy="215900"/>
              </a:xfrm>
              <a:prstGeom prst="rect">
                <a:avLst/>
              </a:prstGeom>
              <a:solidFill>
                <a:srgbClr val="AB0066"/>
              </a:solidFill>
              <a:ln>
                <a:noFill/>
              </a:ln>
              <a:effectLst/>
            </p:spPr>
            <p:txBody>
              <a:bodyPr wrap="square" anchor="ctr">
                <a:noAutofit/>
              </a:bodyPr>
              <a:lstStyle/>
              <a:p>
                <a:endParaRPr lang="en-GB" sz="1000"/>
              </a:p>
            </p:txBody>
          </p:sp>
          <p:sp>
            <p:nvSpPr>
              <p:cNvPr id="67" name="Rectangle 108"/>
              <p:cNvSpPr>
                <a:spLocks noChangeArrowheads="1"/>
              </p:cNvSpPr>
              <p:nvPr/>
            </p:nvSpPr>
            <p:spPr bwMode="gray">
              <a:xfrm>
                <a:off x="-1612900" y="3434952"/>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Fuchsia</a:t>
                </a:r>
              </a:p>
              <a:p>
                <a:pPr>
                  <a:lnSpc>
                    <a:spcPct val="65000"/>
                  </a:lnSpc>
                  <a:spcBef>
                    <a:spcPct val="20000"/>
                  </a:spcBef>
                  <a:spcAft>
                    <a:spcPct val="20000"/>
                  </a:spcAft>
                </a:pPr>
                <a:r>
                  <a:rPr lang="en-GB" altLang="en-GB" sz="1000" dirty="0">
                    <a:solidFill>
                      <a:srgbClr val="333333"/>
                    </a:solidFill>
                  </a:rPr>
                  <a:t>RGB= 171, 0, 102</a:t>
                </a:r>
              </a:p>
            </p:txBody>
          </p:sp>
          <p:sp>
            <p:nvSpPr>
              <p:cNvPr id="68" name="Rectangle 109"/>
              <p:cNvSpPr>
                <a:spLocks noChangeArrowheads="1"/>
              </p:cNvSpPr>
              <p:nvPr/>
            </p:nvSpPr>
            <p:spPr bwMode="gray">
              <a:xfrm>
                <a:off x="-1903413" y="3853390"/>
                <a:ext cx="215900" cy="215900"/>
              </a:xfrm>
              <a:prstGeom prst="rect">
                <a:avLst/>
              </a:prstGeom>
              <a:solidFill>
                <a:srgbClr val="D0D93C"/>
              </a:solidFill>
              <a:ln>
                <a:noFill/>
              </a:ln>
              <a:effectLst/>
            </p:spPr>
            <p:txBody>
              <a:bodyPr wrap="square" anchor="ctr">
                <a:noAutofit/>
              </a:bodyPr>
              <a:lstStyle/>
              <a:p>
                <a:endParaRPr lang="en-GB" sz="1000"/>
              </a:p>
            </p:txBody>
          </p:sp>
          <p:sp>
            <p:nvSpPr>
              <p:cNvPr id="69" name="Rectangle 110"/>
              <p:cNvSpPr>
                <a:spLocks noChangeArrowheads="1"/>
              </p:cNvSpPr>
              <p:nvPr/>
            </p:nvSpPr>
            <p:spPr bwMode="gray">
              <a:xfrm>
                <a:off x="-1612900" y="385218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Lime</a:t>
                </a:r>
              </a:p>
              <a:p>
                <a:pPr>
                  <a:lnSpc>
                    <a:spcPct val="65000"/>
                  </a:lnSpc>
                  <a:spcBef>
                    <a:spcPct val="20000"/>
                  </a:spcBef>
                  <a:spcAft>
                    <a:spcPct val="20000"/>
                  </a:spcAft>
                </a:pPr>
                <a:r>
                  <a:rPr lang="en-GB" altLang="en-GB" sz="1000" dirty="0">
                    <a:solidFill>
                      <a:srgbClr val="333333"/>
                    </a:solidFill>
                  </a:rPr>
                  <a:t>RGB= 208, 217, 60</a:t>
                </a:r>
              </a:p>
            </p:txBody>
          </p:sp>
          <p:sp>
            <p:nvSpPr>
              <p:cNvPr id="70" name="Rectangle 111"/>
              <p:cNvSpPr>
                <a:spLocks noChangeArrowheads="1"/>
              </p:cNvSpPr>
              <p:nvPr/>
            </p:nvSpPr>
            <p:spPr bwMode="gray">
              <a:xfrm>
                <a:off x="-1903413" y="4247638"/>
                <a:ext cx="215900" cy="215900"/>
              </a:xfrm>
              <a:prstGeom prst="rect">
                <a:avLst/>
              </a:prstGeom>
              <a:solidFill>
                <a:srgbClr val="019649"/>
              </a:solidFill>
              <a:ln>
                <a:noFill/>
              </a:ln>
              <a:effectLst/>
            </p:spPr>
            <p:txBody>
              <a:bodyPr wrap="square" anchor="ctr">
                <a:noAutofit/>
              </a:bodyPr>
              <a:lstStyle/>
              <a:p>
                <a:endParaRPr lang="en-GB" sz="1000"/>
              </a:p>
            </p:txBody>
          </p:sp>
          <p:sp>
            <p:nvSpPr>
              <p:cNvPr id="71" name="Rectangle 112"/>
              <p:cNvSpPr>
                <a:spLocks noChangeArrowheads="1"/>
              </p:cNvSpPr>
              <p:nvPr/>
            </p:nvSpPr>
            <p:spPr bwMode="gray">
              <a:xfrm>
                <a:off x="-1612900" y="4252640"/>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Leaf</a:t>
                </a:r>
              </a:p>
              <a:p>
                <a:pPr>
                  <a:lnSpc>
                    <a:spcPct val="65000"/>
                  </a:lnSpc>
                  <a:spcBef>
                    <a:spcPct val="20000"/>
                  </a:spcBef>
                  <a:spcAft>
                    <a:spcPct val="20000"/>
                  </a:spcAft>
                </a:pPr>
                <a:r>
                  <a:rPr lang="en-GB" altLang="en-GB" sz="1000" dirty="0">
                    <a:solidFill>
                      <a:srgbClr val="333333"/>
                    </a:solidFill>
                  </a:rPr>
                  <a:t>RGB= 52, 150, 81</a:t>
                </a:r>
              </a:p>
            </p:txBody>
          </p:sp>
          <p:sp>
            <p:nvSpPr>
              <p:cNvPr id="72" name="Rectangle 109"/>
              <p:cNvSpPr>
                <a:spLocks noChangeArrowheads="1"/>
              </p:cNvSpPr>
              <p:nvPr/>
            </p:nvSpPr>
            <p:spPr bwMode="gray">
              <a:xfrm>
                <a:off x="-1903413" y="1489280"/>
                <a:ext cx="215900" cy="215900"/>
              </a:xfrm>
              <a:prstGeom prst="rect">
                <a:avLst/>
              </a:prstGeom>
              <a:solidFill>
                <a:srgbClr val="696969"/>
              </a:solidFill>
              <a:ln>
                <a:noFill/>
              </a:ln>
              <a:effectLst/>
            </p:spPr>
            <p:txBody>
              <a:bodyPr wrap="square" anchor="ctr">
                <a:noAutofit/>
              </a:bodyPr>
              <a:lstStyle/>
              <a:p>
                <a:endParaRPr lang="en-GB" sz="1000"/>
              </a:p>
            </p:txBody>
          </p:sp>
          <p:sp>
            <p:nvSpPr>
              <p:cNvPr id="73" name="Rectangle 110"/>
              <p:cNvSpPr>
                <a:spLocks noChangeArrowheads="1"/>
              </p:cNvSpPr>
              <p:nvPr/>
            </p:nvSpPr>
            <p:spPr bwMode="gray">
              <a:xfrm>
                <a:off x="-1612900" y="149880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Mid Grey</a:t>
                </a:r>
              </a:p>
              <a:p>
                <a:pPr>
                  <a:lnSpc>
                    <a:spcPct val="65000"/>
                  </a:lnSpc>
                  <a:spcBef>
                    <a:spcPct val="20000"/>
                  </a:spcBef>
                  <a:spcAft>
                    <a:spcPct val="20000"/>
                  </a:spcAft>
                </a:pPr>
                <a:r>
                  <a:rPr lang="en-GB" altLang="en-GB" sz="1000" dirty="0">
                    <a:solidFill>
                      <a:srgbClr val="333333"/>
                    </a:solidFill>
                  </a:rPr>
                  <a:t>RGB= 105, 105, 105</a:t>
                </a:r>
              </a:p>
            </p:txBody>
          </p:sp>
          <p:sp>
            <p:nvSpPr>
              <p:cNvPr id="74" name="Rectangle 111"/>
              <p:cNvSpPr>
                <a:spLocks noChangeArrowheads="1"/>
              </p:cNvSpPr>
              <p:nvPr/>
            </p:nvSpPr>
            <p:spPr bwMode="gray">
              <a:xfrm>
                <a:off x="-1903413" y="1895419"/>
                <a:ext cx="215900" cy="215900"/>
              </a:xfrm>
              <a:prstGeom prst="rect">
                <a:avLst/>
              </a:prstGeom>
              <a:solidFill>
                <a:srgbClr val="333333"/>
              </a:solidFill>
              <a:ln>
                <a:noFill/>
              </a:ln>
              <a:effectLst/>
            </p:spPr>
            <p:txBody>
              <a:bodyPr wrap="square" anchor="ctr">
                <a:noAutofit/>
              </a:bodyPr>
              <a:lstStyle/>
              <a:p>
                <a:endParaRPr lang="en-GB" sz="1000"/>
              </a:p>
            </p:txBody>
          </p:sp>
          <p:sp>
            <p:nvSpPr>
              <p:cNvPr id="75" name="Rectangle 112"/>
              <p:cNvSpPr>
                <a:spLocks noChangeArrowheads="1"/>
              </p:cNvSpPr>
              <p:nvPr/>
            </p:nvSpPr>
            <p:spPr bwMode="gray">
              <a:xfrm>
                <a:off x="-1612900" y="190494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Text Colour</a:t>
                </a:r>
              </a:p>
              <a:p>
                <a:pPr>
                  <a:lnSpc>
                    <a:spcPct val="65000"/>
                  </a:lnSpc>
                  <a:spcBef>
                    <a:spcPct val="20000"/>
                  </a:spcBef>
                  <a:spcAft>
                    <a:spcPct val="20000"/>
                  </a:spcAft>
                </a:pPr>
                <a:r>
                  <a:rPr lang="en-GB" altLang="en-GB" sz="1000" dirty="0">
                    <a:solidFill>
                      <a:srgbClr val="333333"/>
                    </a:solidFill>
                  </a:rPr>
                  <a:t>RGB= 51, 51, 51</a:t>
                </a:r>
              </a:p>
            </p:txBody>
          </p:sp>
          <p:pic>
            <p:nvPicPr>
              <p:cNvPr id="76" name="Picture 75"/>
              <p:cNvPicPr>
                <a:picLocks noChangeAspect="1"/>
              </p:cNvPicPr>
              <p:nvPr userDrawn="1"/>
            </p:nvPicPr>
            <p:blipFill>
              <a:blip r:embed="rId35" cstate="screen">
                <a:extLst>
                  <a:ext uri="{28A0092B-C50C-407E-A947-70E740481C1C}">
                    <a14:useLocalDpi xmlns:a14="http://schemas.microsoft.com/office/drawing/2010/main"/>
                  </a:ext>
                </a:extLst>
              </a:blip>
              <a:stretch>
                <a:fillRect/>
              </a:stretch>
            </p:blipFill>
            <p:spPr>
              <a:xfrm>
                <a:off x="-1804990" y="2022815"/>
                <a:ext cx="154783" cy="138908"/>
              </a:xfrm>
              <a:prstGeom prst="rect">
                <a:avLst/>
              </a:prstGeom>
            </p:spPr>
          </p:pic>
          <p:sp>
            <p:nvSpPr>
              <p:cNvPr id="77" name="Rectangle 111"/>
              <p:cNvSpPr>
                <a:spLocks noChangeArrowheads="1"/>
              </p:cNvSpPr>
              <p:nvPr userDrawn="1"/>
            </p:nvSpPr>
            <p:spPr bwMode="gray">
              <a:xfrm>
                <a:off x="-1903413" y="4979815"/>
                <a:ext cx="215900" cy="215900"/>
              </a:xfrm>
              <a:prstGeom prst="rect">
                <a:avLst/>
              </a:prstGeom>
              <a:solidFill>
                <a:srgbClr val="FF0000"/>
              </a:solidFill>
              <a:ln>
                <a:noFill/>
              </a:ln>
              <a:effectLst/>
            </p:spPr>
            <p:txBody>
              <a:bodyPr wrap="square" anchor="ctr">
                <a:noAutofit/>
              </a:bodyPr>
              <a:lstStyle/>
              <a:p>
                <a:endParaRPr lang="en-GB" sz="1000"/>
              </a:p>
            </p:txBody>
          </p:sp>
          <p:sp>
            <p:nvSpPr>
              <p:cNvPr id="78" name="Rectangle 112"/>
              <p:cNvSpPr>
                <a:spLocks noChangeArrowheads="1"/>
              </p:cNvSpPr>
              <p:nvPr userDrawn="1"/>
            </p:nvSpPr>
            <p:spPr bwMode="gray">
              <a:xfrm>
                <a:off x="-1612900" y="497981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Minus</a:t>
                </a:r>
              </a:p>
              <a:p>
                <a:pPr>
                  <a:lnSpc>
                    <a:spcPct val="65000"/>
                  </a:lnSpc>
                  <a:spcBef>
                    <a:spcPct val="20000"/>
                  </a:spcBef>
                  <a:spcAft>
                    <a:spcPct val="20000"/>
                  </a:spcAft>
                </a:pPr>
                <a:r>
                  <a:rPr lang="en-GB" altLang="en-GB" sz="1000" dirty="0">
                    <a:solidFill>
                      <a:srgbClr val="333333"/>
                    </a:solidFill>
                  </a:rPr>
                  <a:t>RGB= 255, 0, 0</a:t>
                </a:r>
              </a:p>
            </p:txBody>
          </p:sp>
          <p:sp>
            <p:nvSpPr>
              <p:cNvPr id="79" name="Rectangle 111"/>
              <p:cNvSpPr>
                <a:spLocks noChangeArrowheads="1"/>
              </p:cNvSpPr>
              <p:nvPr userDrawn="1"/>
            </p:nvSpPr>
            <p:spPr bwMode="gray">
              <a:xfrm>
                <a:off x="-1903413" y="5343581"/>
                <a:ext cx="215900" cy="215900"/>
              </a:xfrm>
              <a:prstGeom prst="rect">
                <a:avLst/>
              </a:prstGeom>
              <a:solidFill>
                <a:srgbClr val="019649"/>
              </a:solidFill>
              <a:ln>
                <a:noFill/>
              </a:ln>
              <a:effectLst/>
            </p:spPr>
            <p:txBody>
              <a:bodyPr wrap="square" anchor="ctr">
                <a:noAutofit/>
              </a:bodyPr>
              <a:lstStyle/>
              <a:p>
                <a:endParaRPr lang="en-GB" sz="1000"/>
              </a:p>
            </p:txBody>
          </p:sp>
          <p:sp>
            <p:nvSpPr>
              <p:cNvPr id="80" name="Rectangle 112"/>
              <p:cNvSpPr>
                <a:spLocks noChangeArrowheads="1"/>
              </p:cNvSpPr>
              <p:nvPr userDrawn="1"/>
            </p:nvSpPr>
            <p:spPr bwMode="gray">
              <a:xfrm>
                <a:off x="-1612900" y="535310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Plus</a:t>
                </a:r>
              </a:p>
              <a:p>
                <a:pPr>
                  <a:lnSpc>
                    <a:spcPct val="65000"/>
                  </a:lnSpc>
                  <a:spcBef>
                    <a:spcPct val="20000"/>
                  </a:spcBef>
                  <a:spcAft>
                    <a:spcPct val="20000"/>
                  </a:spcAft>
                </a:pPr>
                <a:r>
                  <a:rPr lang="en-GB" altLang="en-GB" sz="1000" dirty="0">
                    <a:solidFill>
                      <a:srgbClr val="333333"/>
                    </a:solidFill>
                  </a:rPr>
                  <a:t>RGB= 52, 150, 81</a:t>
                </a:r>
              </a:p>
            </p:txBody>
          </p:sp>
          <p:sp>
            <p:nvSpPr>
              <p:cNvPr id="81" name="Rectangle 113"/>
              <p:cNvSpPr>
                <a:spLocks noChangeArrowheads="1"/>
              </p:cNvSpPr>
              <p:nvPr userDrawn="1"/>
            </p:nvSpPr>
            <p:spPr bwMode="gray">
              <a:xfrm>
                <a:off x="-1903413" y="450038"/>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Primary colours</a:t>
                </a:r>
              </a:p>
            </p:txBody>
          </p:sp>
          <p:sp>
            <p:nvSpPr>
              <p:cNvPr id="82" name="Rectangle 113"/>
              <p:cNvSpPr>
                <a:spLocks noChangeArrowheads="1"/>
              </p:cNvSpPr>
              <p:nvPr userDrawn="1"/>
            </p:nvSpPr>
            <p:spPr bwMode="gray">
              <a:xfrm>
                <a:off x="-1903413" y="2380422"/>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Secondary colours</a:t>
                </a:r>
              </a:p>
            </p:txBody>
          </p:sp>
          <p:sp>
            <p:nvSpPr>
              <p:cNvPr id="83" name="Rectangle 113"/>
              <p:cNvSpPr>
                <a:spLocks noChangeArrowheads="1"/>
              </p:cNvSpPr>
              <p:nvPr userDrawn="1"/>
            </p:nvSpPr>
            <p:spPr bwMode="gray">
              <a:xfrm>
                <a:off x="-1903413" y="4757632"/>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Functional colours</a:t>
                </a:r>
              </a:p>
            </p:txBody>
          </p:sp>
        </p:grpSp>
      </p:grpSp>
    </p:spTree>
    <p:extLst>
      <p:ext uri="{BB962C8B-B14F-4D97-AF65-F5344CB8AC3E}">
        <p14:creationId xmlns:p14="http://schemas.microsoft.com/office/powerpoint/2010/main" val="4239967618"/>
      </p:ext>
    </p:extLst>
  </p:cSld>
  <p:clrMap bg1="lt1" tx1="dk1" bg2="lt2" tx2="dk2" accent1="accent1" accent2="accent2" accent3="accent3" accent4="accent4" accent5="accent5" accent6="accent6" hlink="hlink" folHlink="folHlink"/>
  <p:sldLayoutIdLst>
    <p:sldLayoutId id="2147483707" r:id="rId1"/>
    <p:sldLayoutId id="2147483685" r:id="rId2"/>
    <p:sldLayoutId id="2147483737" r:id="rId3"/>
    <p:sldLayoutId id="2147483729" r:id="rId4"/>
    <p:sldLayoutId id="2147483725" r:id="rId5"/>
    <p:sldLayoutId id="2147483727" r:id="rId6"/>
    <p:sldLayoutId id="2147483728" r:id="rId7"/>
    <p:sldLayoutId id="2147483732" r:id="rId8"/>
    <p:sldLayoutId id="2147483733" r:id="rId9"/>
    <p:sldLayoutId id="2147483734" r:id="rId10"/>
    <p:sldLayoutId id="2147483735" r:id="rId11"/>
    <p:sldLayoutId id="2147483692" r:id="rId12"/>
    <p:sldLayoutId id="2147483711" r:id="rId13"/>
    <p:sldLayoutId id="2147483694" r:id="rId14"/>
    <p:sldLayoutId id="2147483695" r:id="rId15"/>
    <p:sldLayoutId id="2147483696" r:id="rId16"/>
    <p:sldLayoutId id="2147483736" r:id="rId17"/>
    <p:sldLayoutId id="2147483738" r:id="rId18"/>
    <p:sldLayoutId id="2147483739" r:id="rId19"/>
    <p:sldLayoutId id="2147483731" r:id="rId20"/>
    <p:sldLayoutId id="2147483697" r:id="rId21"/>
    <p:sldLayoutId id="2147483740" r:id="rId22"/>
    <p:sldLayoutId id="2147483716" r:id="rId23"/>
    <p:sldLayoutId id="2147483718" r:id="rId24"/>
    <p:sldLayoutId id="2147483719" r:id="rId25"/>
    <p:sldLayoutId id="2147483700" r:id="rId26"/>
    <p:sldLayoutId id="2147483743" r:id="rId27"/>
    <p:sldLayoutId id="2147483742" r:id="rId28"/>
    <p:sldLayoutId id="2147483741" r:id="rId29"/>
    <p:sldLayoutId id="2147483702" r:id="rId30"/>
    <p:sldLayoutId id="2147483706" r:id="rId31"/>
    <p:sldLayoutId id="2147483726" r:id="rId32"/>
  </p:sldLayoutIdLst>
  <p:hf hdr="0" ftr="0" dt="0"/>
  <p:txStyles>
    <p:titleStyle>
      <a:lvl1pPr algn="l" defTabSz="914400" rtl="0" eaLnBrk="1" latinLnBrk="0" hangingPunct="1">
        <a:lnSpc>
          <a:spcPts val="2800"/>
        </a:lnSpc>
        <a:spcBef>
          <a:spcPct val="0"/>
        </a:spcBef>
        <a:buNone/>
        <a:defRPr sz="2800" b="1" kern="1200" baseline="0">
          <a:solidFill>
            <a:schemeClr val="tx2"/>
          </a:solidFill>
          <a:latin typeface="+mj-lt"/>
          <a:ea typeface="+mj-ea"/>
          <a:cs typeface="ING Me" pitchFamily="2" charset="0"/>
        </a:defRPr>
      </a:lvl1pPr>
    </p:titleStyle>
    <p:bodyStyle>
      <a:lvl1pPr marL="0" indent="0" algn="l" defTabSz="914400" rtl="0" eaLnBrk="1" latinLnBrk="0" hangingPunct="1">
        <a:lnSpc>
          <a:spcPts val="2400"/>
        </a:lnSpc>
        <a:spcBef>
          <a:spcPts val="0"/>
        </a:spcBef>
        <a:spcAft>
          <a:spcPts val="0"/>
        </a:spcAft>
        <a:buFont typeface="Arial" panose="020B0604020202020204" pitchFamily="34" charset="0"/>
        <a:buNone/>
        <a:defRPr sz="2000" b="0" kern="1200" baseline="0">
          <a:solidFill>
            <a:schemeClr val="tx1"/>
          </a:solidFill>
          <a:latin typeface="+mn-lt"/>
          <a:ea typeface="+mn-ea"/>
          <a:cs typeface="ING Me" pitchFamily="2" charset="0"/>
        </a:defRPr>
      </a:lvl1pPr>
      <a:lvl2pPr marL="0" indent="0" algn="l" defTabSz="914400" rtl="0" eaLnBrk="1" latinLnBrk="0" hangingPunct="1">
        <a:lnSpc>
          <a:spcPts val="2400"/>
        </a:lnSpc>
        <a:spcBef>
          <a:spcPts val="0"/>
        </a:spcBef>
        <a:spcAft>
          <a:spcPts val="0"/>
        </a:spcAft>
        <a:buFont typeface="Arial" panose="020B0604020202020204" pitchFamily="34" charset="0"/>
        <a:buNone/>
        <a:defRPr sz="2000" kern="1200" baseline="0">
          <a:solidFill>
            <a:schemeClr val="tx1"/>
          </a:solidFill>
          <a:latin typeface="+mn-lt"/>
          <a:ea typeface="+mn-ea"/>
          <a:cs typeface="ING Me" pitchFamily="2" charset="0"/>
        </a:defRPr>
      </a:lvl2pPr>
      <a:lvl3pPr marL="266700" indent="-266700" algn="l" defTabSz="914400" rtl="0" eaLnBrk="1" latinLnBrk="0" hangingPunct="1">
        <a:lnSpc>
          <a:spcPts val="2400"/>
        </a:lnSpc>
        <a:spcBef>
          <a:spcPts val="0"/>
        </a:spcBef>
        <a:spcAft>
          <a:spcPts val="0"/>
        </a:spcAft>
        <a:buClr>
          <a:schemeClr val="tx2"/>
        </a:buClr>
        <a:buFont typeface="ING Me" pitchFamily="2" charset="0"/>
        <a:buChar char="•"/>
        <a:defRPr sz="2000" kern="1200" baseline="0">
          <a:solidFill>
            <a:schemeClr val="tx1"/>
          </a:solidFill>
          <a:latin typeface="+mn-lt"/>
          <a:ea typeface="+mn-ea"/>
          <a:cs typeface="ING Me" pitchFamily="2" charset="0"/>
        </a:defRPr>
      </a:lvl3pPr>
      <a:lvl4pPr marL="512763" indent="-260350" algn="l" defTabSz="914400" rtl="0" eaLnBrk="1" latinLnBrk="0" hangingPunct="1">
        <a:lnSpc>
          <a:spcPts val="2400"/>
        </a:lnSpc>
        <a:spcBef>
          <a:spcPts val="0"/>
        </a:spcBef>
        <a:spcAft>
          <a:spcPts val="0"/>
        </a:spcAft>
        <a:buClr>
          <a:schemeClr val="bg2"/>
        </a:buClr>
        <a:buFont typeface="ING Me" pitchFamily="2" charset="0"/>
        <a:buChar char="•"/>
        <a:defRPr sz="2000" kern="1200" baseline="0">
          <a:solidFill>
            <a:schemeClr val="tx1"/>
          </a:solidFill>
          <a:latin typeface="+mn-lt"/>
          <a:ea typeface="+mn-ea"/>
          <a:cs typeface="ING Me" pitchFamily="2" charset="0"/>
        </a:defRPr>
      </a:lvl4pPr>
      <a:lvl5pPr marL="762000" indent="-252413" algn="l" defTabSz="914400" rtl="0" eaLnBrk="1" latinLnBrk="0" hangingPunct="1">
        <a:lnSpc>
          <a:spcPts val="2400"/>
        </a:lnSpc>
        <a:spcBef>
          <a:spcPts val="0"/>
        </a:spcBef>
        <a:spcAft>
          <a:spcPts val="0"/>
        </a:spcAft>
        <a:buClr>
          <a:schemeClr val="accent3"/>
        </a:buClr>
        <a:buFont typeface="ING Me" pitchFamily="2" charset="0"/>
        <a:buChar char="•"/>
        <a:defRPr sz="2000" kern="1200" baseline="0">
          <a:solidFill>
            <a:schemeClr val="tx1"/>
          </a:solidFill>
          <a:latin typeface="+mn-lt"/>
          <a:ea typeface="+mn-ea"/>
          <a:cs typeface="ING Me"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400" kern="1200">
          <a:solidFill>
            <a:schemeClr val="tx1"/>
          </a:solidFill>
          <a:latin typeface="+mn-lt"/>
          <a:ea typeface="+mn-ea"/>
          <a:cs typeface="+mn-cs"/>
        </a:defRPr>
      </a:lvl1pPr>
      <a:lvl2pPr marL="0" algn="l" defTabSz="914400" rtl="0" eaLnBrk="1" latinLnBrk="0" hangingPunct="1">
        <a:defRPr sz="1400" kern="1200">
          <a:solidFill>
            <a:schemeClr val="tx1"/>
          </a:solidFill>
          <a:latin typeface="+mn-lt"/>
          <a:ea typeface="+mn-ea"/>
          <a:cs typeface="+mn-cs"/>
        </a:defRPr>
      </a:lvl2pPr>
      <a:lvl3pPr marL="0" algn="l" defTabSz="914400" rtl="0" eaLnBrk="1" latinLnBrk="0" hangingPunct="1">
        <a:defRPr sz="1400" kern="1200">
          <a:solidFill>
            <a:schemeClr val="tx1"/>
          </a:solidFill>
          <a:latin typeface="+mn-lt"/>
          <a:ea typeface="+mn-ea"/>
          <a:cs typeface="+mn-cs"/>
        </a:defRPr>
      </a:lvl3pPr>
      <a:lvl4pPr marL="0" algn="l" defTabSz="914400" rtl="0" eaLnBrk="1" latinLnBrk="0" hangingPunct="1">
        <a:defRPr sz="1400" kern="1200">
          <a:solidFill>
            <a:schemeClr val="tx1"/>
          </a:solidFill>
          <a:latin typeface="+mn-lt"/>
          <a:ea typeface="+mn-ea"/>
          <a:cs typeface="+mn-cs"/>
        </a:defRPr>
      </a:lvl4pPr>
      <a:lvl5pPr marL="0" algn="l" defTabSz="914400" rtl="0" eaLnBrk="1" latinLnBrk="0" hangingPunct="1">
        <a:defRPr sz="1400" kern="1200">
          <a:solidFill>
            <a:schemeClr val="tx1"/>
          </a:solidFill>
          <a:latin typeface="+mn-lt"/>
          <a:ea typeface="+mn-ea"/>
          <a:cs typeface="+mn-cs"/>
        </a:defRPr>
      </a:lvl5pPr>
      <a:lvl6pPr marL="0" algn="l" defTabSz="914400" rtl="0" eaLnBrk="1" latinLnBrk="0" hangingPunct="1">
        <a:defRPr sz="1400" kern="1200">
          <a:solidFill>
            <a:schemeClr val="tx1"/>
          </a:solidFill>
          <a:latin typeface="+mn-lt"/>
          <a:ea typeface="+mn-ea"/>
          <a:cs typeface="+mn-cs"/>
        </a:defRPr>
      </a:lvl6pPr>
      <a:lvl7pPr marL="0" algn="l" defTabSz="914400" rtl="0" eaLnBrk="1" latinLnBrk="0" hangingPunct="1">
        <a:defRPr sz="1400" kern="1200">
          <a:solidFill>
            <a:schemeClr val="tx1"/>
          </a:solidFill>
          <a:latin typeface="+mn-lt"/>
          <a:ea typeface="+mn-ea"/>
          <a:cs typeface="+mn-cs"/>
        </a:defRPr>
      </a:lvl7pPr>
      <a:lvl8pPr marL="0" algn="l" defTabSz="914400" rtl="0" eaLnBrk="1" latinLnBrk="0" hangingPunct="1">
        <a:defRPr sz="1400" kern="1200">
          <a:solidFill>
            <a:schemeClr val="tx1"/>
          </a:solidFill>
          <a:latin typeface="+mn-lt"/>
          <a:ea typeface="+mn-ea"/>
          <a:cs typeface="+mn-cs"/>
        </a:defRPr>
      </a:lvl8pPr>
      <a:lvl9pPr marL="0" algn="l" defTabSz="914400" rtl="0" eaLnBrk="1" latinLnBrk="0" hangingPunct="1">
        <a:defRPr sz="1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721" userDrawn="1">
          <p15:clr>
            <a:srgbClr val="F26B43"/>
          </p15:clr>
        </p15:guide>
        <p15:guide id="6" pos="7140" userDrawn="1">
          <p15:clr>
            <a:srgbClr val="F26B43"/>
          </p15:clr>
        </p15:guide>
        <p15:guide id="8" pos="528" userDrawn="1">
          <p15:clr>
            <a:srgbClr val="F26B43"/>
          </p15:clr>
        </p15:guide>
        <p15:guide id="9" orient="horz" pos="173" userDrawn="1">
          <p15:clr>
            <a:srgbClr val="F26B43"/>
          </p15:clr>
        </p15:guide>
        <p15:guide id="10" orient="horz" pos="4008" userDrawn="1">
          <p15:clr>
            <a:srgbClr val="F26B43"/>
          </p15:clr>
        </p15:guide>
        <p15:guide id="11" orient="horz" pos="3906" userDrawn="1">
          <p15:clr>
            <a:srgbClr val="F26B43"/>
          </p15:clr>
        </p15:guide>
        <p15:guide id="12" orient="horz" pos="800" userDrawn="1">
          <p15:clr>
            <a:srgbClr val="F26B43"/>
          </p15:clr>
        </p15:guide>
        <p15:guide id="13" pos="7491" userDrawn="1">
          <p15:clr>
            <a:srgbClr val="F26B43"/>
          </p15:clr>
        </p15:guide>
        <p15:guide id="14" pos="437" userDrawn="1">
          <p15:clr>
            <a:srgbClr val="F26B43"/>
          </p15:clr>
        </p15:guide>
        <p15:guide id="15" pos="3834" userDrawn="1">
          <p15:clr>
            <a:srgbClr val="F26B43"/>
          </p15:clr>
        </p15:guide>
        <p15:guide id="16" orient="horz" pos="2358" userDrawn="1">
          <p15:clr>
            <a:srgbClr val="F26B43"/>
          </p15:clr>
        </p15:guide>
        <p15:guide id="17" pos="739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developer.ibm.com/tutorials/migration-to-java-11-made-easy/" TargetMode="External"/><Relationship Id="rId2" Type="http://schemas.openxmlformats.org/officeDocument/2006/relationships/hyperlink" Target="https://confluence.europe.intranet/display/PSEP/Java+11+running+APIs" TargetMode="External"/><Relationship Id="rId1" Type="http://schemas.openxmlformats.org/officeDocument/2006/relationships/slideLayout" Target="../slideLayouts/slideLayout2.xml"/><Relationship Id="rId5" Type="http://schemas.openxmlformats.org/officeDocument/2006/relationships/hyperlink" Target="https://docs.oracle.com/en/java/javase/11/migrate/index.html#JSMIG-GUID-561005C1-12BB-455C-AD41-00455CAD23A6" TargetMode="External"/><Relationship Id="rId4" Type="http://schemas.openxmlformats.org/officeDocument/2006/relationships/hyperlink" Target="https://docs.oracle.com/javase/9/migrate/toc.htm#JSMIG-GUID-7744EF96-5899-4FB2-B34E-86D49B2E89B6" TargetMode="External"/></Relationships>
</file>

<file path=ppt/slides/_rels/slide18.xml.rels><?xml version="1.0" encoding="UTF-8" standalone="yes"?>
<Relationships xmlns="http://schemas.openxmlformats.org/package/2006/relationships"><Relationship Id="rId8" Type="http://schemas.openxmlformats.org/officeDocument/2006/relationships/hyperlink" Target="https://blog.codefx.org/java/java-11-migration-guide/" TargetMode="External"/><Relationship Id="rId3" Type="http://schemas.openxmlformats.org/officeDocument/2006/relationships/hyperlink" Target="https://www.baeldung.com/java-8-new-features" TargetMode="External"/><Relationship Id="rId7" Type="http://schemas.openxmlformats.org/officeDocument/2006/relationships/hyperlink" Target="https://medium.com/criciumadev/its-time-migrating-to-java-11-5eb3868354f9"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hyperlink" Target="https://codete.com/blog/java-8-java-11-quick-guide/" TargetMode="External"/><Relationship Id="rId5" Type="http://schemas.openxmlformats.org/officeDocument/2006/relationships/hyperlink" Target="https://www.baeldung.com/java-10-overview" TargetMode="External"/><Relationship Id="rId10" Type="http://schemas.openxmlformats.org/officeDocument/2006/relationships/hyperlink" Target="https://www.reddit.com/r/java/comments/a7kt5m/migrating_from_jdk_8_to_jdk_11/" TargetMode="External"/><Relationship Id="rId4" Type="http://schemas.openxmlformats.org/officeDocument/2006/relationships/hyperlink" Target="https://www.baeldung.com/new-java-9" TargetMode="External"/><Relationship Id="rId9" Type="http://schemas.openxmlformats.org/officeDocument/2006/relationships/hyperlink" Target="https://es.slideshare.net/YujiKubota/migration-guide-from-java-8-to-java-11-jjug"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openjdk.java.net/jeps/318" TargetMode="External"/><Relationship Id="rId2" Type="http://schemas.openxmlformats.org/officeDocument/2006/relationships/hyperlink" Target="https://wiki.openjdk.java.net/display/zgc/Main" TargetMode="External"/><Relationship Id="rId1" Type="http://schemas.openxmlformats.org/officeDocument/2006/relationships/slideLayout" Target="../slideLayouts/slideLayout2.xml"/><Relationship Id="rId4" Type="http://schemas.openxmlformats.org/officeDocument/2006/relationships/hyperlink" Target="https://docs.oracle.com/javase/9/jshell/introduction-jshell.ht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hyperlink" Target="https://javatutorial.net/java-9-jshell-example" TargetMode="External"/><Relationship Id="rId13" Type="http://schemas.openxmlformats.org/officeDocument/2006/relationships/hyperlink" Target="https://www.journaldev.com/24601/java-11-features" TargetMode="External"/><Relationship Id="rId3" Type="http://schemas.openxmlformats.org/officeDocument/2006/relationships/hyperlink" Target="https://confluence.europe.intranet/display/PSEP/Java+11+running+APIs" TargetMode="External"/><Relationship Id="rId7" Type="http://schemas.openxmlformats.org/officeDocument/2006/relationships/hyperlink" Target="https://dzone.com/articles/an-overview-on-jdk-vendors" TargetMode="External"/><Relationship Id="rId12" Type="http://schemas.openxmlformats.org/officeDocument/2006/relationships/hyperlink" Target="https://mkyong.com/java/java-11-httpclient-examples/" TargetMode="External"/><Relationship Id="rId2" Type="http://schemas.openxmlformats.org/officeDocument/2006/relationships/notesSlide" Target="../notesSlides/notesSlide8.xml"/><Relationship Id="rId16" Type="http://schemas.openxmlformats.org/officeDocument/2006/relationships/hyperlink" Target="https://www.techgeeknext.com/java/java14-features#pmi" TargetMode="External"/><Relationship Id="rId1" Type="http://schemas.openxmlformats.org/officeDocument/2006/relationships/slideLayout" Target="../slideLayouts/slideLayout2.xml"/><Relationship Id="rId6" Type="http://schemas.openxmlformats.org/officeDocument/2006/relationships/hyperlink" Target="https://www.baeldung.com/oracle-jdk-vs-openjdk" TargetMode="External"/><Relationship Id="rId11" Type="http://schemas.openxmlformats.org/officeDocument/2006/relationships/hyperlink" Target="https://blogs.oracle.com/jtc/openjdk-10-now-includes-root-ca-certificates" TargetMode="External"/><Relationship Id="rId5" Type="http://schemas.openxmlformats.org/officeDocument/2006/relationships/hyperlink" Target="https://en.wikipedia.org/wiki/Java_version_history" TargetMode="External"/><Relationship Id="rId15" Type="http://schemas.openxmlformats.org/officeDocument/2006/relationships/hyperlink" Target="https://www.journaldev.com/33204/java-13-features" TargetMode="External"/><Relationship Id="rId10" Type="http://schemas.openxmlformats.org/officeDocument/2006/relationships/hyperlink" Target="https://www.baeldung.com/java-9-optional" TargetMode="External"/><Relationship Id="rId4" Type="http://schemas.openxmlformats.org/officeDocument/2006/relationships/hyperlink" Target="https://confluence.europe.intranet/display/CYRS/Java+11+experiences" TargetMode="External"/><Relationship Id="rId9" Type="http://schemas.openxmlformats.org/officeDocument/2006/relationships/hyperlink" Target="https://howtodoinjava.com/java9/java9-private-interface-methods/" TargetMode="External"/><Relationship Id="rId14" Type="http://schemas.openxmlformats.org/officeDocument/2006/relationships/hyperlink" Target="https://stackify.com/java-12-new-features-and-enhancements-developers-should-know/"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JAVA versioning</a:t>
            </a:r>
          </a:p>
        </p:txBody>
      </p:sp>
      <p:sp>
        <p:nvSpPr>
          <p:cNvPr id="3" name="Subtitle 2"/>
          <p:cNvSpPr>
            <a:spLocks noGrp="1"/>
          </p:cNvSpPr>
          <p:nvPr>
            <p:ph type="subTitle" idx="1"/>
          </p:nvPr>
        </p:nvSpPr>
        <p:spPr/>
        <p:txBody>
          <a:bodyPr/>
          <a:lstStyle/>
          <a:p>
            <a:r>
              <a:rPr lang="en-GB" dirty="0" err="1"/>
              <a:t>Chaptermeeting</a:t>
            </a:r>
            <a:r>
              <a:rPr lang="en-GB" dirty="0"/>
              <a:t> 3 </a:t>
            </a:r>
            <a:r>
              <a:rPr lang="en-GB" dirty="0" err="1"/>
              <a:t>februari</a:t>
            </a:r>
            <a:r>
              <a:rPr lang="en-GB" dirty="0"/>
              <a:t> 2020</a:t>
            </a:r>
          </a:p>
        </p:txBody>
      </p:sp>
      <p:sp>
        <p:nvSpPr>
          <p:cNvPr id="4" name="Text Placeholder 3"/>
          <p:cNvSpPr>
            <a:spLocks noGrp="1"/>
          </p:cNvSpPr>
          <p:nvPr>
            <p:ph type="body" sz="quarter" idx="11"/>
          </p:nvPr>
        </p:nvSpPr>
        <p:spPr/>
        <p:txBody>
          <a:bodyPr/>
          <a:lstStyle/>
          <a:p>
            <a:endParaRPr lang="en-GB" dirty="0"/>
          </a:p>
        </p:txBody>
      </p:sp>
      <p:sp>
        <p:nvSpPr>
          <p:cNvPr id="5" name="Picture Placeholder 4"/>
          <p:cNvSpPr>
            <a:spLocks noGrp="1"/>
          </p:cNvSpPr>
          <p:nvPr>
            <p:ph type="pic" sz="quarter" idx="13"/>
          </p:nvPr>
        </p:nvSpPr>
        <p:spPr/>
      </p:sp>
      <p:sp>
        <p:nvSpPr>
          <p:cNvPr id="6" name="Text Placeholder 5"/>
          <p:cNvSpPr>
            <a:spLocks noGrp="1"/>
          </p:cNvSpPr>
          <p:nvPr>
            <p:ph type="body" sz="quarter" idx="14"/>
          </p:nvPr>
        </p:nvSpPr>
        <p:spPr/>
        <p:txBody>
          <a:bodyPr/>
          <a:lstStyle/>
          <a:p>
            <a:r>
              <a:rPr lang="en-GB" dirty="0"/>
              <a:t>Rob Noort </a:t>
            </a:r>
          </a:p>
        </p:txBody>
      </p:sp>
      <p:sp>
        <p:nvSpPr>
          <p:cNvPr id="7" name="TextBox 6">
            <a:extLst>
              <a:ext uri="{FF2B5EF4-FFF2-40B4-BE49-F238E27FC236}">
                <a16:creationId xmlns:a16="http://schemas.microsoft.com/office/drawing/2014/main" id="{C72341B8-A887-458C-A522-372FEF43E098}"/>
              </a:ext>
            </a:extLst>
          </p:cNvPr>
          <p:cNvSpPr txBox="1"/>
          <p:nvPr/>
        </p:nvSpPr>
        <p:spPr>
          <a:xfrm>
            <a:off x="4213267" y="5579088"/>
            <a:ext cx="6417732" cy="380480"/>
          </a:xfrm>
          <a:prstGeom prst="rect">
            <a:avLst/>
          </a:prstGeom>
          <a:noFill/>
        </p:spPr>
        <p:txBody>
          <a:bodyPr wrap="square" lIns="36000" tIns="36000" rIns="36000" bIns="36000" rtlCol="0">
            <a:spAutoFit/>
          </a:bodyPr>
          <a:lstStyle/>
          <a:p>
            <a:r>
              <a:rPr lang="nl-NL" sz="2000" dirty="0"/>
              <a:t>https://github.com/RobNoort/java8-to-java11-demo</a:t>
            </a:r>
          </a:p>
        </p:txBody>
      </p:sp>
    </p:spTree>
    <p:extLst>
      <p:ext uri="{BB962C8B-B14F-4D97-AF65-F5344CB8AC3E}">
        <p14:creationId xmlns:p14="http://schemas.microsoft.com/office/powerpoint/2010/main" val="20756449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9C21229-DF8D-4452-9391-CE2CD292381E}"/>
              </a:ext>
            </a:extLst>
          </p:cNvPr>
          <p:cNvSpPr>
            <a:spLocks noGrp="1"/>
          </p:cNvSpPr>
          <p:nvPr>
            <p:ph idx="1"/>
          </p:nvPr>
        </p:nvSpPr>
        <p:spPr>
          <a:xfrm>
            <a:off x="845575" y="1101216"/>
            <a:ext cx="10652158" cy="5009865"/>
          </a:xfrm>
        </p:spPr>
        <p:txBody>
          <a:bodyPr/>
          <a:lstStyle/>
          <a:p>
            <a:r>
              <a:rPr lang="nl-NL" sz="2400" dirty="0"/>
              <a:t>Java HTTP/2 client</a:t>
            </a:r>
          </a:p>
          <a:p>
            <a:endParaRPr lang="nl-NL" sz="2400" dirty="0"/>
          </a:p>
          <a:p>
            <a:r>
              <a:rPr lang="nl-NL" sz="2400" dirty="0"/>
              <a:t>var in </a:t>
            </a:r>
            <a:r>
              <a:rPr lang="nl-NL" sz="2400" dirty="0" err="1"/>
              <a:t>lambdas</a:t>
            </a:r>
            <a:endParaRPr lang="nl-NL" sz="2400" dirty="0"/>
          </a:p>
          <a:p>
            <a:endParaRPr lang="nl-NL" sz="2400" dirty="0"/>
          </a:p>
          <a:p>
            <a:r>
              <a:rPr lang="nl-NL" sz="2400" dirty="0" err="1"/>
              <a:t>Shebang</a:t>
            </a:r>
            <a:endParaRPr lang="nl-NL" sz="2400" dirty="0"/>
          </a:p>
          <a:p>
            <a:endParaRPr lang="nl-NL" sz="2400" dirty="0"/>
          </a:p>
          <a:p>
            <a:r>
              <a:rPr lang="nl-NL" sz="2400" dirty="0"/>
              <a:t>New String </a:t>
            </a:r>
            <a:r>
              <a:rPr lang="nl-NL" sz="2400" dirty="0" err="1"/>
              <a:t>methods</a:t>
            </a:r>
            <a:endParaRPr lang="nl-NL" sz="2400" dirty="0"/>
          </a:p>
          <a:p>
            <a:endParaRPr lang="nl-NL" sz="2400" dirty="0"/>
          </a:p>
          <a:p>
            <a:r>
              <a:rPr lang="nl-NL" sz="2400" dirty="0" err="1"/>
              <a:t>Optional.isEmpty</a:t>
            </a:r>
            <a:r>
              <a:rPr lang="nl-NL" sz="2400" dirty="0"/>
              <a:t>()</a:t>
            </a:r>
          </a:p>
          <a:p>
            <a:endParaRPr lang="nl-NL" sz="2400" dirty="0"/>
          </a:p>
          <a:p>
            <a:r>
              <a:rPr lang="nl-NL" sz="2400" dirty="0" err="1"/>
              <a:t>Predicate.not</a:t>
            </a:r>
            <a:r>
              <a:rPr lang="nl-NL" sz="2400" dirty="0"/>
              <a:t>()</a:t>
            </a:r>
          </a:p>
          <a:p>
            <a:endParaRPr lang="nl-NL" sz="2400" i="1" dirty="0"/>
          </a:p>
          <a:p>
            <a:r>
              <a:rPr lang="nl-NL" sz="2400" i="1" dirty="0"/>
              <a:t>Java Flight Recorder</a:t>
            </a:r>
          </a:p>
          <a:p>
            <a:endParaRPr lang="nl-NL" sz="2400" i="1" dirty="0"/>
          </a:p>
          <a:p>
            <a:r>
              <a:rPr lang="nl-NL" sz="2400" i="1" dirty="0"/>
              <a:t>TLS 1.3</a:t>
            </a:r>
          </a:p>
          <a:p>
            <a:endParaRPr lang="en-US" sz="2400" b="1" i="1" dirty="0"/>
          </a:p>
          <a:p>
            <a:r>
              <a:rPr lang="en-US" sz="2400" i="1" dirty="0"/>
              <a:t>Reading/Writing Strings to and from the Files</a:t>
            </a:r>
          </a:p>
          <a:p>
            <a:endParaRPr lang="nl-NL" sz="2400" dirty="0"/>
          </a:p>
        </p:txBody>
      </p:sp>
      <p:sp>
        <p:nvSpPr>
          <p:cNvPr id="3" name="Title 2">
            <a:extLst>
              <a:ext uri="{FF2B5EF4-FFF2-40B4-BE49-F238E27FC236}">
                <a16:creationId xmlns:a16="http://schemas.microsoft.com/office/drawing/2014/main" id="{7590C833-9823-4E86-AEE5-73E4104FE9CB}"/>
              </a:ext>
            </a:extLst>
          </p:cNvPr>
          <p:cNvSpPr>
            <a:spLocks noGrp="1"/>
          </p:cNvSpPr>
          <p:nvPr>
            <p:ph type="title"/>
          </p:nvPr>
        </p:nvSpPr>
        <p:spPr/>
        <p:txBody>
          <a:bodyPr/>
          <a:lstStyle/>
          <a:p>
            <a:r>
              <a:rPr lang="en-US" dirty="0"/>
              <a:t>JAVA 11 LTS</a:t>
            </a:r>
            <a:endParaRPr lang="nl-NL" dirty="0"/>
          </a:p>
        </p:txBody>
      </p:sp>
      <p:sp>
        <p:nvSpPr>
          <p:cNvPr id="4" name="Slide Number Placeholder 3">
            <a:extLst>
              <a:ext uri="{FF2B5EF4-FFF2-40B4-BE49-F238E27FC236}">
                <a16:creationId xmlns:a16="http://schemas.microsoft.com/office/drawing/2014/main" id="{D6371C65-F7AA-406C-8281-A6EE456155D6}"/>
              </a:ext>
            </a:extLst>
          </p:cNvPr>
          <p:cNvSpPr>
            <a:spLocks noGrp="1"/>
          </p:cNvSpPr>
          <p:nvPr>
            <p:ph type="sldNum" sz="quarter" idx="11"/>
          </p:nvPr>
        </p:nvSpPr>
        <p:spPr/>
        <p:txBody>
          <a:bodyPr/>
          <a:lstStyle/>
          <a:p>
            <a:fld id="{DDD2A080-DA64-4F5C-9131-47EB793B4410}" type="slidenum">
              <a:rPr lang="en-GB" noProof="0" smtClean="0"/>
              <a:pPr/>
              <a:t>10</a:t>
            </a:fld>
            <a:endParaRPr lang="en-GB" noProof="0" dirty="0"/>
          </a:p>
        </p:txBody>
      </p:sp>
    </p:spTree>
    <p:extLst>
      <p:ext uri="{BB962C8B-B14F-4D97-AF65-F5344CB8AC3E}">
        <p14:creationId xmlns:p14="http://schemas.microsoft.com/office/powerpoint/2010/main" val="24334187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A6BA00-520F-4CF4-98AC-A9D4C535547C}"/>
              </a:ext>
            </a:extLst>
          </p:cNvPr>
          <p:cNvSpPr>
            <a:spLocks noGrp="1"/>
          </p:cNvSpPr>
          <p:nvPr>
            <p:ph type="title"/>
          </p:nvPr>
        </p:nvSpPr>
        <p:spPr/>
        <p:txBody>
          <a:bodyPr/>
          <a:lstStyle/>
          <a:p>
            <a:r>
              <a:rPr lang="en-US" dirty="0"/>
              <a:t>JAVA 12</a:t>
            </a:r>
            <a:endParaRPr lang="nl-NL" dirty="0"/>
          </a:p>
        </p:txBody>
      </p:sp>
      <p:sp>
        <p:nvSpPr>
          <p:cNvPr id="4" name="Slide Number Placeholder 3">
            <a:extLst>
              <a:ext uri="{FF2B5EF4-FFF2-40B4-BE49-F238E27FC236}">
                <a16:creationId xmlns:a16="http://schemas.microsoft.com/office/drawing/2014/main" id="{89FBDEB7-545A-4E09-B4D0-17892E3FDCCA}"/>
              </a:ext>
            </a:extLst>
          </p:cNvPr>
          <p:cNvSpPr>
            <a:spLocks noGrp="1"/>
          </p:cNvSpPr>
          <p:nvPr>
            <p:ph type="sldNum" sz="quarter" idx="11"/>
          </p:nvPr>
        </p:nvSpPr>
        <p:spPr/>
        <p:txBody>
          <a:bodyPr/>
          <a:lstStyle/>
          <a:p>
            <a:fld id="{DDD2A080-DA64-4F5C-9131-47EB793B4410}" type="slidenum">
              <a:rPr lang="en-GB" noProof="0" smtClean="0"/>
              <a:pPr/>
              <a:t>11</a:t>
            </a:fld>
            <a:endParaRPr lang="en-GB" noProof="0" dirty="0"/>
          </a:p>
        </p:txBody>
      </p:sp>
      <p:sp>
        <p:nvSpPr>
          <p:cNvPr id="6" name="Content Placeholder 5">
            <a:extLst>
              <a:ext uri="{FF2B5EF4-FFF2-40B4-BE49-F238E27FC236}">
                <a16:creationId xmlns:a16="http://schemas.microsoft.com/office/drawing/2014/main" id="{D51640D4-F4B5-4231-9744-EFE1136FF16C}"/>
              </a:ext>
            </a:extLst>
          </p:cNvPr>
          <p:cNvSpPr>
            <a:spLocks noGrp="1"/>
          </p:cNvSpPr>
          <p:nvPr>
            <p:ph idx="1"/>
          </p:nvPr>
        </p:nvSpPr>
        <p:spPr>
          <a:xfrm>
            <a:off x="845575" y="1278384"/>
            <a:ext cx="10479024" cy="4922391"/>
          </a:xfrm>
        </p:spPr>
        <p:txBody>
          <a:bodyPr/>
          <a:lstStyle/>
          <a:p>
            <a:endParaRPr lang="en-US" dirty="0"/>
          </a:p>
          <a:p>
            <a:r>
              <a:rPr lang="en-US" sz="2800" dirty="0"/>
              <a:t>String functions indent and transform</a:t>
            </a:r>
          </a:p>
          <a:p>
            <a:endParaRPr lang="en-US" sz="2800" dirty="0"/>
          </a:p>
          <a:p>
            <a:r>
              <a:rPr lang="nl-NL" sz="2800" i="1" dirty="0" err="1"/>
              <a:t>Improved</a:t>
            </a:r>
            <a:r>
              <a:rPr lang="nl-NL" sz="2800" i="1" dirty="0"/>
              <a:t> </a:t>
            </a:r>
            <a:r>
              <a:rPr lang="nl-NL" sz="2800" i="1" dirty="0" err="1"/>
              <a:t>garbage</a:t>
            </a:r>
            <a:r>
              <a:rPr lang="nl-NL" sz="2800" i="1" dirty="0"/>
              <a:t> </a:t>
            </a:r>
            <a:r>
              <a:rPr lang="nl-NL" sz="2800" i="1" dirty="0" err="1"/>
              <a:t>collection</a:t>
            </a:r>
            <a:endParaRPr lang="nl-NL" sz="2800" i="1" dirty="0"/>
          </a:p>
          <a:p>
            <a:endParaRPr lang="nl-NL" sz="2800" i="1" dirty="0"/>
          </a:p>
          <a:p>
            <a:r>
              <a:rPr lang="nl-NL" sz="2800" i="1" dirty="0"/>
              <a:t>Java constants API </a:t>
            </a:r>
          </a:p>
          <a:p>
            <a:endParaRPr lang="nl-NL" dirty="0"/>
          </a:p>
        </p:txBody>
      </p:sp>
    </p:spTree>
    <p:extLst>
      <p:ext uri="{BB962C8B-B14F-4D97-AF65-F5344CB8AC3E}">
        <p14:creationId xmlns:p14="http://schemas.microsoft.com/office/powerpoint/2010/main" val="23732047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245E581-48A6-4413-9630-AAFAFA04B10A}"/>
              </a:ext>
            </a:extLst>
          </p:cNvPr>
          <p:cNvSpPr>
            <a:spLocks noGrp="1"/>
          </p:cNvSpPr>
          <p:nvPr>
            <p:ph idx="1"/>
          </p:nvPr>
        </p:nvSpPr>
        <p:spPr>
          <a:xfrm>
            <a:off x="710108" y="1134808"/>
            <a:ext cx="10479024" cy="4922391"/>
          </a:xfrm>
        </p:spPr>
        <p:txBody>
          <a:bodyPr/>
          <a:lstStyle/>
          <a:p>
            <a:endParaRPr lang="en-US" sz="4000" dirty="0"/>
          </a:p>
          <a:p>
            <a:r>
              <a:rPr lang="en-US" sz="4000" dirty="0"/>
              <a:t>Switch Expressions (preview)</a:t>
            </a:r>
          </a:p>
          <a:p>
            <a:endParaRPr lang="en-US" sz="4000" i="1" dirty="0"/>
          </a:p>
          <a:p>
            <a:endParaRPr lang="en-US" sz="4000" i="1" dirty="0"/>
          </a:p>
          <a:p>
            <a:r>
              <a:rPr lang="en-US" sz="4000" i="1" dirty="0"/>
              <a:t>Unicode 12.1</a:t>
            </a:r>
          </a:p>
          <a:p>
            <a:endParaRPr lang="en-US" sz="4000" dirty="0"/>
          </a:p>
          <a:p>
            <a:endParaRPr lang="en-US" sz="4000" dirty="0"/>
          </a:p>
          <a:p>
            <a:endParaRPr lang="en-US" dirty="0"/>
          </a:p>
          <a:p>
            <a:endParaRPr lang="nl-NL" dirty="0"/>
          </a:p>
        </p:txBody>
      </p:sp>
      <p:sp>
        <p:nvSpPr>
          <p:cNvPr id="3" name="Title 2">
            <a:extLst>
              <a:ext uri="{FF2B5EF4-FFF2-40B4-BE49-F238E27FC236}">
                <a16:creationId xmlns:a16="http://schemas.microsoft.com/office/drawing/2014/main" id="{F92D3303-16D2-4733-98E2-E97E05ED0CF0}"/>
              </a:ext>
            </a:extLst>
          </p:cNvPr>
          <p:cNvSpPr>
            <a:spLocks noGrp="1"/>
          </p:cNvSpPr>
          <p:nvPr>
            <p:ph type="title"/>
          </p:nvPr>
        </p:nvSpPr>
        <p:spPr/>
        <p:txBody>
          <a:bodyPr/>
          <a:lstStyle/>
          <a:p>
            <a:r>
              <a:rPr lang="en-US" dirty="0"/>
              <a:t>JAVA 13</a:t>
            </a:r>
            <a:endParaRPr lang="nl-NL" dirty="0"/>
          </a:p>
        </p:txBody>
      </p:sp>
      <p:sp>
        <p:nvSpPr>
          <p:cNvPr id="4" name="Slide Number Placeholder 3">
            <a:extLst>
              <a:ext uri="{FF2B5EF4-FFF2-40B4-BE49-F238E27FC236}">
                <a16:creationId xmlns:a16="http://schemas.microsoft.com/office/drawing/2014/main" id="{027CB3D5-76A3-4847-8452-F06D1705FBE2}"/>
              </a:ext>
            </a:extLst>
          </p:cNvPr>
          <p:cNvSpPr>
            <a:spLocks noGrp="1"/>
          </p:cNvSpPr>
          <p:nvPr>
            <p:ph type="sldNum" sz="quarter" idx="11"/>
          </p:nvPr>
        </p:nvSpPr>
        <p:spPr/>
        <p:txBody>
          <a:bodyPr/>
          <a:lstStyle/>
          <a:p>
            <a:fld id="{DDD2A080-DA64-4F5C-9131-47EB793B4410}" type="slidenum">
              <a:rPr lang="en-GB" noProof="0" smtClean="0"/>
              <a:pPr/>
              <a:t>12</a:t>
            </a:fld>
            <a:endParaRPr lang="en-GB" noProof="0" dirty="0"/>
          </a:p>
        </p:txBody>
      </p:sp>
    </p:spTree>
    <p:extLst>
      <p:ext uri="{BB962C8B-B14F-4D97-AF65-F5344CB8AC3E}">
        <p14:creationId xmlns:p14="http://schemas.microsoft.com/office/powerpoint/2010/main" val="19854939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AC5FE13-3012-44D5-9B02-717820BF92AF}"/>
              </a:ext>
            </a:extLst>
          </p:cNvPr>
          <p:cNvSpPr>
            <a:spLocks noGrp="1"/>
          </p:cNvSpPr>
          <p:nvPr>
            <p:ph type="title"/>
          </p:nvPr>
        </p:nvSpPr>
        <p:spPr>
          <a:xfrm>
            <a:off x="856488" y="171881"/>
            <a:ext cx="10479024" cy="854075"/>
          </a:xfrm>
        </p:spPr>
        <p:txBody>
          <a:bodyPr/>
          <a:lstStyle/>
          <a:p>
            <a:r>
              <a:rPr lang="en-US" dirty="0"/>
              <a:t>Java 14 (no demo)	</a:t>
            </a:r>
            <a:endParaRPr lang="nl-NL" dirty="0"/>
          </a:p>
        </p:txBody>
      </p:sp>
      <p:sp>
        <p:nvSpPr>
          <p:cNvPr id="4" name="Slide Number Placeholder 3">
            <a:extLst>
              <a:ext uri="{FF2B5EF4-FFF2-40B4-BE49-F238E27FC236}">
                <a16:creationId xmlns:a16="http://schemas.microsoft.com/office/drawing/2014/main" id="{07858E2E-9A91-4B36-861D-D58574B29325}"/>
              </a:ext>
            </a:extLst>
          </p:cNvPr>
          <p:cNvSpPr>
            <a:spLocks noGrp="1"/>
          </p:cNvSpPr>
          <p:nvPr>
            <p:ph type="sldNum" sz="quarter" idx="11"/>
          </p:nvPr>
        </p:nvSpPr>
        <p:spPr/>
        <p:txBody>
          <a:bodyPr/>
          <a:lstStyle/>
          <a:p>
            <a:fld id="{DDD2A080-DA64-4F5C-9131-47EB793B4410}" type="slidenum">
              <a:rPr lang="en-GB" noProof="0" smtClean="0"/>
              <a:pPr/>
              <a:t>13</a:t>
            </a:fld>
            <a:endParaRPr lang="en-GB" noProof="0" dirty="0"/>
          </a:p>
        </p:txBody>
      </p:sp>
      <p:pic>
        <p:nvPicPr>
          <p:cNvPr id="5" name="Picture 4">
            <a:extLst>
              <a:ext uri="{FF2B5EF4-FFF2-40B4-BE49-F238E27FC236}">
                <a16:creationId xmlns:a16="http://schemas.microsoft.com/office/drawing/2014/main" id="{B4F7B67B-FC5D-41A7-9525-3C44A4D3EA48}"/>
              </a:ext>
            </a:extLst>
          </p:cNvPr>
          <p:cNvPicPr>
            <a:picLocks noChangeAspect="1"/>
          </p:cNvPicPr>
          <p:nvPr/>
        </p:nvPicPr>
        <p:blipFill>
          <a:blip r:embed="rId2"/>
          <a:stretch>
            <a:fillRect/>
          </a:stretch>
        </p:blipFill>
        <p:spPr>
          <a:xfrm>
            <a:off x="990600" y="1219200"/>
            <a:ext cx="8583968" cy="5453062"/>
          </a:xfrm>
          <a:prstGeom prst="rect">
            <a:avLst/>
          </a:prstGeom>
        </p:spPr>
      </p:pic>
    </p:spTree>
    <p:extLst>
      <p:ext uri="{BB962C8B-B14F-4D97-AF65-F5344CB8AC3E}">
        <p14:creationId xmlns:p14="http://schemas.microsoft.com/office/powerpoint/2010/main" val="870018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D284C8F-957B-4486-BF4A-9D52B3E16BD9}"/>
              </a:ext>
            </a:extLst>
          </p:cNvPr>
          <p:cNvSpPr>
            <a:spLocks noGrp="1"/>
          </p:cNvSpPr>
          <p:nvPr>
            <p:ph idx="1"/>
          </p:nvPr>
        </p:nvSpPr>
        <p:spPr/>
        <p:txBody>
          <a:bodyPr/>
          <a:lstStyle/>
          <a:p>
            <a:r>
              <a:rPr lang="en-US" dirty="0"/>
              <a:t>The </a:t>
            </a:r>
            <a:r>
              <a:rPr lang="en-US" b="1" dirty="0" err="1"/>
              <a:t>jpackage</a:t>
            </a:r>
            <a:r>
              <a:rPr lang="en-US" dirty="0"/>
              <a:t> tool bundles a Java application into a platform-specific package containing all the dependencies required. As a set of ordinary JAR files or as a collection of modules. The supported platform-specific package formats are:</a:t>
            </a:r>
          </a:p>
          <a:p>
            <a:pPr lvl="1"/>
            <a:r>
              <a:rPr lang="en-US" dirty="0"/>
              <a:t>Linux: deb and rpm</a:t>
            </a:r>
          </a:p>
          <a:p>
            <a:pPr lvl="1"/>
            <a:r>
              <a:rPr lang="en-US" dirty="0"/>
              <a:t>macOS: pkg and dmg</a:t>
            </a:r>
          </a:p>
          <a:p>
            <a:pPr lvl="1"/>
            <a:r>
              <a:rPr lang="en-US" dirty="0"/>
              <a:t>Windows: </a:t>
            </a:r>
            <a:r>
              <a:rPr lang="en-US" dirty="0" err="1"/>
              <a:t>msi</a:t>
            </a:r>
            <a:r>
              <a:rPr lang="en-US" dirty="0"/>
              <a:t> and exe</a:t>
            </a:r>
          </a:p>
          <a:p>
            <a:pPr lvl="1"/>
            <a:endParaRPr lang="en-US" dirty="0"/>
          </a:p>
          <a:p>
            <a:pPr lvl="1"/>
            <a:r>
              <a:rPr lang="en-US" dirty="0" err="1"/>
              <a:t>Swich</a:t>
            </a:r>
            <a:r>
              <a:rPr lang="en-US" dirty="0"/>
              <a:t> expressions are not  review anymore</a:t>
            </a:r>
          </a:p>
          <a:p>
            <a:endParaRPr lang="nl-NL" dirty="0"/>
          </a:p>
        </p:txBody>
      </p:sp>
      <p:sp>
        <p:nvSpPr>
          <p:cNvPr id="3" name="Title 2">
            <a:extLst>
              <a:ext uri="{FF2B5EF4-FFF2-40B4-BE49-F238E27FC236}">
                <a16:creationId xmlns:a16="http://schemas.microsoft.com/office/drawing/2014/main" id="{FDF3ACE9-9B0B-4B6B-B9BE-1EB7E6C9041D}"/>
              </a:ext>
            </a:extLst>
          </p:cNvPr>
          <p:cNvSpPr>
            <a:spLocks noGrp="1"/>
          </p:cNvSpPr>
          <p:nvPr>
            <p:ph type="title"/>
          </p:nvPr>
        </p:nvSpPr>
        <p:spPr/>
        <p:txBody>
          <a:bodyPr/>
          <a:lstStyle/>
          <a:p>
            <a:r>
              <a:rPr lang="en-US" dirty="0"/>
              <a:t>Java 14	</a:t>
            </a:r>
            <a:endParaRPr lang="nl-NL" dirty="0"/>
          </a:p>
        </p:txBody>
      </p:sp>
      <p:sp>
        <p:nvSpPr>
          <p:cNvPr id="4" name="Slide Number Placeholder 3">
            <a:extLst>
              <a:ext uri="{FF2B5EF4-FFF2-40B4-BE49-F238E27FC236}">
                <a16:creationId xmlns:a16="http://schemas.microsoft.com/office/drawing/2014/main" id="{40F8998D-329C-4A90-B6A1-A031832C5685}"/>
              </a:ext>
            </a:extLst>
          </p:cNvPr>
          <p:cNvSpPr>
            <a:spLocks noGrp="1"/>
          </p:cNvSpPr>
          <p:nvPr>
            <p:ph type="sldNum" sz="quarter" idx="11"/>
          </p:nvPr>
        </p:nvSpPr>
        <p:spPr/>
        <p:txBody>
          <a:bodyPr/>
          <a:lstStyle/>
          <a:p>
            <a:fld id="{DDD2A080-DA64-4F5C-9131-47EB793B4410}" type="slidenum">
              <a:rPr lang="en-GB" noProof="0" smtClean="0"/>
              <a:pPr/>
              <a:t>14</a:t>
            </a:fld>
            <a:endParaRPr lang="en-GB" noProof="0" dirty="0"/>
          </a:p>
        </p:txBody>
      </p:sp>
    </p:spTree>
    <p:extLst>
      <p:ext uri="{BB962C8B-B14F-4D97-AF65-F5344CB8AC3E}">
        <p14:creationId xmlns:p14="http://schemas.microsoft.com/office/powerpoint/2010/main" val="4809679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6E8FC97-570A-4F70-A441-8CB9BC49EA9B}"/>
              </a:ext>
            </a:extLst>
          </p:cNvPr>
          <p:cNvPicPr>
            <a:picLocks noGrp="1" noChangeAspect="1"/>
          </p:cNvPicPr>
          <p:nvPr>
            <p:ph idx="1"/>
          </p:nvPr>
        </p:nvPicPr>
        <p:blipFill>
          <a:blip r:embed="rId2"/>
          <a:stretch>
            <a:fillRect/>
          </a:stretch>
        </p:blipFill>
        <p:spPr>
          <a:xfrm>
            <a:off x="2345604" y="1277938"/>
            <a:ext cx="7480154" cy="4922837"/>
          </a:xfrm>
          <a:prstGeom prst="rect">
            <a:avLst/>
          </a:prstGeom>
        </p:spPr>
      </p:pic>
      <p:sp>
        <p:nvSpPr>
          <p:cNvPr id="3" name="Title 2">
            <a:extLst>
              <a:ext uri="{FF2B5EF4-FFF2-40B4-BE49-F238E27FC236}">
                <a16:creationId xmlns:a16="http://schemas.microsoft.com/office/drawing/2014/main" id="{90EA3335-65B0-48D8-8539-DCB0311549C0}"/>
              </a:ext>
            </a:extLst>
          </p:cNvPr>
          <p:cNvSpPr>
            <a:spLocks noGrp="1"/>
          </p:cNvSpPr>
          <p:nvPr>
            <p:ph type="title"/>
          </p:nvPr>
        </p:nvSpPr>
        <p:spPr/>
        <p:txBody>
          <a:bodyPr/>
          <a:lstStyle/>
          <a:p>
            <a:r>
              <a:rPr lang="en-US" dirty="0"/>
              <a:t>Records (preview)</a:t>
            </a:r>
            <a:endParaRPr lang="nl-NL" dirty="0"/>
          </a:p>
        </p:txBody>
      </p:sp>
      <p:sp>
        <p:nvSpPr>
          <p:cNvPr id="4" name="Slide Number Placeholder 3">
            <a:extLst>
              <a:ext uri="{FF2B5EF4-FFF2-40B4-BE49-F238E27FC236}">
                <a16:creationId xmlns:a16="http://schemas.microsoft.com/office/drawing/2014/main" id="{18ED77F5-AB8F-450A-8511-45A4A6AF9AF1}"/>
              </a:ext>
            </a:extLst>
          </p:cNvPr>
          <p:cNvSpPr>
            <a:spLocks noGrp="1"/>
          </p:cNvSpPr>
          <p:nvPr>
            <p:ph type="sldNum" sz="quarter" idx="11"/>
          </p:nvPr>
        </p:nvSpPr>
        <p:spPr/>
        <p:txBody>
          <a:bodyPr/>
          <a:lstStyle/>
          <a:p>
            <a:fld id="{DDD2A080-DA64-4F5C-9131-47EB793B4410}" type="slidenum">
              <a:rPr lang="en-GB" noProof="0" smtClean="0"/>
              <a:pPr/>
              <a:t>15</a:t>
            </a:fld>
            <a:endParaRPr lang="en-GB" noProof="0" dirty="0"/>
          </a:p>
        </p:txBody>
      </p:sp>
    </p:spTree>
    <p:extLst>
      <p:ext uri="{BB962C8B-B14F-4D97-AF65-F5344CB8AC3E}">
        <p14:creationId xmlns:p14="http://schemas.microsoft.com/office/powerpoint/2010/main" val="11107484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5A91069-55AD-4885-B4E4-0AE694777058}"/>
              </a:ext>
            </a:extLst>
          </p:cNvPr>
          <p:cNvSpPr>
            <a:spLocks noGrp="1"/>
          </p:cNvSpPr>
          <p:nvPr>
            <p:ph idx="1"/>
          </p:nvPr>
        </p:nvSpPr>
        <p:spPr>
          <a:xfrm>
            <a:off x="845575" y="1134808"/>
            <a:ext cx="10479024" cy="5065967"/>
          </a:xfrm>
        </p:spPr>
        <p:txBody>
          <a:bodyPr/>
          <a:lstStyle/>
          <a:p>
            <a:pPr marL="342900" indent="-342900">
              <a:buFont typeface="Arial" panose="020B0604020202020204" pitchFamily="34" charset="0"/>
              <a:buChar char="•"/>
            </a:pPr>
            <a:endParaRPr lang="nl-NL" sz="3200" dirty="0"/>
          </a:p>
          <a:p>
            <a:pPr marL="342900" indent="-342900">
              <a:buFont typeface="Arial" panose="020B0604020202020204" pitchFamily="34" charset="0"/>
              <a:buChar char="•"/>
            </a:pPr>
            <a:r>
              <a:rPr lang="nl-NL" sz="3200" dirty="0"/>
              <a:t>Project Amber </a:t>
            </a:r>
          </a:p>
          <a:p>
            <a:pPr marL="342900" indent="-342900">
              <a:buFont typeface="Arial" panose="020B0604020202020204" pitchFamily="34" charset="0"/>
              <a:buChar char="•"/>
            </a:pPr>
            <a:endParaRPr lang="nl-NL" sz="3200" dirty="0"/>
          </a:p>
          <a:p>
            <a:pPr marL="611188" lvl="1" indent="-342900">
              <a:buFont typeface="Arial" panose="020B0604020202020204" pitchFamily="34" charset="0"/>
              <a:buChar char="•"/>
            </a:pPr>
            <a:r>
              <a:rPr lang="nl-NL" sz="3200" dirty="0" err="1"/>
              <a:t>Syntactic</a:t>
            </a:r>
            <a:r>
              <a:rPr lang="nl-NL" sz="3200" dirty="0"/>
              <a:t> </a:t>
            </a:r>
            <a:r>
              <a:rPr lang="nl-NL" sz="3200" dirty="0" err="1"/>
              <a:t>sugar</a:t>
            </a:r>
            <a:r>
              <a:rPr lang="nl-NL" sz="3200" dirty="0"/>
              <a:t> </a:t>
            </a:r>
          </a:p>
          <a:p>
            <a:pPr marL="611188" lvl="1" indent="-342900">
              <a:buFont typeface="Arial" panose="020B0604020202020204" pitchFamily="34" charset="0"/>
              <a:buChar char="•"/>
            </a:pPr>
            <a:endParaRPr lang="nl-NL" sz="3200" dirty="0"/>
          </a:p>
          <a:p>
            <a:pPr marL="342900" indent="-342900">
              <a:buFont typeface="Arial" panose="020B0604020202020204" pitchFamily="34" charset="0"/>
              <a:buChar char="•"/>
            </a:pPr>
            <a:r>
              <a:rPr lang="nl-NL" sz="3200" dirty="0"/>
              <a:t>Project </a:t>
            </a:r>
            <a:r>
              <a:rPr lang="nl-NL" sz="3200" dirty="0" err="1"/>
              <a:t>Valhalla</a:t>
            </a:r>
            <a:r>
              <a:rPr lang="nl-NL" sz="3200" dirty="0"/>
              <a:t> </a:t>
            </a:r>
          </a:p>
          <a:p>
            <a:pPr marL="342900" indent="-342900">
              <a:buFont typeface="Arial" panose="020B0604020202020204" pitchFamily="34" charset="0"/>
              <a:buChar char="•"/>
            </a:pPr>
            <a:endParaRPr lang="nl-NL" sz="3200" dirty="0"/>
          </a:p>
          <a:p>
            <a:pPr marL="611188" lvl="1" indent="-342900">
              <a:buFont typeface="Arial" panose="020B0604020202020204" pitchFamily="34" charset="0"/>
              <a:buChar char="•"/>
            </a:pPr>
            <a:r>
              <a:rPr lang="nl-NL" sz="3200" dirty="0" err="1"/>
              <a:t>Valued</a:t>
            </a:r>
            <a:r>
              <a:rPr lang="nl-NL" sz="3200" dirty="0"/>
              <a:t> types </a:t>
            </a:r>
            <a:r>
              <a:rPr lang="nl-NL" sz="3200" dirty="0" err="1"/>
              <a:t>and</a:t>
            </a:r>
            <a:r>
              <a:rPr lang="nl-NL" sz="3200" dirty="0"/>
              <a:t> </a:t>
            </a:r>
            <a:r>
              <a:rPr lang="nl-NL" sz="3200" dirty="0" err="1"/>
              <a:t>specialized</a:t>
            </a:r>
            <a:r>
              <a:rPr lang="nl-NL" sz="3200" dirty="0"/>
              <a:t> </a:t>
            </a:r>
            <a:r>
              <a:rPr lang="nl-NL" sz="3200" dirty="0" err="1"/>
              <a:t>generics</a:t>
            </a:r>
            <a:endParaRPr lang="nl-NL" sz="3200" dirty="0"/>
          </a:p>
          <a:p>
            <a:pPr marL="611188" lvl="1" indent="-342900">
              <a:buFont typeface="Arial" panose="020B0604020202020204" pitchFamily="34" charset="0"/>
              <a:buChar char="•"/>
            </a:pPr>
            <a:endParaRPr lang="nl-NL" sz="3200" dirty="0"/>
          </a:p>
          <a:p>
            <a:pPr marL="342900" indent="-342900">
              <a:buFont typeface="Arial" panose="020B0604020202020204" pitchFamily="34" charset="0"/>
              <a:buChar char="•"/>
            </a:pPr>
            <a:r>
              <a:rPr lang="nl-NL" sz="3200" dirty="0"/>
              <a:t>Project Loom</a:t>
            </a:r>
          </a:p>
          <a:p>
            <a:pPr marL="342900" indent="-342900">
              <a:buFont typeface="Arial" panose="020B0604020202020204" pitchFamily="34" charset="0"/>
              <a:buChar char="•"/>
            </a:pPr>
            <a:endParaRPr lang="nl-NL" sz="3200" dirty="0"/>
          </a:p>
          <a:p>
            <a:pPr marL="611188" lvl="1" indent="-342900">
              <a:buFont typeface="Arial" panose="020B0604020202020204" pitchFamily="34" charset="0"/>
              <a:buChar char="•"/>
            </a:pPr>
            <a:r>
              <a:rPr lang="nl-NL" sz="3200" dirty="0" err="1"/>
              <a:t>Improving</a:t>
            </a:r>
            <a:r>
              <a:rPr lang="nl-NL" sz="3200" dirty="0"/>
              <a:t> </a:t>
            </a:r>
            <a:r>
              <a:rPr lang="nl-NL" sz="3200" dirty="0" err="1"/>
              <a:t>multithreading</a:t>
            </a:r>
            <a:r>
              <a:rPr lang="nl-NL" sz="3200" dirty="0"/>
              <a:t> performance</a:t>
            </a:r>
          </a:p>
          <a:p>
            <a:pPr marL="611188" lvl="1" indent="-342900">
              <a:buFont typeface="Arial" panose="020B0604020202020204" pitchFamily="34" charset="0"/>
              <a:buChar char="•"/>
            </a:pPr>
            <a:endParaRPr lang="nl-NL" sz="3200" dirty="0"/>
          </a:p>
          <a:p>
            <a:pPr marL="342900" indent="-342900">
              <a:buFont typeface="Arial" panose="020B0604020202020204" pitchFamily="34" charset="0"/>
              <a:buChar char="•"/>
            </a:pPr>
            <a:r>
              <a:rPr lang="nl-NL" sz="3200" dirty="0"/>
              <a:t>Project Metropolis</a:t>
            </a:r>
          </a:p>
          <a:p>
            <a:pPr marL="342900" indent="-342900">
              <a:buFont typeface="Arial" panose="020B0604020202020204" pitchFamily="34" charset="0"/>
              <a:buChar char="•"/>
            </a:pPr>
            <a:endParaRPr lang="nl-NL" sz="3200" dirty="0"/>
          </a:p>
          <a:p>
            <a:pPr marL="611188" lvl="1" indent="-342900">
              <a:buFont typeface="Arial" panose="020B0604020202020204" pitchFamily="34" charset="0"/>
              <a:buChar char="•"/>
            </a:pPr>
            <a:r>
              <a:rPr lang="nl-NL" sz="3200" dirty="0"/>
              <a:t>JVM </a:t>
            </a:r>
            <a:r>
              <a:rPr lang="nl-NL" sz="3200" dirty="0" err="1"/>
              <a:t>rewritten</a:t>
            </a:r>
            <a:r>
              <a:rPr lang="nl-NL" sz="3200" dirty="0"/>
              <a:t> in Java</a:t>
            </a:r>
          </a:p>
        </p:txBody>
      </p:sp>
      <p:sp>
        <p:nvSpPr>
          <p:cNvPr id="3" name="Title 2">
            <a:extLst>
              <a:ext uri="{FF2B5EF4-FFF2-40B4-BE49-F238E27FC236}">
                <a16:creationId xmlns:a16="http://schemas.microsoft.com/office/drawing/2014/main" id="{56B75196-BAAC-4D0D-978A-E8339D1B3E00}"/>
              </a:ext>
            </a:extLst>
          </p:cNvPr>
          <p:cNvSpPr>
            <a:spLocks noGrp="1"/>
          </p:cNvSpPr>
          <p:nvPr>
            <p:ph type="title"/>
          </p:nvPr>
        </p:nvSpPr>
        <p:spPr/>
        <p:txBody>
          <a:bodyPr/>
          <a:lstStyle/>
          <a:p>
            <a:r>
              <a:rPr lang="en-US" dirty="0"/>
              <a:t>JAVA 17 next LTS roadmap</a:t>
            </a:r>
            <a:endParaRPr lang="nl-NL" dirty="0"/>
          </a:p>
        </p:txBody>
      </p:sp>
      <p:sp>
        <p:nvSpPr>
          <p:cNvPr id="4" name="Slide Number Placeholder 3">
            <a:extLst>
              <a:ext uri="{FF2B5EF4-FFF2-40B4-BE49-F238E27FC236}">
                <a16:creationId xmlns:a16="http://schemas.microsoft.com/office/drawing/2014/main" id="{7CB8BEB6-F2FE-453A-9D57-45B05E56995B}"/>
              </a:ext>
            </a:extLst>
          </p:cNvPr>
          <p:cNvSpPr>
            <a:spLocks noGrp="1"/>
          </p:cNvSpPr>
          <p:nvPr>
            <p:ph type="sldNum" sz="quarter" idx="11"/>
          </p:nvPr>
        </p:nvSpPr>
        <p:spPr/>
        <p:txBody>
          <a:bodyPr/>
          <a:lstStyle/>
          <a:p>
            <a:fld id="{DDD2A080-DA64-4F5C-9131-47EB793B4410}" type="slidenum">
              <a:rPr lang="en-GB" noProof="0" smtClean="0"/>
              <a:pPr/>
              <a:t>16</a:t>
            </a:fld>
            <a:endParaRPr lang="en-GB" noProof="0" dirty="0"/>
          </a:p>
        </p:txBody>
      </p:sp>
    </p:spTree>
    <p:extLst>
      <p:ext uri="{BB962C8B-B14F-4D97-AF65-F5344CB8AC3E}">
        <p14:creationId xmlns:p14="http://schemas.microsoft.com/office/powerpoint/2010/main" val="40541108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4D6ADEB-7BDE-4D05-8352-B8779FD76AF8}"/>
              </a:ext>
            </a:extLst>
          </p:cNvPr>
          <p:cNvSpPr>
            <a:spLocks noGrp="1"/>
          </p:cNvSpPr>
          <p:nvPr>
            <p:ph idx="1"/>
          </p:nvPr>
        </p:nvSpPr>
        <p:spPr/>
        <p:txBody>
          <a:bodyPr/>
          <a:lstStyle/>
          <a:p>
            <a:br>
              <a:rPr lang="en-US" dirty="0"/>
            </a:br>
            <a:r>
              <a:rPr lang="en-US" dirty="0"/>
              <a:t>What to do</a:t>
            </a:r>
          </a:p>
          <a:p>
            <a:pPr marL="342900" indent="-342900">
              <a:buFont typeface="Arial" panose="020B0604020202020204" pitchFamily="34" charset="0"/>
              <a:buChar char="•"/>
            </a:pPr>
            <a:r>
              <a:rPr lang="en-US" dirty="0"/>
              <a:t>Choose way to install Java</a:t>
            </a:r>
          </a:p>
          <a:p>
            <a:pPr marL="342900" indent="-342900">
              <a:buFont typeface="Arial" panose="020B0604020202020204" pitchFamily="34" charset="0"/>
              <a:buChar char="•"/>
            </a:pPr>
            <a:r>
              <a:rPr lang="en-US" dirty="0"/>
              <a:t>Execute maven project to Java 11</a:t>
            </a:r>
          </a:p>
          <a:p>
            <a:pPr marL="342900" indent="-342900">
              <a:buFont typeface="Arial" panose="020B0604020202020204" pitchFamily="34" charset="0"/>
              <a:buChar char="•"/>
            </a:pPr>
            <a:r>
              <a:rPr lang="en-US" dirty="0"/>
              <a:t>Upgrade maven project</a:t>
            </a:r>
          </a:p>
          <a:p>
            <a:endParaRPr lang="nl-NL" dirty="0"/>
          </a:p>
          <a:p>
            <a:r>
              <a:rPr lang="nl-NL" dirty="0" err="1"/>
              <a:t>Tried</a:t>
            </a:r>
            <a:r>
              <a:rPr lang="nl-NL" dirty="0"/>
              <a:t> </a:t>
            </a:r>
            <a:r>
              <a:rPr lang="nl-NL" dirty="0" err="1"/>
              <a:t>it</a:t>
            </a:r>
            <a:r>
              <a:rPr lang="nl-NL" dirty="0"/>
              <a:t> </a:t>
            </a:r>
            <a:r>
              <a:rPr lang="nl-NL" dirty="0" err="1"/>
              <a:t>with</a:t>
            </a:r>
            <a:r>
              <a:rPr lang="nl-NL" dirty="0"/>
              <a:t> </a:t>
            </a:r>
          </a:p>
          <a:p>
            <a:pPr marL="342900" indent="-342900">
              <a:buFont typeface="Arial" panose="020B0604020202020204" pitchFamily="34" charset="0"/>
              <a:buChar char="•"/>
            </a:pPr>
            <a:r>
              <a:rPr lang="nl-NL" dirty="0" err="1"/>
              <a:t>Calculate</a:t>
            </a:r>
            <a:endParaRPr lang="nl-NL" dirty="0"/>
          </a:p>
          <a:p>
            <a:pPr marL="342900" indent="-342900">
              <a:buFont typeface="Arial" panose="020B0604020202020204" pitchFamily="34" charset="0"/>
              <a:buChar char="•"/>
            </a:pPr>
            <a:r>
              <a:rPr lang="nl-NL" dirty="0" err="1"/>
              <a:t>Merak</a:t>
            </a:r>
            <a:r>
              <a:rPr lang="nl-NL" dirty="0"/>
              <a:t> default</a:t>
            </a:r>
          </a:p>
          <a:p>
            <a:endParaRPr lang="nl-NL" dirty="0">
              <a:hlinkClick r:id="rId2"/>
            </a:endParaRPr>
          </a:p>
          <a:p>
            <a:r>
              <a:rPr lang="nl-NL" dirty="0">
                <a:hlinkClick r:id="rId2"/>
              </a:rPr>
              <a:t>https://confluence.europe.intranet/display/PSEP/Java+11+running+APIs</a:t>
            </a:r>
            <a:endParaRPr lang="nl-NL" dirty="0"/>
          </a:p>
          <a:p>
            <a:r>
              <a:rPr lang="nl-NL" dirty="0">
                <a:hlinkClick r:id="rId3"/>
              </a:rPr>
              <a:t>https://developer.ibm.com/tutorials/migration-to-java-11-made-easy/</a:t>
            </a:r>
            <a:endParaRPr lang="nl-NL" dirty="0"/>
          </a:p>
          <a:p>
            <a:r>
              <a:rPr lang="nl-NL" dirty="0"/>
              <a:t>Oracle </a:t>
            </a:r>
            <a:r>
              <a:rPr lang="nl-NL" dirty="0" err="1"/>
              <a:t>migration</a:t>
            </a:r>
            <a:r>
              <a:rPr lang="nl-NL" dirty="0"/>
              <a:t> guides:</a:t>
            </a:r>
          </a:p>
          <a:p>
            <a:r>
              <a:rPr lang="nl-NL" dirty="0" err="1">
                <a:hlinkClick r:id="rId4"/>
              </a:rPr>
              <a:t>Migrate</a:t>
            </a:r>
            <a:r>
              <a:rPr lang="nl-NL" dirty="0">
                <a:hlinkClick r:id="rId4"/>
              </a:rPr>
              <a:t> </a:t>
            </a:r>
            <a:r>
              <a:rPr lang="nl-NL" dirty="0" err="1">
                <a:hlinkClick r:id="rId4"/>
              </a:rPr>
              <a:t>to</a:t>
            </a:r>
            <a:r>
              <a:rPr lang="nl-NL" dirty="0">
                <a:hlinkClick r:id="rId4"/>
              </a:rPr>
              <a:t> 9</a:t>
            </a:r>
            <a:endParaRPr lang="nl-NL" dirty="0"/>
          </a:p>
          <a:p>
            <a:r>
              <a:rPr lang="nl-NL" dirty="0" err="1">
                <a:hlinkClick r:id="rId5"/>
              </a:rPr>
              <a:t>Migrate</a:t>
            </a:r>
            <a:r>
              <a:rPr lang="nl-NL" dirty="0">
                <a:hlinkClick r:id="rId5"/>
              </a:rPr>
              <a:t> </a:t>
            </a:r>
            <a:r>
              <a:rPr lang="nl-NL" dirty="0" err="1">
                <a:hlinkClick r:id="rId5"/>
              </a:rPr>
              <a:t>to</a:t>
            </a:r>
            <a:r>
              <a:rPr lang="nl-NL" dirty="0">
                <a:hlinkClick r:id="rId5"/>
              </a:rPr>
              <a:t> 11</a:t>
            </a:r>
            <a:endParaRPr lang="nl-NL" dirty="0"/>
          </a:p>
          <a:p>
            <a:endParaRPr lang="nl-NL" dirty="0"/>
          </a:p>
        </p:txBody>
      </p:sp>
      <p:sp>
        <p:nvSpPr>
          <p:cNvPr id="3" name="Title 2">
            <a:extLst>
              <a:ext uri="{FF2B5EF4-FFF2-40B4-BE49-F238E27FC236}">
                <a16:creationId xmlns:a16="http://schemas.microsoft.com/office/drawing/2014/main" id="{4E3890D4-ED40-4FDF-B61C-153AEDA596BA}"/>
              </a:ext>
            </a:extLst>
          </p:cNvPr>
          <p:cNvSpPr>
            <a:spLocks noGrp="1"/>
          </p:cNvSpPr>
          <p:nvPr>
            <p:ph type="title"/>
          </p:nvPr>
        </p:nvSpPr>
        <p:spPr/>
        <p:txBody>
          <a:bodyPr/>
          <a:lstStyle/>
          <a:p>
            <a:r>
              <a:rPr lang="en-US" dirty="0"/>
              <a:t>Upgrading itself</a:t>
            </a:r>
            <a:endParaRPr lang="nl-NL" dirty="0"/>
          </a:p>
        </p:txBody>
      </p:sp>
      <p:sp>
        <p:nvSpPr>
          <p:cNvPr id="4" name="Slide Number Placeholder 3">
            <a:extLst>
              <a:ext uri="{FF2B5EF4-FFF2-40B4-BE49-F238E27FC236}">
                <a16:creationId xmlns:a16="http://schemas.microsoft.com/office/drawing/2014/main" id="{5B3A931D-207B-4CEC-BA6D-63365B8DE1AC}"/>
              </a:ext>
            </a:extLst>
          </p:cNvPr>
          <p:cNvSpPr>
            <a:spLocks noGrp="1"/>
          </p:cNvSpPr>
          <p:nvPr>
            <p:ph type="sldNum" sz="quarter" idx="11"/>
          </p:nvPr>
        </p:nvSpPr>
        <p:spPr/>
        <p:txBody>
          <a:bodyPr/>
          <a:lstStyle/>
          <a:p>
            <a:fld id="{DDD2A080-DA64-4F5C-9131-47EB793B4410}" type="slidenum">
              <a:rPr lang="en-GB" noProof="0" smtClean="0"/>
              <a:pPr/>
              <a:t>17</a:t>
            </a:fld>
            <a:endParaRPr lang="en-GB" noProof="0" dirty="0"/>
          </a:p>
        </p:txBody>
      </p:sp>
    </p:spTree>
    <p:extLst>
      <p:ext uri="{BB962C8B-B14F-4D97-AF65-F5344CB8AC3E}">
        <p14:creationId xmlns:p14="http://schemas.microsoft.com/office/powerpoint/2010/main" val="20416012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4F4875E-B43C-460B-8197-9FADC04A1154}"/>
              </a:ext>
            </a:extLst>
          </p:cNvPr>
          <p:cNvSpPr>
            <a:spLocks noGrp="1"/>
          </p:cNvSpPr>
          <p:nvPr>
            <p:ph idx="1"/>
          </p:nvPr>
        </p:nvSpPr>
        <p:spPr/>
        <p:txBody>
          <a:bodyPr/>
          <a:lstStyle/>
          <a:p>
            <a:r>
              <a:rPr lang="nl-NL" dirty="0">
                <a:hlinkClick r:id="rId3"/>
              </a:rPr>
              <a:t>https://www.baeldung.com/java-8-new-features</a:t>
            </a:r>
            <a:endParaRPr lang="nl-NL" dirty="0"/>
          </a:p>
          <a:p>
            <a:r>
              <a:rPr lang="nl-NL" dirty="0">
                <a:hlinkClick r:id="rId4"/>
              </a:rPr>
              <a:t>https://www.baeldung.com/new-java-9</a:t>
            </a:r>
            <a:endParaRPr lang="nl-NL" dirty="0"/>
          </a:p>
          <a:p>
            <a:r>
              <a:rPr lang="nl-NL" dirty="0">
                <a:hlinkClick r:id="rId5"/>
              </a:rPr>
              <a:t>https://www.baeldung.com/java-10-overview</a:t>
            </a:r>
            <a:endParaRPr lang="nl-NL" dirty="0"/>
          </a:p>
          <a:p>
            <a:r>
              <a:rPr lang="nl-NL" dirty="0">
                <a:hlinkClick r:id="rId6"/>
              </a:rPr>
              <a:t>https://codete.com/blog/java-8-java-11-quick-guide/</a:t>
            </a:r>
            <a:endParaRPr lang="nl-NL" dirty="0"/>
          </a:p>
          <a:p>
            <a:br>
              <a:rPr lang="nl-NL" dirty="0"/>
            </a:br>
            <a:endParaRPr lang="nl-NL" dirty="0"/>
          </a:p>
          <a:p>
            <a:r>
              <a:rPr lang="nl-NL" dirty="0">
                <a:hlinkClick r:id="rId7"/>
              </a:rPr>
              <a:t>https://medium.com/criciumadev/its-time-migrating-to-java-11-5eb3868354f9</a:t>
            </a:r>
            <a:endParaRPr lang="nl-NL" dirty="0"/>
          </a:p>
          <a:p>
            <a:r>
              <a:rPr lang="nl-NL" dirty="0">
                <a:hlinkClick r:id="rId8"/>
              </a:rPr>
              <a:t>https://blog.codefx.org/java/java-11-migration-guide/</a:t>
            </a:r>
            <a:endParaRPr lang="nl-NL" dirty="0"/>
          </a:p>
          <a:p>
            <a:r>
              <a:rPr lang="nl-NL" dirty="0">
                <a:hlinkClick r:id="rId9"/>
              </a:rPr>
              <a:t>https://es.slideshare.net/YujiKubota/migration-guide-from-java-8-to-java-11-jjug</a:t>
            </a:r>
            <a:endParaRPr lang="nl-NL" dirty="0"/>
          </a:p>
          <a:p>
            <a:r>
              <a:rPr lang="nl-NL" dirty="0">
                <a:hlinkClick r:id="rId10"/>
              </a:rPr>
              <a:t>https://www.reddit.com/r/java/comments/a7kt5m/migrating_from_jdk_8_to_jdk_11/</a:t>
            </a:r>
            <a:endParaRPr lang="nl-NL" dirty="0"/>
          </a:p>
          <a:p>
            <a:endParaRPr lang="nl-NL" dirty="0"/>
          </a:p>
        </p:txBody>
      </p:sp>
      <p:sp>
        <p:nvSpPr>
          <p:cNvPr id="3" name="Title 2">
            <a:extLst>
              <a:ext uri="{FF2B5EF4-FFF2-40B4-BE49-F238E27FC236}">
                <a16:creationId xmlns:a16="http://schemas.microsoft.com/office/drawing/2014/main" id="{4CFFFD72-CE68-45E2-AE82-F80C2B3D9DD7}"/>
              </a:ext>
            </a:extLst>
          </p:cNvPr>
          <p:cNvSpPr>
            <a:spLocks noGrp="1"/>
          </p:cNvSpPr>
          <p:nvPr>
            <p:ph type="title"/>
          </p:nvPr>
        </p:nvSpPr>
        <p:spPr/>
        <p:txBody>
          <a:bodyPr/>
          <a:lstStyle/>
          <a:p>
            <a:r>
              <a:rPr lang="en-US" dirty="0"/>
              <a:t>Check these out</a:t>
            </a:r>
            <a:endParaRPr lang="nl-NL" dirty="0"/>
          </a:p>
        </p:txBody>
      </p:sp>
      <p:sp>
        <p:nvSpPr>
          <p:cNvPr id="4" name="Slide Number Placeholder 3">
            <a:extLst>
              <a:ext uri="{FF2B5EF4-FFF2-40B4-BE49-F238E27FC236}">
                <a16:creationId xmlns:a16="http://schemas.microsoft.com/office/drawing/2014/main" id="{874CE08F-5FCC-4A55-AEAD-4F92F74A087B}"/>
              </a:ext>
            </a:extLst>
          </p:cNvPr>
          <p:cNvSpPr>
            <a:spLocks noGrp="1"/>
          </p:cNvSpPr>
          <p:nvPr>
            <p:ph type="sldNum" sz="quarter" idx="11"/>
          </p:nvPr>
        </p:nvSpPr>
        <p:spPr/>
        <p:txBody>
          <a:bodyPr/>
          <a:lstStyle/>
          <a:p>
            <a:fld id="{DDD2A080-DA64-4F5C-9131-47EB793B4410}" type="slidenum">
              <a:rPr lang="en-GB" noProof="0" smtClean="0"/>
              <a:pPr/>
              <a:t>18</a:t>
            </a:fld>
            <a:endParaRPr lang="en-GB" noProof="0" dirty="0"/>
          </a:p>
        </p:txBody>
      </p:sp>
    </p:spTree>
    <p:extLst>
      <p:ext uri="{BB962C8B-B14F-4D97-AF65-F5344CB8AC3E}">
        <p14:creationId xmlns:p14="http://schemas.microsoft.com/office/powerpoint/2010/main" val="5175979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8CE7FB2-4A83-40FD-AE18-2AB07CC3B892}"/>
              </a:ext>
            </a:extLst>
          </p:cNvPr>
          <p:cNvSpPr>
            <a:spLocks noGrp="1"/>
          </p:cNvSpPr>
          <p:nvPr>
            <p:ph idx="1"/>
          </p:nvPr>
        </p:nvSpPr>
        <p:spPr/>
        <p:txBody>
          <a:bodyPr/>
          <a:lstStyle/>
          <a:p>
            <a:endParaRPr lang="nl-NL" dirty="0"/>
          </a:p>
        </p:txBody>
      </p:sp>
      <p:sp>
        <p:nvSpPr>
          <p:cNvPr id="3" name="Title 2">
            <a:extLst>
              <a:ext uri="{FF2B5EF4-FFF2-40B4-BE49-F238E27FC236}">
                <a16:creationId xmlns:a16="http://schemas.microsoft.com/office/drawing/2014/main" id="{CFAFDCB1-EE6E-494B-96C8-B947978D1110}"/>
              </a:ext>
            </a:extLst>
          </p:cNvPr>
          <p:cNvSpPr>
            <a:spLocks noGrp="1"/>
          </p:cNvSpPr>
          <p:nvPr>
            <p:ph type="title"/>
          </p:nvPr>
        </p:nvSpPr>
        <p:spPr/>
        <p:txBody>
          <a:bodyPr/>
          <a:lstStyle/>
          <a:p>
            <a:endParaRPr lang="nl-NL"/>
          </a:p>
        </p:txBody>
      </p:sp>
      <p:sp>
        <p:nvSpPr>
          <p:cNvPr id="4" name="Slide Number Placeholder 3">
            <a:extLst>
              <a:ext uri="{FF2B5EF4-FFF2-40B4-BE49-F238E27FC236}">
                <a16:creationId xmlns:a16="http://schemas.microsoft.com/office/drawing/2014/main" id="{EBF51850-C378-4527-86F2-12DC731706E2}"/>
              </a:ext>
            </a:extLst>
          </p:cNvPr>
          <p:cNvSpPr>
            <a:spLocks noGrp="1"/>
          </p:cNvSpPr>
          <p:nvPr>
            <p:ph type="sldNum" sz="quarter" idx="11"/>
          </p:nvPr>
        </p:nvSpPr>
        <p:spPr/>
        <p:txBody>
          <a:bodyPr/>
          <a:lstStyle/>
          <a:p>
            <a:fld id="{DDD2A080-DA64-4F5C-9131-47EB793B4410}" type="slidenum">
              <a:rPr lang="en-GB" noProof="0" smtClean="0"/>
              <a:pPr/>
              <a:t>19</a:t>
            </a:fld>
            <a:endParaRPr lang="en-GB" noProof="0" dirty="0"/>
          </a:p>
        </p:txBody>
      </p:sp>
      <p:sp>
        <p:nvSpPr>
          <p:cNvPr id="5" name="Rectangle 4">
            <a:extLst>
              <a:ext uri="{FF2B5EF4-FFF2-40B4-BE49-F238E27FC236}">
                <a16:creationId xmlns:a16="http://schemas.microsoft.com/office/drawing/2014/main" id="{93A8E651-25DD-4D64-BA45-AD71DA336D48}"/>
              </a:ext>
            </a:extLst>
          </p:cNvPr>
          <p:cNvSpPr/>
          <p:nvPr/>
        </p:nvSpPr>
        <p:spPr>
          <a:xfrm>
            <a:off x="3047999" y="1443841"/>
            <a:ext cx="7500257" cy="3970318"/>
          </a:xfrm>
          <a:prstGeom prst="rect">
            <a:avLst/>
          </a:prstGeom>
        </p:spPr>
        <p:txBody>
          <a:bodyPr wrap="square">
            <a:spAutoFit/>
          </a:bodyPr>
          <a:lstStyle/>
          <a:p>
            <a:r>
              <a:rPr lang="en-US" b="1" dirty="0"/>
              <a:t>Why upgrade from JDK 8 to JDK 11?</a:t>
            </a:r>
          </a:p>
          <a:p>
            <a:pPr marL="285750" indent="-285750">
              <a:buFont typeface="Arial" panose="020B0604020202020204" pitchFamily="34" charset="0"/>
              <a:buChar char="•"/>
            </a:pPr>
            <a:r>
              <a:rPr lang="en-US" dirty="0"/>
              <a:t>Next </a:t>
            </a:r>
            <a:r>
              <a:rPr lang="en-US" b="1" dirty="0"/>
              <a:t>LTS</a:t>
            </a:r>
            <a:r>
              <a:rPr lang="en-US" dirty="0"/>
              <a:t> version (if you own a commercial license).</a:t>
            </a:r>
          </a:p>
          <a:p>
            <a:pPr marL="285750" indent="-285750">
              <a:buFont typeface="Arial" panose="020B0604020202020204" pitchFamily="34" charset="0"/>
              <a:buChar char="•"/>
            </a:pPr>
            <a:r>
              <a:rPr lang="en-US" dirty="0"/>
              <a:t>Full support for Linux containers (Docker included).</a:t>
            </a:r>
          </a:p>
          <a:p>
            <a:pPr marL="285750" indent="-285750">
              <a:buFont typeface="Arial" panose="020B0604020202020204" pitchFamily="34" charset="0"/>
              <a:buChar char="•"/>
            </a:pPr>
            <a:r>
              <a:rPr lang="en-US" dirty="0"/>
              <a:t>Support parallel full garbage collection on </a:t>
            </a:r>
            <a:r>
              <a:rPr lang="en-US" b="1" dirty="0"/>
              <a:t>G1.</a:t>
            </a:r>
            <a:endParaRPr lang="en-US" dirty="0"/>
          </a:p>
          <a:p>
            <a:pPr marL="285750" indent="-285750">
              <a:buFont typeface="Arial" panose="020B0604020202020204" pitchFamily="34" charset="0"/>
              <a:buChar char="•"/>
            </a:pPr>
            <a:r>
              <a:rPr lang="en-US" dirty="0"/>
              <a:t>Free Application Class-Data Sharing feature.</a:t>
            </a:r>
          </a:p>
          <a:p>
            <a:pPr marL="285750" indent="-285750">
              <a:buFont typeface="Arial" panose="020B0604020202020204" pitchFamily="34" charset="0"/>
              <a:buChar char="•"/>
            </a:pPr>
            <a:r>
              <a:rPr lang="en-US" dirty="0"/>
              <a:t>Free low overhead Flight Recorder and Heap Profiler.</a:t>
            </a:r>
          </a:p>
          <a:p>
            <a:pPr marL="285750" indent="-285750">
              <a:buFont typeface="Arial" panose="020B0604020202020204" pitchFamily="34" charset="0"/>
              <a:buChar char="•"/>
            </a:pPr>
            <a:r>
              <a:rPr lang="en-US" dirty="0"/>
              <a:t>Heap allocation on alternative memory devices.</a:t>
            </a:r>
          </a:p>
          <a:p>
            <a:pPr marL="285750" indent="-285750">
              <a:buFont typeface="Arial" panose="020B0604020202020204" pitchFamily="34" charset="0"/>
              <a:buChar char="•"/>
            </a:pPr>
            <a:r>
              <a:rPr lang="en-US" dirty="0"/>
              <a:t>New default set of root authority certificates.</a:t>
            </a:r>
          </a:p>
          <a:p>
            <a:pPr marL="285750" indent="-285750">
              <a:buFont typeface="Arial" panose="020B0604020202020204" pitchFamily="34" charset="0"/>
              <a:buChar char="•"/>
            </a:pPr>
            <a:r>
              <a:rPr lang="en-US" dirty="0"/>
              <a:t>New </a:t>
            </a:r>
            <a:r>
              <a:rPr lang="en-US" b="1" dirty="0">
                <a:hlinkClick r:id="rId2"/>
              </a:rPr>
              <a:t>ZGC</a:t>
            </a:r>
            <a:r>
              <a:rPr lang="en-US" b="1" dirty="0"/>
              <a:t> </a:t>
            </a:r>
            <a:r>
              <a:rPr lang="en-US" dirty="0"/>
              <a:t>and </a:t>
            </a:r>
            <a:r>
              <a:rPr lang="en-US" b="1" dirty="0">
                <a:hlinkClick r:id="rId3"/>
              </a:rPr>
              <a:t>Epsilon</a:t>
            </a:r>
            <a:r>
              <a:rPr lang="en-US" b="1" dirty="0"/>
              <a:t> </a:t>
            </a:r>
            <a:r>
              <a:rPr lang="en-US" dirty="0"/>
              <a:t>garbage collectors.</a:t>
            </a:r>
          </a:p>
          <a:p>
            <a:pPr marL="285750" indent="-285750">
              <a:buFont typeface="Arial" panose="020B0604020202020204" pitchFamily="34" charset="0"/>
              <a:buChar char="•"/>
            </a:pPr>
            <a:r>
              <a:rPr lang="en-US" dirty="0"/>
              <a:t>Ahead-of-time compilation and </a:t>
            </a:r>
            <a:r>
              <a:rPr lang="en-US" b="1" dirty="0" err="1"/>
              <a:t>GraalVM</a:t>
            </a:r>
            <a:r>
              <a:rPr lang="en-US" b="1" dirty="0"/>
              <a:t>.</a:t>
            </a:r>
            <a:endParaRPr lang="en-US" dirty="0"/>
          </a:p>
          <a:p>
            <a:pPr marL="285750" indent="-285750">
              <a:buFont typeface="Arial" panose="020B0604020202020204" pitchFamily="34" charset="0"/>
              <a:buChar char="•"/>
            </a:pPr>
            <a:r>
              <a:rPr lang="en-US" dirty="0"/>
              <a:t>Transport Layer Security (</a:t>
            </a:r>
            <a:r>
              <a:rPr lang="en-US" b="1" dirty="0"/>
              <a:t>TLS</a:t>
            </a:r>
            <a:r>
              <a:rPr lang="en-US" dirty="0"/>
              <a:t>) 1.3.</a:t>
            </a:r>
          </a:p>
          <a:p>
            <a:pPr marL="285750" indent="-285750">
              <a:buFont typeface="Arial" panose="020B0604020202020204" pitchFamily="34" charset="0"/>
              <a:buChar char="•"/>
            </a:pPr>
            <a:r>
              <a:rPr lang="en-US" dirty="0" err="1">
                <a:hlinkClick r:id="rId4"/>
              </a:rPr>
              <a:t>JShell</a:t>
            </a:r>
            <a:r>
              <a:rPr lang="en-US" dirty="0"/>
              <a:t>.</a:t>
            </a:r>
          </a:p>
          <a:p>
            <a:pPr marL="285750" indent="-285750">
              <a:buFont typeface="Arial" panose="020B0604020202020204" pitchFamily="34" charset="0"/>
              <a:buChar char="•"/>
            </a:pPr>
            <a:r>
              <a:rPr lang="en-US" dirty="0"/>
              <a:t>Advance HTTP client</a:t>
            </a:r>
          </a:p>
          <a:p>
            <a:pPr marL="285750" indent="-285750">
              <a:buFont typeface="Arial" panose="020B0604020202020204" pitchFamily="34" charset="0"/>
              <a:buChar char="•"/>
            </a:pPr>
            <a:r>
              <a:rPr lang="en-US" dirty="0"/>
              <a:t>Support for “shebang” Java files! </a:t>
            </a:r>
            <a:r>
              <a:rPr lang="en-US" i="1" dirty="0"/>
              <a:t>#!/bin/java</a:t>
            </a:r>
            <a:endParaRPr lang="en-US" dirty="0">
              <a:effectLst/>
            </a:endParaRPr>
          </a:p>
        </p:txBody>
      </p:sp>
    </p:spTree>
    <p:extLst>
      <p:ext uri="{BB962C8B-B14F-4D97-AF65-F5344CB8AC3E}">
        <p14:creationId xmlns:p14="http://schemas.microsoft.com/office/powerpoint/2010/main" val="40968784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GB" dirty="0"/>
              <a:t>Subjects of this talk		</a:t>
            </a:r>
          </a:p>
        </p:txBody>
      </p:sp>
      <p:sp>
        <p:nvSpPr>
          <p:cNvPr id="4" name="Slide Number Placeholder 3"/>
          <p:cNvSpPr>
            <a:spLocks noGrp="1"/>
          </p:cNvSpPr>
          <p:nvPr>
            <p:ph type="sldNum" sz="quarter" idx="11"/>
          </p:nvPr>
        </p:nvSpPr>
        <p:spPr/>
        <p:txBody>
          <a:bodyPr/>
          <a:lstStyle/>
          <a:p>
            <a:fld id="{DDD2A080-DA64-4F5C-9131-47EB793B4410}" type="slidenum">
              <a:rPr lang="en-GB" noProof="0" smtClean="0"/>
              <a:pPr/>
              <a:t>2</a:t>
            </a:fld>
            <a:endParaRPr lang="en-GB" noProof="0" dirty="0"/>
          </a:p>
        </p:txBody>
      </p:sp>
      <p:sp>
        <p:nvSpPr>
          <p:cNvPr id="6" name="Content Placeholder 5"/>
          <p:cNvSpPr>
            <a:spLocks noGrp="1"/>
          </p:cNvSpPr>
          <p:nvPr>
            <p:ph idx="1"/>
          </p:nvPr>
        </p:nvSpPr>
        <p:spPr>
          <a:xfrm>
            <a:off x="2094710" y="1134808"/>
            <a:ext cx="8412725" cy="4922391"/>
          </a:xfrm>
        </p:spPr>
        <p:txBody>
          <a:bodyPr/>
          <a:lstStyle/>
          <a:p>
            <a:pPr marL="342900" indent="-342900">
              <a:buFont typeface="Arial" panose="020B0604020202020204" pitchFamily="34" charset="0"/>
              <a:buChar char="•"/>
            </a:pPr>
            <a:endParaRPr lang="en-GB" sz="4800" dirty="0"/>
          </a:p>
          <a:p>
            <a:pPr marL="342900" indent="-342900">
              <a:buFont typeface="Arial" panose="020B0604020202020204" pitchFamily="34" charset="0"/>
              <a:buChar char="•"/>
            </a:pPr>
            <a:endParaRPr lang="en-GB" sz="4800" dirty="0"/>
          </a:p>
          <a:p>
            <a:pPr marL="342900" indent="-342900">
              <a:buFont typeface="Arial" panose="020B0604020202020204" pitchFamily="34" charset="0"/>
              <a:buChar char="•"/>
            </a:pPr>
            <a:endParaRPr lang="en-GB" sz="4800" dirty="0"/>
          </a:p>
          <a:p>
            <a:pPr marL="342900" indent="-342900">
              <a:buFont typeface="Arial" panose="020B0604020202020204" pitchFamily="34" charset="0"/>
              <a:buChar char="•"/>
            </a:pPr>
            <a:r>
              <a:rPr lang="en-GB" sz="4800" dirty="0"/>
              <a:t>JAVA versioning policy</a:t>
            </a:r>
          </a:p>
          <a:p>
            <a:endParaRPr lang="en-GB" sz="4800" dirty="0"/>
          </a:p>
          <a:p>
            <a:endParaRPr lang="en-GB" sz="4800" dirty="0"/>
          </a:p>
          <a:p>
            <a:pPr marL="342900" indent="-342900">
              <a:buFont typeface="Arial" panose="020B0604020202020204" pitchFamily="34" charset="0"/>
              <a:buChar char="•"/>
            </a:pPr>
            <a:r>
              <a:rPr lang="en-GB" sz="4800" dirty="0"/>
              <a:t>Oracle versus Open JDK etc</a:t>
            </a:r>
          </a:p>
          <a:p>
            <a:pPr marL="342900" indent="-342900">
              <a:buFont typeface="Arial" panose="020B0604020202020204" pitchFamily="34" charset="0"/>
              <a:buChar char="•"/>
            </a:pPr>
            <a:endParaRPr lang="en-GB" sz="4800" dirty="0"/>
          </a:p>
          <a:p>
            <a:pPr marL="342900" indent="-342900">
              <a:buFont typeface="Arial" panose="020B0604020202020204" pitchFamily="34" charset="0"/>
              <a:buChar char="•"/>
            </a:pPr>
            <a:endParaRPr lang="en-GB" sz="4800" dirty="0"/>
          </a:p>
          <a:p>
            <a:pPr marL="342900" indent="-342900">
              <a:buFont typeface="Arial" panose="020B0604020202020204" pitchFamily="34" charset="0"/>
              <a:buChar char="•"/>
            </a:pPr>
            <a:r>
              <a:rPr lang="en-GB" sz="4800" dirty="0"/>
              <a:t>JAVA versions</a:t>
            </a:r>
          </a:p>
          <a:p>
            <a:pPr marL="611188" lvl="1" indent="-342900">
              <a:buFont typeface="Arial" panose="020B0604020202020204" pitchFamily="34" charset="0"/>
              <a:buChar char="•"/>
            </a:pPr>
            <a:endParaRPr lang="en-GB" sz="4800" dirty="0"/>
          </a:p>
          <a:p>
            <a:pPr marL="611188" lvl="1" indent="-342900">
              <a:buFont typeface="Arial" panose="020B0604020202020204" pitchFamily="34" charset="0"/>
              <a:buChar char="•"/>
            </a:pPr>
            <a:r>
              <a:rPr lang="en-GB" sz="4800" dirty="0"/>
              <a:t>demo</a:t>
            </a:r>
          </a:p>
          <a:p>
            <a:pPr marL="342900" indent="-342900">
              <a:buFont typeface="Arial" panose="020B0604020202020204" pitchFamily="34" charset="0"/>
              <a:buChar char="•"/>
            </a:pPr>
            <a:endParaRPr lang="en-GB" sz="4800" dirty="0"/>
          </a:p>
          <a:p>
            <a:pPr marL="342900" indent="-342900">
              <a:buFont typeface="Arial" panose="020B0604020202020204" pitchFamily="34" charset="0"/>
              <a:buChar char="•"/>
            </a:pPr>
            <a:endParaRPr lang="en-GB" sz="4800" dirty="0"/>
          </a:p>
          <a:p>
            <a:pPr marL="342900" indent="-342900">
              <a:buFont typeface="Arial" panose="020B0604020202020204" pitchFamily="34" charset="0"/>
              <a:buChar char="•"/>
            </a:pPr>
            <a:r>
              <a:rPr lang="en-GB" sz="4800" dirty="0"/>
              <a:t>ING versioning</a:t>
            </a:r>
          </a:p>
          <a:p>
            <a:pPr marL="342900" indent="-342900">
              <a:buFont typeface="Arial" panose="020B0604020202020204" pitchFamily="34" charset="0"/>
              <a:buChar char="•"/>
            </a:pPr>
            <a:endParaRPr lang="en-GB" sz="4800" dirty="0"/>
          </a:p>
          <a:p>
            <a:endParaRPr lang="en-GB" sz="4800" dirty="0"/>
          </a:p>
        </p:txBody>
      </p:sp>
    </p:spTree>
    <p:extLst>
      <p:ext uri="{BB962C8B-B14F-4D97-AF65-F5344CB8AC3E}">
        <p14:creationId xmlns:p14="http://schemas.microsoft.com/office/powerpoint/2010/main" val="9689089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5112274-C1DD-4C62-8C36-2E29F26D19CF}"/>
              </a:ext>
            </a:extLst>
          </p:cNvPr>
          <p:cNvSpPr>
            <a:spLocks noGrp="1"/>
          </p:cNvSpPr>
          <p:nvPr>
            <p:ph idx="1"/>
          </p:nvPr>
        </p:nvSpPr>
        <p:spPr/>
        <p:txBody>
          <a:bodyPr/>
          <a:lstStyle/>
          <a:p>
            <a:pPr marL="342900" indent="-342900">
              <a:buFont typeface="Arial" panose="020B0604020202020204" pitchFamily="34" charset="0"/>
              <a:buChar char="•"/>
            </a:pPr>
            <a:r>
              <a:rPr lang="en-US" dirty="0" err="1"/>
              <a:t>Mattermost</a:t>
            </a:r>
            <a:r>
              <a:rPr lang="en-US" dirty="0"/>
              <a:t> JAVA: Fortify is legacy and does not support it, wait for </a:t>
            </a:r>
            <a:r>
              <a:rPr lang="en-US" dirty="0" err="1"/>
              <a:t>Checkmarx</a:t>
            </a:r>
            <a:endParaRPr lang="en-US" dirty="0"/>
          </a:p>
          <a:p>
            <a:pPr marL="342900" indent="-342900">
              <a:buFont typeface="Arial" panose="020B0604020202020204" pitchFamily="34" charset="0"/>
              <a:buChar char="•"/>
            </a:pPr>
            <a:r>
              <a:rPr lang="en-US" dirty="0"/>
              <a:t>Some colleagues tried it without much success</a:t>
            </a:r>
          </a:p>
          <a:p>
            <a:pPr marL="342900" indent="-342900">
              <a:buFont typeface="Arial" panose="020B0604020202020204" pitchFamily="34" charset="0"/>
              <a:buChar char="•"/>
            </a:pPr>
            <a:r>
              <a:rPr lang="en-US" dirty="0" err="1"/>
              <a:t>Merak</a:t>
            </a:r>
            <a:r>
              <a:rPr lang="en-US" dirty="0"/>
              <a:t> </a:t>
            </a:r>
            <a:r>
              <a:rPr lang="en-US"/>
              <a:t>is ready for it.</a:t>
            </a:r>
            <a:endParaRPr lang="en-US" dirty="0"/>
          </a:p>
          <a:p>
            <a:pPr marL="342900" indent="-342900">
              <a:buFont typeface="Arial" panose="020B0604020202020204" pitchFamily="34" charset="0"/>
              <a:buChar char="•"/>
            </a:pPr>
            <a:endParaRPr lang="en-US" dirty="0"/>
          </a:p>
          <a:p>
            <a:endParaRPr lang="nl-NL" dirty="0"/>
          </a:p>
        </p:txBody>
      </p:sp>
      <p:sp>
        <p:nvSpPr>
          <p:cNvPr id="3" name="Title 2">
            <a:extLst>
              <a:ext uri="{FF2B5EF4-FFF2-40B4-BE49-F238E27FC236}">
                <a16:creationId xmlns:a16="http://schemas.microsoft.com/office/drawing/2014/main" id="{1E51E927-237C-4380-9288-633499BDAD9D}"/>
              </a:ext>
            </a:extLst>
          </p:cNvPr>
          <p:cNvSpPr>
            <a:spLocks noGrp="1"/>
          </p:cNvSpPr>
          <p:nvPr>
            <p:ph type="title"/>
          </p:nvPr>
        </p:nvSpPr>
        <p:spPr/>
        <p:txBody>
          <a:bodyPr/>
          <a:lstStyle/>
          <a:p>
            <a:r>
              <a:rPr lang="en-US" dirty="0"/>
              <a:t>ING	</a:t>
            </a:r>
            <a:endParaRPr lang="nl-NL" dirty="0"/>
          </a:p>
        </p:txBody>
      </p:sp>
      <p:sp>
        <p:nvSpPr>
          <p:cNvPr id="4" name="Slide Number Placeholder 3">
            <a:extLst>
              <a:ext uri="{FF2B5EF4-FFF2-40B4-BE49-F238E27FC236}">
                <a16:creationId xmlns:a16="http://schemas.microsoft.com/office/drawing/2014/main" id="{6CDBCE5A-2956-4303-9F7C-4AF9A29EBF1D}"/>
              </a:ext>
            </a:extLst>
          </p:cNvPr>
          <p:cNvSpPr>
            <a:spLocks noGrp="1"/>
          </p:cNvSpPr>
          <p:nvPr>
            <p:ph type="sldNum" sz="quarter" idx="11"/>
          </p:nvPr>
        </p:nvSpPr>
        <p:spPr/>
        <p:txBody>
          <a:bodyPr/>
          <a:lstStyle/>
          <a:p>
            <a:fld id="{DDD2A080-DA64-4F5C-9131-47EB793B4410}" type="slidenum">
              <a:rPr lang="en-GB" noProof="0" smtClean="0"/>
              <a:pPr/>
              <a:t>20</a:t>
            </a:fld>
            <a:endParaRPr lang="en-GB" noProof="0" dirty="0"/>
          </a:p>
        </p:txBody>
      </p:sp>
    </p:spTree>
    <p:extLst>
      <p:ext uri="{BB962C8B-B14F-4D97-AF65-F5344CB8AC3E}">
        <p14:creationId xmlns:p14="http://schemas.microsoft.com/office/powerpoint/2010/main" val="10115043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A177CD0-AD79-41D0-A5DC-9585C144BA56}"/>
              </a:ext>
            </a:extLst>
          </p:cNvPr>
          <p:cNvSpPr>
            <a:spLocks noGrp="1"/>
          </p:cNvSpPr>
          <p:nvPr>
            <p:ph idx="1"/>
          </p:nvPr>
        </p:nvSpPr>
        <p:spPr/>
        <p:txBody>
          <a:bodyPr/>
          <a:lstStyle/>
          <a:p>
            <a:r>
              <a:rPr lang="nl-NL" dirty="0">
                <a:hlinkClick r:id="rId3"/>
              </a:rPr>
              <a:t>https://confluence.europe.intranet/display/PSEP/Java+11+running+APIs</a:t>
            </a:r>
            <a:endParaRPr lang="nl-NL" dirty="0"/>
          </a:p>
          <a:p>
            <a:r>
              <a:rPr lang="nl-NL" dirty="0">
                <a:hlinkClick r:id="rId4"/>
              </a:rPr>
              <a:t>https://confluence.europe.intranet/display/CYRS/Java+11+experiences</a:t>
            </a:r>
            <a:endParaRPr lang="nl-NL" dirty="0"/>
          </a:p>
          <a:p>
            <a:r>
              <a:rPr lang="nl-NL" dirty="0">
                <a:hlinkClick r:id="rId5"/>
              </a:rPr>
              <a:t>https://en.wikipedia.org/wiki/Java_version_history</a:t>
            </a:r>
            <a:endParaRPr lang="nl-NL" dirty="0"/>
          </a:p>
          <a:p>
            <a:r>
              <a:rPr lang="nl-NL" dirty="0">
                <a:hlinkClick r:id="rId6"/>
              </a:rPr>
              <a:t>https://www.baeldung.com/oracle-jdk-vs-openjdk</a:t>
            </a:r>
            <a:endParaRPr lang="nl-NL" dirty="0"/>
          </a:p>
          <a:p>
            <a:r>
              <a:rPr lang="nl-NL" dirty="0">
                <a:hlinkClick r:id="rId7"/>
              </a:rPr>
              <a:t>https://dzone.com/articles/an-overview-on-jdk-vendors</a:t>
            </a:r>
            <a:endParaRPr lang="nl-NL" dirty="0"/>
          </a:p>
          <a:p>
            <a:r>
              <a:rPr lang="nl-NL" dirty="0">
                <a:hlinkClick r:id="rId8"/>
              </a:rPr>
              <a:t>https://javatutorial.net/java-9-jshell-example</a:t>
            </a:r>
            <a:endParaRPr lang="nl-NL" dirty="0"/>
          </a:p>
          <a:p>
            <a:r>
              <a:rPr lang="nl-NL" dirty="0">
                <a:hlinkClick r:id="rId9"/>
              </a:rPr>
              <a:t>https://howtodoinjava.com/java9/java9-private-interface-methods/</a:t>
            </a:r>
            <a:endParaRPr lang="nl-NL" dirty="0"/>
          </a:p>
          <a:p>
            <a:r>
              <a:rPr lang="nl-NL" dirty="0">
                <a:hlinkClick r:id="rId10"/>
              </a:rPr>
              <a:t>https://www.baeldung.com/java-9-optional</a:t>
            </a:r>
            <a:r>
              <a:rPr lang="nl-NL" dirty="0"/>
              <a:t>   </a:t>
            </a:r>
            <a:r>
              <a:rPr lang="nl-NL" dirty="0" err="1"/>
              <a:t>And</a:t>
            </a:r>
            <a:r>
              <a:rPr lang="nl-NL" dirty="0"/>
              <a:t> more.. Search </a:t>
            </a:r>
            <a:r>
              <a:rPr lang="nl-NL" dirty="0" err="1"/>
              <a:t>java</a:t>
            </a:r>
            <a:r>
              <a:rPr lang="nl-NL" dirty="0"/>
              <a:t> 9 on site</a:t>
            </a:r>
          </a:p>
          <a:p>
            <a:r>
              <a:rPr lang="nl-NL" dirty="0">
                <a:hlinkClick r:id="rId11"/>
              </a:rPr>
              <a:t>https://blogs.oracle.com/jtc/openjdk-10-now-includes-root-ca-certificates</a:t>
            </a:r>
            <a:endParaRPr lang="nl-NL" dirty="0"/>
          </a:p>
          <a:p>
            <a:r>
              <a:rPr lang="nl-NL" dirty="0">
                <a:hlinkClick r:id="rId12"/>
              </a:rPr>
              <a:t>https://mkyong.com/java/java-11-httpclient-examples/</a:t>
            </a:r>
            <a:endParaRPr lang="nl-NL" dirty="0"/>
          </a:p>
          <a:p>
            <a:r>
              <a:rPr lang="nl-NL" dirty="0">
                <a:hlinkClick r:id="rId13"/>
              </a:rPr>
              <a:t>https://www.journaldev.com/24601/java-11-features</a:t>
            </a:r>
            <a:endParaRPr lang="nl-NL" dirty="0"/>
          </a:p>
          <a:p>
            <a:r>
              <a:rPr lang="nl-NL" dirty="0">
                <a:hlinkClick r:id="rId14"/>
              </a:rPr>
              <a:t>https://stackify.com/java-12-new-features-and-enhancements-developers-should-know/</a:t>
            </a:r>
            <a:endParaRPr lang="nl-NL" dirty="0"/>
          </a:p>
          <a:p>
            <a:r>
              <a:rPr lang="nl-NL" dirty="0">
                <a:hlinkClick r:id="rId15"/>
              </a:rPr>
              <a:t>https://www.journaldev.com/33204/java-13-features</a:t>
            </a:r>
            <a:endParaRPr lang="nl-NL" dirty="0"/>
          </a:p>
          <a:p>
            <a:r>
              <a:rPr lang="nl-NL" dirty="0">
                <a:hlinkClick r:id="rId16"/>
              </a:rPr>
              <a:t>https://www.techgeeknext.com/java/java14-features#pmi</a:t>
            </a:r>
            <a:endParaRPr lang="nl-NL" dirty="0"/>
          </a:p>
          <a:p>
            <a:endParaRPr lang="nl-NL" dirty="0"/>
          </a:p>
          <a:p>
            <a:endParaRPr lang="nl-NL" dirty="0"/>
          </a:p>
          <a:p>
            <a:endParaRPr lang="nl-NL" dirty="0"/>
          </a:p>
          <a:p>
            <a:endParaRPr lang="nl-NL" dirty="0"/>
          </a:p>
          <a:p>
            <a:endParaRPr lang="nl-NL" dirty="0"/>
          </a:p>
          <a:p>
            <a:endParaRPr lang="nl-NL" dirty="0"/>
          </a:p>
          <a:p>
            <a:endParaRPr lang="nl-NL" dirty="0"/>
          </a:p>
          <a:p>
            <a:endParaRPr lang="nl-NL" dirty="0"/>
          </a:p>
        </p:txBody>
      </p:sp>
      <p:sp>
        <p:nvSpPr>
          <p:cNvPr id="3" name="Title 2">
            <a:extLst>
              <a:ext uri="{FF2B5EF4-FFF2-40B4-BE49-F238E27FC236}">
                <a16:creationId xmlns:a16="http://schemas.microsoft.com/office/drawing/2014/main" id="{E34D6DF2-2D58-4D7F-9FE7-DFE1A4109E93}"/>
              </a:ext>
            </a:extLst>
          </p:cNvPr>
          <p:cNvSpPr>
            <a:spLocks noGrp="1"/>
          </p:cNvSpPr>
          <p:nvPr>
            <p:ph type="title"/>
          </p:nvPr>
        </p:nvSpPr>
        <p:spPr/>
        <p:txBody>
          <a:bodyPr/>
          <a:lstStyle/>
          <a:p>
            <a:r>
              <a:rPr lang="nl-NL" dirty="0"/>
              <a:t>https://github.com/RobNoort/java8-to-java11-demo</a:t>
            </a:r>
          </a:p>
        </p:txBody>
      </p:sp>
      <p:sp>
        <p:nvSpPr>
          <p:cNvPr id="4" name="Slide Number Placeholder 3">
            <a:extLst>
              <a:ext uri="{FF2B5EF4-FFF2-40B4-BE49-F238E27FC236}">
                <a16:creationId xmlns:a16="http://schemas.microsoft.com/office/drawing/2014/main" id="{2D696F79-EC14-4D10-8444-2B203FE94D2C}"/>
              </a:ext>
            </a:extLst>
          </p:cNvPr>
          <p:cNvSpPr>
            <a:spLocks noGrp="1"/>
          </p:cNvSpPr>
          <p:nvPr>
            <p:ph type="sldNum" sz="quarter" idx="11"/>
          </p:nvPr>
        </p:nvSpPr>
        <p:spPr/>
        <p:txBody>
          <a:bodyPr/>
          <a:lstStyle/>
          <a:p>
            <a:fld id="{DDD2A080-DA64-4F5C-9131-47EB793B4410}" type="slidenum">
              <a:rPr lang="en-GB" noProof="0" smtClean="0"/>
              <a:pPr/>
              <a:t>21</a:t>
            </a:fld>
            <a:endParaRPr lang="en-GB" noProof="0" dirty="0"/>
          </a:p>
        </p:txBody>
      </p:sp>
    </p:spTree>
    <p:extLst>
      <p:ext uri="{BB962C8B-B14F-4D97-AF65-F5344CB8AC3E}">
        <p14:creationId xmlns:p14="http://schemas.microsoft.com/office/powerpoint/2010/main" val="23972277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9242AA-5FD2-423D-8718-E5EC77AC2CC3}"/>
              </a:ext>
            </a:extLst>
          </p:cNvPr>
          <p:cNvSpPr>
            <a:spLocks noGrp="1"/>
          </p:cNvSpPr>
          <p:nvPr>
            <p:ph type="title"/>
          </p:nvPr>
        </p:nvSpPr>
        <p:spPr/>
        <p:txBody>
          <a:bodyPr/>
          <a:lstStyle/>
          <a:p>
            <a:r>
              <a:rPr lang="en-US" dirty="0"/>
              <a:t>Version overview</a:t>
            </a:r>
            <a:endParaRPr lang="nl-NL" dirty="0"/>
          </a:p>
        </p:txBody>
      </p:sp>
      <p:sp>
        <p:nvSpPr>
          <p:cNvPr id="4" name="Slide Number Placeholder 3">
            <a:extLst>
              <a:ext uri="{FF2B5EF4-FFF2-40B4-BE49-F238E27FC236}">
                <a16:creationId xmlns:a16="http://schemas.microsoft.com/office/drawing/2014/main" id="{E5D40114-A6AD-42E1-B358-6E944EB6D3FB}"/>
              </a:ext>
            </a:extLst>
          </p:cNvPr>
          <p:cNvSpPr>
            <a:spLocks noGrp="1"/>
          </p:cNvSpPr>
          <p:nvPr>
            <p:ph type="sldNum" sz="quarter" idx="11"/>
          </p:nvPr>
        </p:nvSpPr>
        <p:spPr/>
        <p:txBody>
          <a:bodyPr/>
          <a:lstStyle/>
          <a:p>
            <a:fld id="{DDD2A080-DA64-4F5C-9131-47EB793B4410}" type="slidenum">
              <a:rPr lang="en-GB" noProof="0" smtClean="0"/>
              <a:pPr/>
              <a:t>3</a:t>
            </a:fld>
            <a:endParaRPr lang="en-GB" noProof="0" dirty="0"/>
          </a:p>
        </p:txBody>
      </p:sp>
      <p:pic>
        <p:nvPicPr>
          <p:cNvPr id="6" name="Picture 5">
            <a:extLst>
              <a:ext uri="{FF2B5EF4-FFF2-40B4-BE49-F238E27FC236}">
                <a16:creationId xmlns:a16="http://schemas.microsoft.com/office/drawing/2014/main" id="{48293EE4-F3D8-4A42-8466-FD9FDC795386}"/>
              </a:ext>
            </a:extLst>
          </p:cNvPr>
          <p:cNvPicPr>
            <a:picLocks noChangeAspect="1"/>
          </p:cNvPicPr>
          <p:nvPr/>
        </p:nvPicPr>
        <p:blipFill>
          <a:blip r:embed="rId2"/>
          <a:stretch>
            <a:fillRect/>
          </a:stretch>
        </p:blipFill>
        <p:spPr>
          <a:xfrm>
            <a:off x="4781766" y="771525"/>
            <a:ext cx="5153279" cy="5314950"/>
          </a:xfrm>
          <a:prstGeom prst="rect">
            <a:avLst/>
          </a:prstGeom>
        </p:spPr>
      </p:pic>
      <p:sp>
        <p:nvSpPr>
          <p:cNvPr id="9" name="TextBox 8">
            <a:extLst>
              <a:ext uri="{FF2B5EF4-FFF2-40B4-BE49-F238E27FC236}">
                <a16:creationId xmlns:a16="http://schemas.microsoft.com/office/drawing/2014/main" id="{1CC28CCC-6A0C-4467-AFFA-F853890F7406}"/>
              </a:ext>
            </a:extLst>
          </p:cNvPr>
          <p:cNvSpPr txBox="1"/>
          <p:nvPr/>
        </p:nvSpPr>
        <p:spPr>
          <a:xfrm>
            <a:off x="1085850" y="1641021"/>
            <a:ext cx="3273879" cy="934478"/>
          </a:xfrm>
          <a:prstGeom prst="rect">
            <a:avLst/>
          </a:prstGeom>
          <a:noFill/>
        </p:spPr>
        <p:txBody>
          <a:bodyPr wrap="square" lIns="36000" tIns="36000" rIns="36000" bIns="36000" rtlCol="0">
            <a:spAutoFit/>
          </a:bodyPr>
          <a:lstStyle/>
          <a:p>
            <a:pPr marL="285750" indent="-285750">
              <a:buFontTx/>
              <a:buChar char="-"/>
            </a:pPr>
            <a:r>
              <a:rPr lang="en-US" sz="1400" dirty="0"/>
              <a:t>Starting from 1995</a:t>
            </a:r>
          </a:p>
          <a:p>
            <a:pPr marL="285750" indent="-285750">
              <a:buFontTx/>
              <a:buChar char="-"/>
            </a:pPr>
            <a:r>
              <a:rPr lang="en-US" sz="1400" dirty="0"/>
              <a:t>One path until 2019</a:t>
            </a:r>
          </a:p>
          <a:p>
            <a:pPr marL="742950" lvl="1" indent="-285750">
              <a:buFontTx/>
              <a:buChar char="-"/>
            </a:pPr>
            <a:r>
              <a:rPr lang="en-US" sz="1400" dirty="0"/>
              <a:t>Oracle starts asking money</a:t>
            </a:r>
          </a:p>
          <a:p>
            <a:pPr marL="742950" lvl="1" indent="-285750">
              <a:buFontTx/>
              <a:buChar char="-"/>
            </a:pPr>
            <a:r>
              <a:rPr lang="en-US" sz="1400" dirty="0"/>
              <a:t>Choosing between </a:t>
            </a:r>
            <a:endParaRPr lang="nl-NL" sz="1400" dirty="0" err="1"/>
          </a:p>
        </p:txBody>
      </p:sp>
    </p:spTree>
    <p:extLst>
      <p:ext uri="{BB962C8B-B14F-4D97-AF65-F5344CB8AC3E}">
        <p14:creationId xmlns:p14="http://schemas.microsoft.com/office/powerpoint/2010/main" val="4067731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29CA1E6-73B6-4B36-BF0F-5E7477E594F8}"/>
              </a:ext>
            </a:extLst>
          </p:cNvPr>
          <p:cNvPicPr>
            <a:picLocks noGrp="1" noChangeAspect="1"/>
          </p:cNvPicPr>
          <p:nvPr>
            <p:ph idx="1"/>
          </p:nvPr>
        </p:nvPicPr>
        <p:blipFill>
          <a:blip r:embed="rId2"/>
          <a:stretch>
            <a:fillRect/>
          </a:stretch>
        </p:blipFill>
        <p:spPr>
          <a:xfrm>
            <a:off x="1643063" y="137462"/>
            <a:ext cx="9703362" cy="6063313"/>
          </a:xfrm>
          <a:prstGeom prst="rect">
            <a:avLst/>
          </a:prstGeom>
        </p:spPr>
      </p:pic>
      <p:sp>
        <p:nvSpPr>
          <p:cNvPr id="3" name="Title 2">
            <a:extLst>
              <a:ext uri="{FF2B5EF4-FFF2-40B4-BE49-F238E27FC236}">
                <a16:creationId xmlns:a16="http://schemas.microsoft.com/office/drawing/2014/main" id="{71B40737-EAE1-41E3-8B24-B8A6995F4532}"/>
              </a:ext>
            </a:extLst>
          </p:cNvPr>
          <p:cNvSpPr>
            <a:spLocks noGrp="1"/>
          </p:cNvSpPr>
          <p:nvPr>
            <p:ph type="title"/>
          </p:nvPr>
        </p:nvSpPr>
        <p:spPr>
          <a:xfrm>
            <a:off x="259787" y="137462"/>
            <a:ext cx="10479024" cy="854075"/>
          </a:xfrm>
        </p:spPr>
        <p:txBody>
          <a:bodyPr/>
          <a:lstStyle/>
          <a:p>
            <a:r>
              <a:rPr lang="en-US" dirty="0"/>
              <a:t>Different vendors</a:t>
            </a:r>
            <a:endParaRPr lang="nl-NL" dirty="0"/>
          </a:p>
        </p:txBody>
      </p:sp>
      <p:sp>
        <p:nvSpPr>
          <p:cNvPr id="4" name="Slide Number Placeholder 3">
            <a:extLst>
              <a:ext uri="{FF2B5EF4-FFF2-40B4-BE49-F238E27FC236}">
                <a16:creationId xmlns:a16="http://schemas.microsoft.com/office/drawing/2014/main" id="{08E83200-AB27-445B-91ED-F7D0F8EEFD32}"/>
              </a:ext>
            </a:extLst>
          </p:cNvPr>
          <p:cNvSpPr>
            <a:spLocks noGrp="1"/>
          </p:cNvSpPr>
          <p:nvPr>
            <p:ph type="sldNum" sz="quarter" idx="11"/>
          </p:nvPr>
        </p:nvSpPr>
        <p:spPr/>
        <p:txBody>
          <a:bodyPr/>
          <a:lstStyle/>
          <a:p>
            <a:fld id="{DDD2A080-DA64-4F5C-9131-47EB793B4410}" type="slidenum">
              <a:rPr lang="en-GB" noProof="0" smtClean="0"/>
              <a:pPr/>
              <a:t>4</a:t>
            </a:fld>
            <a:endParaRPr lang="en-GB" noProof="0" dirty="0"/>
          </a:p>
        </p:txBody>
      </p:sp>
    </p:spTree>
    <p:extLst>
      <p:ext uri="{BB962C8B-B14F-4D97-AF65-F5344CB8AC3E}">
        <p14:creationId xmlns:p14="http://schemas.microsoft.com/office/powerpoint/2010/main" val="29357234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1A721BC-5421-417F-9890-CAA8A3A4D889}"/>
              </a:ext>
            </a:extLst>
          </p:cNvPr>
          <p:cNvSpPr>
            <a:spLocks noGrp="1"/>
          </p:cNvSpPr>
          <p:nvPr>
            <p:ph idx="1"/>
          </p:nvPr>
        </p:nvSpPr>
        <p:spPr/>
        <p:txBody>
          <a:bodyPr/>
          <a:lstStyle/>
          <a:p>
            <a:pPr marL="342900" indent="-342900">
              <a:buFont typeface="Arial" panose="020B0604020202020204" pitchFamily="34" charset="0"/>
              <a:buChar char="•"/>
            </a:pPr>
            <a:endParaRPr lang="en-US" sz="4000" dirty="0"/>
          </a:p>
          <a:p>
            <a:pPr marL="342900" indent="-342900">
              <a:buFont typeface="Arial" panose="020B0604020202020204" pitchFamily="34" charset="0"/>
              <a:buChar char="•"/>
            </a:pPr>
            <a:r>
              <a:rPr lang="en-US" sz="4000" dirty="0"/>
              <a:t>License, no free commercial Oracle JDK</a:t>
            </a:r>
          </a:p>
          <a:p>
            <a:pPr marL="342900" indent="-342900">
              <a:buFont typeface="Arial" panose="020B0604020202020204" pitchFamily="34" charset="0"/>
              <a:buChar char="•"/>
            </a:pPr>
            <a:endParaRPr lang="en-US" sz="4000" dirty="0"/>
          </a:p>
          <a:p>
            <a:pPr marL="342900" indent="-342900">
              <a:buFont typeface="Arial" panose="020B0604020202020204" pitchFamily="34" charset="0"/>
              <a:buChar char="•"/>
            </a:pPr>
            <a:r>
              <a:rPr lang="en-US" sz="4000" dirty="0"/>
              <a:t>Release Rhythm </a:t>
            </a:r>
          </a:p>
          <a:p>
            <a:pPr marL="611188" lvl="1" indent="-342900">
              <a:buFont typeface="Arial" panose="020B0604020202020204" pitchFamily="34" charset="0"/>
              <a:buChar char="•"/>
            </a:pPr>
            <a:endParaRPr lang="en-US" sz="2800" dirty="0"/>
          </a:p>
          <a:p>
            <a:pPr marL="611188" lvl="1" indent="-342900">
              <a:buFont typeface="Arial" panose="020B0604020202020204" pitchFamily="34" charset="0"/>
              <a:buChar char="•"/>
            </a:pPr>
            <a:r>
              <a:rPr lang="en-US" sz="2800" dirty="0"/>
              <a:t>Preview features in </a:t>
            </a:r>
            <a:r>
              <a:rPr lang="en-US" sz="2800" dirty="0" err="1"/>
              <a:t>openJDK</a:t>
            </a:r>
            <a:endParaRPr lang="en-US" sz="2800" dirty="0"/>
          </a:p>
          <a:p>
            <a:pPr marL="342900" indent="-342900">
              <a:buFont typeface="Arial" panose="020B0604020202020204" pitchFamily="34" charset="0"/>
              <a:buChar char="•"/>
            </a:pPr>
            <a:endParaRPr lang="en-US" sz="4000" dirty="0"/>
          </a:p>
          <a:p>
            <a:pPr marL="342900" indent="-342900">
              <a:buFont typeface="Arial" panose="020B0604020202020204" pitchFamily="34" charset="0"/>
              <a:buChar char="•"/>
            </a:pPr>
            <a:r>
              <a:rPr lang="en-US" sz="4000" dirty="0"/>
              <a:t>Performance   (Oracle better)</a:t>
            </a:r>
          </a:p>
          <a:p>
            <a:pPr marL="342900" indent="-342900">
              <a:buFont typeface="Arial" panose="020B0604020202020204" pitchFamily="34" charset="0"/>
              <a:buChar char="•"/>
            </a:pPr>
            <a:endParaRPr lang="en-US" sz="4000" dirty="0"/>
          </a:p>
          <a:p>
            <a:pPr marL="342900" indent="-342900">
              <a:buFont typeface="Arial" panose="020B0604020202020204" pitchFamily="34" charset="0"/>
              <a:buChar char="•"/>
            </a:pPr>
            <a:r>
              <a:rPr lang="en-US" sz="4000" dirty="0"/>
              <a:t>Usage (More switching to OpenJDK)</a:t>
            </a:r>
          </a:p>
          <a:p>
            <a:pPr marL="342900" indent="-342900">
              <a:buFont typeface="Arial" panose="020B0604020202020204" pitchFamily="34" charset="0"/>
              <a:buChar char="•"/>
            </a:pPr>
            <a:endParaRPr lang="en-US" sz="4000" dirty="0"/>
          </a:p>
          <a:p>
            <a:pPr marL="342900" indent="-342900">
              <a:buFont typeface="Arial" panose="020B0604020202020204" pitchFamily="34" charset="0"/>
              <a:buChar char="•"/>
            </a:pPr>
            <a:r>
              <a:rPr lang="en-US" sz="4000" dirty="0"/>
              <a:t>Support </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nl-NL" dirty="0"/>
          </a:p>
        </p:txBody>
      </p:sp>
      <p:sp>
        <p:nvSpPr>
          <p:cNvPr id="3" name="Title 2">
            <a:extLst>
              <a:ext uri="{FF2B5EF4-FFF2-40B4-BE49-F238E27FC236}">
                <a16:creationId xmlns:a16="http://schemas.microsoft.com/office/drawing/2014/main" id="{EB1FEF9A-4FD4-47C9-B0F2-057B15346ABB}"/>
              </a:ext>
            </a:extLst>
          </p:cNvPr>
          <p:cNvSpPr>
            <a:spLocks noGrp="1"/>
          </p:cNvSpPr>
          <p:nvPr>
            <p:ph type="title"/>
          </p:nvPr>
        </p:nvSpPr>
        <p:spPr/>
        <p:txBody>
          <a:bodyPr/>
          <a:lstStyle/>
          <a:p>
            <a:r>
              <a:rPr lang="en-US" dirty="0"/>
              <a:t>Choosing </a:t>
            </a:r>
            <a:r>
              <a:rPr lang="en-US" dirty="0" err="1"/>
              <a:t>jdk</a:t>
            </a:r>
            <a:r>
              <a:rPr lang="en-US" dirty="0"/>
              <a:t> after 2019: Oracle versus OpenJDK</a:t>
            </a:r>
            <a:endParaRPr lang="nl-NL" dirty="0"/>
          </a:p>
        </p:txBody>
      </p:sp>
      <p:sp>
        <p:nvSpPr>
          <p:cNvPr id="4" name="Slide Number Placeholder 3">
            <a:extLst>
              <a:ext uri="{FF2B5EF4-FFF2-40B4-BE49-F238E27FC236}">
                <a16:creationId xmlns:a16="http://schemas.microsoft.com/office/drawing/2014/main" id="{D6548FFC-19EC-4E32-8001-A85B510C849C}"/>
              </a:ext>
            </a:extLst>
          </p:cNvPr>
          <p:cNvSpPr>
            <a:spLocks noGrp="1"/>
          </p:cNvSpPr>
          <p:nvPr>
            <p:ph type="sldNum" sz="quarter" idx="11"/>
          </p:nvPr>
        </p:nvSpPr>
        <p:spPr/>
        <p:txBody>
          <a:bodyPr/>
          <a:lstStyle/>
          <a:p>
            <a:fld id="{DDD2A080-DA64-4F5C-9131-47EB793B4410}" type="slidenum">
              <a:rPr lang="en-GB" noProof="0" smtClean="0"/>
              <a:pPr/>
              <a:t>5</a:t>
            </a:fld>
            <a:endParaRPr lang="en-GB" noProof="0" dirty="0"/>
          </a:p>
        </p:txBody>
      </p:sp>
    </p:spTree>
    <p:extLst>
      <p:ext uri="{BB962C8B-B14F-4D97-AF65-F5344CB8AC3E}">
        <p14:creationId xmlns:p14="http://schemas.microsoft.com/office/powerpoint/2010/main" val="23623963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8639E67-C380-4353-8F58-1242F8E397F5}"/>
              </a:ext>
            </a:extLst>
          </p:cNvPr>
          <p:cNvSpPr>
            <a:spLocks noGrp="1"/>
          </p:cNvSpPr>
          <p:nvPr>
            <p:ph idx="1"/>
          </p:nvPr>
        </p:nvSpPr>
        <p:spPr/>
        <p:txBody>
          <a:bodyPr/>
          <a:lstStyle/>
          <a:p>
            <a:r>
              <a:rPr lang="en-US" sz="4000" dirty="0" err="1"/>
              <a:t>Jshell</a:t>
            </a:r>
            <a:endParaRPr lang="en-US" sz="4000" dirty="0"/>
          </a:p>
          <a:p>
            <a:endParaRPr lang="en-US" sz="4000" dirty="0"/>
          </a:p>
          <a:p>
            <a:r>
              <a:rPr lang="en-US" sz="4000" dirty="0"/>
              <a:t>Private methods in interfaces</a:t>
            </a:r>
          </a:p>
          <a:p>
            <a:endParaRPr lang="en-US" sz="4000" dirty="0"/>
          </a:p>
          <a:p>
            <a:r>
              <a:rPr lang="en-US" sz="4000" dirty="0"/>
              <a:t>Utility methods in Streams</a:t>
            </a:r>
          </a:p>
          <a:p>
            <a:endParaRPr lang="en-US" sz="4000" dirty="0"/>
          </a:p>
          <a:p>
            <a:r>
              <a:rPr lang="en-US" sz="4000" dirty="0"/>
              <a:t>Utility methods in </a:t>
            </a:r>
            <a:r>
              <a:rPr lang="en-US" sz="4000" dirty="0" err="1"/>
              <a:t>Optionals</a:t>
            </a:r>
            <a:endParaRPr lang="en-US" sz="4000" dirty="0"/>
          </a:p>
          <a:p>
            <a:endParaRPr lang="en-US" sz="4000" dirty="0"/>
          </a:p>
          <a:p>
            <a:r>
              <a:rPr lang="en-US" sz="4000" dirty="0"/>
              <a:t>Collections "of" factory methods</a:t>
            </a:r>
          </a:p>
          <a:p>
            <a:endParaRPr lang="en-US" sz="4000" dirty="0"/>
          </a:p>
          <a:p>
            <a:r>
              <a:rPr lang="en-US" sz="4000" dirty="0" err="1"/>
              <a:t>StackWalker</a:t>
            </a:r>
            <a:endParaRPr lang="en-US" sz="4000" dirty="0"/>
          </a:p>
          <a:p>
            <a:endParaRPr lang="en-US" sz="4000" i="1" dirty="0"/>
          </a:p>
          <a:p>
            <a:r>
              <a:rPr lang="en-US" sz="4000" i="1" dirty="0"/>
              <a:t>Modules</a:t>
            </a:r>
          </a:p>
          <a:p>
            <a:endParaRPr lang="en-US" sz="4000" i="1" dirty="0"/>
          </a:p>
          <a:p>
            <a:r>
              <a:rPr lang="en-US" sz="4000" i="1" dirty="0" err="1"/>
              <a:t>Jlink</a:t>
            </a:r>
            <a:endParaRPr lang="nl-NL" sz="4000" i="1" dirty="0"/>
          </a:p>
        </p:txBody>
      </p:sp>
      <p:sp>
        <p:nvSpPr>
          <p:cNvPr id="3" name="Title 2">
            <a:extLst>
              <a:ext uri="{FF2B5EF4-FFF2-40B4-BE49-F238E27FC236}">
                <a16:creationId xmlns:a16="http://schemas.microsoft.com/office/drawing/2014/main" id="{F8A3585D-0F3B-498E-A069-A84F4572AE24}"/>
              </a:ext>
            </a:extLst>
          </p:cNvPr>
          <p:cNvSpPr>
            <a:spLocks noGrp="1"/>
          </p:cNvSpPr>
          <p:nvPr>
            <p:ph type="title"/>
          </p:nvPr>
        </p:nvSpPr>
        <p:spPr/>
        <p:txBody>
          <a:bodyPr/>
          <a:lstStyle/>
          <a:p>
            <a:r>
              <a:rPr lang="en-US" dirty="0"/>
              <a:t>Java 9</a:t>
            </a:r>
            <a:endParaRPr lang="nl-NL" dirty="0"/>
          </a:p>
        </p:txBody>
      </p:sp>
      <p:sp>
        <p:nvSpPr>
          <p:cNvPr id="4" name="Slide Number Placeholder 3">
            <a:extLst>
              <a:ext uri="{FF2B5EF4-FFF2-40B4-BE49-F238E27FC236}">
                <a16:creationId xmlns:a16="http://schemas.microsoft.com/office/drawing/2014/main" id="{483D2005-3461-43AA-AA26-0D8924296709}"/>
              </a:ext>
            </a:extLst>
          </p:cNvPr>
          <p:cNvSpPr>
            <a:spLocks noGrp="1"/>
          </p:cNvSpPr>
          <p:nvPr>
            <p:ph type="sldNum" sz="quarter" idx="11"/>
          </p:nvPr>
        </p:nvSpPr>
        <p:spPr/>
        <p:txBody>
          <a:bodyPr/>
          <a:lstStyle/>
          <a:p>
            <a:fld id="{DDD2A080-DA64-4F5C-9131-47EB793B4410}" type="slidenum">
              <a:rPr lang="en-GB" noProof="0" smtClean="0"/>
              <a:pPr/>
              <a:t>6</a:t>
            </a:fld>
            <a:endParaRPr lang="en-GB" noProof="0" dirty="0"/>
          </a:p>
        </p:txBody>
      </p:sp>
    </p:spTree>
    <p:extLst>
      <p:ext uri="{BB962C8B-B14F-4D97-AF65-F5344CB8AC3E}">
        <p14:creationId xmlns:p14="http://schemas.microsoft.com/office/powerpoint/2010/main" val="31424565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08C0280-CD82-4154-9DB3-40AB25D9E63E}"/>
              </a:ext>
            </a:extLst>
          </p:cNvPr>
          <p:cNvSpPr>
            <a:spLocks noGrp="1"/>
          </p:cNvSpPr>
          <p:nvPr>
            <p:ph idx="1"/>
          </p:nvPr>
        </p:nvSpPr>
        <p:spPr/>
        <p:txBody>
          <a:bodyPr/>
          <a:lstStyle/>
          <a:p>
            <a:endParaRPr lang="en-US" sz="5400" dirty="0"/>
          </a:p>
          <a:p>
            <a:endParaRPr lang="en-US" sz="5400" dirty="0"/>
          </a:p>
          <a:p>
            <a:endParaRPr lang="en-US" sz="5400" dirty="0"/>
          </a:p>
          <a:p>
            <a:endParaRPr lang="en-US" sz="5400" dirty="0"/>
          </a:p>
          <a:p>
            <a:endParaRPr lang="en-US" sz="5400" dirty="0"/>
          </a:p>
          <a:p>
            <a:pPr algn="ctr"/>
            <a:r>
              <a:rPr lang="en-US" sz="5400" dirty="0" err="1"/>
              <a:t>JShell</a:t>
            </a:r>
            <a:r>
              <a:rPr lang="en-US" sz="5400" dirty="0"/>
              <a:t> Demo</a:t>
            </a:r>
            <a:endParaRPr lang="nl-NL" sz="5400" dirty="0"/>
          </a:p>
        </p:txBody>
      </p:sp>
      <p:sp>
        <p:nvSpPr>
          <p:cNvPr id="3" name="Title 2">
            <a:extLst>
              <a:ext uri="{FF2B5EF4-FFF2-40B4-BE49-F238E27FC236}">
                <a16:creationId xmlns:a16="http://schemas.microsoft.com/office/drawing/2014/main" id="{FF0F4E41-3285-418A-8944-A32741AF0231}"/>
              </a:ext>
            </a:extLst>
          </p:cNvPr>
          <p:cNvSpPr>
            <a:spLocks noGrp="1"/>
          </p:cNvSpPr>
          <p:nvPr>
            <p:ph type="title"/>
          </p:nvPr>
        </p:nvSpPr>
        <p:spPr/>
        <p:txBody>
          <a:bodyPr/>
          <a:lstStyle/>
          <a:p>
            <a:endParaRPr lang="nl-NL"/>
          </a:p>
        </p:txBody>
      </p:sp>
      <p:sp>
        <p:nvSpPr>
          <p:cNvPr id="4" name="Slide Number Placeholder 3">
            <a:extLst>
              <a:ext uri="{FF2B5EF4-FFF2-40B4-BE49-F238E27FC236}">
                <a16:creationId xmlns:a16="http://schemas.microsoft.com/office/drawing/2014/main" id="{E26FE7B9-BCB6-4529-9A3A-404A05F6C7D1}"/>
              </a:ext>
            </a:extLst>
          </p:cNvPr>
          <p:cNvSpPr>
            <a:spLocks noGrp="1"/>
          </p:cNvSpPr>
          <p:nvPr>
            <p:ph type="sldNum" sz="quarter" idx="11"/>
          </p:nvPr>
        </p:nvSpPr>
        <p:spPr/>
        <p:txBody>
          <a:bodyPr/>
          <a:lstStyle/>
          <a:p>
            <a:fld id="{DDD2A080-DA64-4F5C-9131-47EB793B4410}" type="slidenum">
              <a:rPr lang="en-GB" noProof="0" smtClean="0"/>
              <a:pPr/>
              <a:t>7</a:t>
            </a:fld>
            <a:endParaRPr lang="en-GB" noProof="0" dirty="0"/>
          </a:p>
        </p:txBody>
      </p:sp>
    </p:spTree>
    <p:extLst>
      <p:ext uri="{BB962C8B-B14F-4D97-AF65-F5344CB8AC3E}">
        <p14:creationId xmlns:p14="http://schemas.microsoft.com/office/powerpoint/2010/main" val="30407048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0C18C87-6805-4120-9E79-058C7CC47162}"/>
              </a:ext>
            </a:extLst>
          </p:cNvPr>
          <p:cNvSpPr>
            <a:spLocks noGrp="1"/>
          </p:cNvSpPr>
          <p:nvPr>
            <p:ph idx="1"/>
          </p:nvPr>
        </p:nvSpPr>
        <p:spPr>
          <a:xfrm>
            <a:off x="856488" y="304800"/>
            <a:ext cx="10479024" cy="5895975"/>
          </a:xfrm>
        </p:spPr>
        <p:txBody>
          <a:bodyPr/>
          <a:lstStyle/>
          <a:p>
            <a:endParaRPr lang="en-US" dirty="0"/>
          </a:p>
          <a:p>
            <a:endParaRPr lang="en-US" sz="5400" dirty="0"/>
          </a:p>
          <a:p>
            <a:r>
              <a:rPr lang="en-US" sz="5400" dirty="0"/>
              <a:t>Private methods in interfaces</a:t>
            </a:r>
          </a:p>
          <a:p>
            <a:endParaRPr lang="en-US" sz="5400" dirty="0"/>
          </a:p>
          <a:p>
            <a:endParaRPr lang="en-US" sz="5400" dirty="0"/>
          </a:p>
          <a:p>
            <a:r>
              <a:rPr lang="en-US" sz="5400" dirty="0"/>
              <a:t>Try with resource</a:t>
            </a:r>
          </a:p>
          <a:p>
            <a:endParaRPr lang="en-US" sz="5400" dirty="0"/>
          </a:p>
          <a:p>
            <a:endParaRPr lang="en-US" sz="5400" dirty="0"/>
          </a:p>
          <a:p>
            <a:r>
              <a:rPr lang="en-US" sz="5400" dirty="0"/>
              <a:t>New optional methods</a:t>
            </a:r>
          </a:p>
          <a:p>
            <a:endParaRPr lang="en-US" sz="5400" dirty="0"/>
          </a:p>
          <a:p>
            <a:endParaRPr lang="en-US" sz="5400" dirty="0"/>
          </a:p>
          <a:p>
            <a:r>
              <a:rPr lang="en-US" sz="5400" dirty="0"/>
              <a:t>Stream news</a:t>
            </a:r>
          </a:p>
          <a:p>
            <a:endParaRPr lang="en-US" sz="5400" dirty="0"/>
          </a:p>
          <a:p>
            <a:endParaRPr lang="en-US" sz="5400" dirty="0"/>
          </a:p>
          <a:p>
            <a:r>
              <a:rPr lang="en-US" sz="5400" dirty="0"/>
              <a:t>Collectors</a:t>
            </a:r>
          </a:p>
          <a:p>
            <a:pPr algn="ctr"/>
            <a:endParaRPr lang="nl-NL" dirty="0"/>
          </a:p>
        </p:txBody>
      </p:sp>
      <p:sp>
        <p:nvSpPr>
          <p:cNvPr id="4" name="Slide Number Placeholder 3">
            <a:extLst>
              <a:ext uri="{FF2B5EF4-FFF2-40B4-BE49-F238E27FC236}">
                <a16:creationId xmlns:a16="http://schemas.microsoft.com/office/drawing/2014/main" id="{1809FB1B-D453-4465-9453-5A8C8F0CA5DF}"/>
              </a:ext>
            </a:extLst>
          </p:cNvPr>
          <p:cNvSpPr>
            <a:spLocks noGrp="1"/>
          </p:cNvSpPr>
          <p:nvPr>
            <p:ph type="sldNum" sz="quarter" idx="11"/>
          </p:nvPr>
        </p:nvSpPr>
        <p:spPr/>
        <p:txBody>
          <a:bodyPr/>
          <a:lstStyle/>
          <a:p>
            <a:fld id="{DDD2A080-DA64-4F5C-9131-47EB793B4410}" type="slidenum">
              <a:rPr lang="en-GB" noProof="0" smtClean="0"/>
              <a:pPr/>
              <a:t>8</a:t>
            </a:fld>
            <a:endParaRPr lang="en-GB" noProof="0" dirty="0"/>
          </a:p>
        </p:txBody>
      </p:sp>
    </p:spTree>
    <p:extLst>
      <p:ext uri="{BB962C8B-B14F-4D97-AF65-F5344CB8AC3E}">
        <p14:creationId xmlns:p14="http://schemas.microsoft.com/office/powerpoint/2010/main" val="33747089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AC0E17F-D02D-454F-B6B9-B4A1609BF1F2}"/>
              </a:ext>
            </a:extLst>
          </p:cNvPr>
          <p:cNvSpPr>
            <a:spLocks noGrp="1"/>
          </p:cNvSpPr>
          <p:nvPr>
            <p:ph idx="1"/>
          </p:nvPr>
        </p:nvSpPr>
        <p:spPr>
          <a:xfrm>
            <a:off x="856488" y="1312251"/>
            <a:ext cx="10979912" cy="4922391"/>
          </a:xfrm>
        </p:spPr>
        <p:txBody>
          <a:bodyPr/>
          <a:lstStyle/>
          <a:p>
            <a:endParaRPr lang="en-US" sz="4400" dirty="0"/>
          </a:p>
          <a:p>
            <a:r>
              <a:rPr lang="en-US" sz="4400" dirty="0"/>
              <a:t>Local Variable Type Inference</a:t>
            </a:r>
          </a:p>
          <a:p>
            <a:endParaRPr lang="en-US" sz="4400" dirty="0"/>
          </a:p>
          <a:p>
            <a:endParaRPr lang="en-US" sz="4400" dirty="0"/>
          </a:p>
          <a:p>
            <a:r>
              <a:rPr lang="en-US" sz="4400" dirty="0" err="1"/>
              <a:t>Immutabilty</a:t>
            </a:r>
            <a:r>
              <a:rPr lang="en-US" sz="4400" dirty="0"/>
              <a:t> helpers</a:t>
            </a:r>
          </a:p>
          <a:p>
            <a:endParaRPr lang="en-US" sz="4400" dirty="0"/>
          </a:p>
          <a:p>
            <a:endParaRPr lang="en-US" sz="4400" dirty="0"/>
          </a:p>
          <a:p>
            <a:r>
              <a:rPr lang="en-US" sz="4400" dirty="0" err="1"/>
              <a:t>Optional.orElseThrow</a:t>
            </a:r>
            <a:endParaRPr lang="en-US" sz="4400" dirty="0"/>
          </a:p>
          <a:p>
            <a:endParaRPr lang="en-US" sz="4400" dirty="0"/>
          </a:p>
          <a:p>
            <a:endParaRPr lang="en-US" sz="4400" i="1" dirty="0"/>
          </a:p>
          <a:p>
            <a:r>
              <a:rPr lang="en-US" sz="4400" i="1" dirty="0"/>
              <a:t>Improved container awareness</a:t>
            </a:r>
          </a:p>
          <a:p>
            <a:endParaRPr lang="en-US" sz="4400" i="1" dirty="0"/>
          </a:p>
          <a:p>
            <a:endParaRPr lang="en-US" sz="4400" i="1" dirty="0"/>
          </a:p>
          <a:p>
            <a:r>
              <a:rPr lang="en-US" sz="4400" i="1" dirty="0"/>
              <a:t>Open sourced root certificates in OpenJDK</a:t>
            </a:r>
          </a:p>
          <a:p>
            <a:endParaRPr lang="en-US" sz="4400" i="1" dirty="0"/>
          </a:p>
          <a:p>
            <a:endParaRPr lang="en-US" sz="4400" i="1" dirty="0"/>
          </a:p>
          <a:p>
            <a:r>
              <a:rPr lang="en-US" sz="4400" i="1" dirty="0" err="1"/>
              <a:t>Graal</a:t>
            </a:r>
            <a:r>
              <a:rPr lang="en-US" sz="4400" i="1" dirty="0"/>
              <a:t> compiler introduced</a:t>
            </a:r>
            <a:endParaRPr lang="nl-NL" sz="4400" i="1" dirty="0"/>
          </a:p>
        </p:txBody>
      </p:sp>
      <p:sp>
        <p:nvSpPr>
          <p:cNvPr id="3" name="Title 2">
            <a:extLst>
              <a:ext uri="{FF2B5EF4-FFF2-40B4-BE49-F238E27FC236}">
                <a16:creationId xmlns:a16="http://schemas.microsoft.com/office/drawing/2014/main" id="{E73CDAD5-7085-4CDB-BAFD-E1613724BFB4}"/>
              </a:ext>
            </a:extLst>
          </p:cNvPr>
          <p:cNvSpPr>
            <a:spLocks noGrp="1"/>
          </p:cNvSpPr>
          <p:nvPr>
            <p:ph type="title"/>
          </p:nvPr>
        </p:nvSpPr>
        <p:spPr/>
        <p:txBody>
          <a:bodyPr/>
          <a:lstStyle/>
          <a:p>
            <a:r>
              <a:rPr lang="en-US" dirty="0"/>
              <a:t>JAVA 10</a:t>
            </a:r>
            <a:endParaRPr lang="nl-NL" dirty="0"/>
          </a:p>
        </p:txBody>
      </p:sp>
      <p:sp>
        <p:nvSpPr>
          <p:cNvPr id="4" name="Slide Number Placeholder 3">
            <a:extLst>
              <a:ext uri="{FF2B5EF4-FFF2-40B4-BE49-F238E27FC236}">
                <a16:creationId xmlns:a16="http://schemas.microsoft.com/office/drawing/2014/main" id="{CB6655F8-8D04-4497-BB2E-3457A07AB3ED}"/>
              </a:ext>
            </a:extLst>
          </p:cNvPr>
          <p:cNvSpPr>
            <a:spLocks noGrp="1"/>
          </p:cNvSpPr>
          <p:nvPr>
            <p:ph type="sldNum" sz="quarter" idx="11"/>
          </p:nvPr>
        </p:nvSpPr>
        <p:spPr/>
        <p:txBody>
          <a:bodyPr/>
          <a:lstStyle/>
          <a:p>
            <a:fld id="{DDD2A080-DA64-4F5C-9131-47EB793B4410}" type="slidenum">
              <a:rPr lang="en-GB" noProof="0" smtClean="0"/>
              <a:pPr/>
              <a:t>9</a:t>
            </a:fld>
            <a:endParaRPr lang="en-GB" noProof="0" dirty="0"/>
          </a:p>
        </p:txBody>
      </p:sp>
    </p:spTree>
    <p:extLst>
      <p:ext uri="{BB962C8B-B14F-4D97-AF65-F5344CB8AC3E}">
        <p14:creationId xmlns:p14="http://schemas.microsoft.com/office/powerpoint/2010/main" val="316382568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98755fb961bcb85c763cf62196f86d8244fc"/>
</p:tagLst>
</file>

<file path=ppt/theme/theme1.xml><?xml version="1.0" encoding="utf-8"?>
<a:theme xmlns:a="http://schemas.openxmlformats.org/drawingml/2006/main" name="ING_PP_Template_16x9_April2017">
  <a:themeElements>
    <a:clrScheme name="ING 2016">
      <a:dk1>
        <a:srgbClr val="333333"/>
      </a:dk1>
      <a:lt1>
        <a:sysClr val="window" lastClr="FFFFFF"/>
      </a:lt1>
      <a:dk2>
        <a:srgbClr val="FF6200"/>
      </a:dk2>
      <a:lt2>
        <a:srgbClr val="696969"/>
      </a:lt2>
      <a:accent1>
        <a:srgbClr val="FF6200"/>
      </a:accent1>
      <a:accent2>
        <a:srgbClr val="A8A8A8"/>
      </a:accent2>
      <a:accent3>
        <a:srgbClr val="525199"/>
      </a:accent3>
      <a:accent4>
        <a:srgbClr val="60A6DA"/>
      </a:accent4>
      <a:accent5>
        <a:srgbClr val="AB0066"/>
      </a:accent5>
      <a:accent6>
        <a:srgbClr val="D0D93C"/>
      </a:accent6>
      <a:hlink>
        <a:srgbClr val="525199"/>
      </a:hlink>
      <a:folHlink>
        <a:srgbClr val="AB0066"/>
      </a:folHlink>
    </a:clrScheme>
    <a:fontScheme name="ING ME">
      <a:majorFont>
        <a:latin typeface="ING Me"/>
        <a:ea typeface=""/>
        <a:cs typeface=""/>
      </a:majorFont>
      <a:minorFont>
        <a:latin typeface="ING Me"/>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w="6350">
          <a:solidFill>
            <a:schemeClr val="accent1"/>
          </a:solidFill>
        </a:ln>
      </a:spPr>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defPPr algn="ctr">
          <a:lnSpc>
            <a:spcPct val="90000"/>
          </a:lnSpc>
          <a:defRPr sz="1600"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A8A8A8"/>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36000" tIns="36000" rIns="36000" bIns="36000" rtlCol="0">
        <a:spAutoFit/>
      </a:bodyPr>
      <a:lstStyle>
        <a:defPPr>
          <a:defRPr sz="1400" dirty="0" err="1" smtClean="0"/>
        </a:defPPr>
      </a:lstStyle>
    </a:txDef>
  </a:objectDefaults>
  <a:extraClrSchemeLst/>
  <a:custClrLst>
    <a:custClr name="ING Orange">
      <a:srgbClr val="FF6200"/>
    </a:custClr>
    <a:custClr name="ING Light Grey">
      <a:srgbClr val="A8A8A8"/>
    </a:custClr>
    <a:custClr name="ING Mid Grey">
      <a:srgbClr val="696969"/>
    </a:custClr>
    <a:custClr name="ING Text color">
      <a:srgbClr val="333333"/>
    </a:custClr>
    <a:custClr name="ING Indigo">
      <a:srgbClr val="525199"/>
    </a:custClr>
    <a:custClr name="ING Sky">
      <a:srgbClr val="60A6DA"/>
    </a:custClr>
    <a:custClr name="ING Fuchsia">
      <a:srgbClr val="AB0066"/>
    </a:custClr>
    <a:custClr name="ING Lime">
      <a:srgbClr val="D0D93C"/>
    </a:custClr>
    <a:custClr name="ING Leaf / Plus">
      <a:srgbClr val="349651"/>
    </a:custClr>
    <a:custClr name="ING Minus">
      <a:srgbClr val="FF0000"/>
    </a:custClr>
  </a:custClrLst>
  <a:extLst>
    <a:ext uri="{05A4C25C-085E-4340-85A3-A5531E510DB2}">
      <thm15:themeFamily xmlns:thm15="http://schemas.microsoft.com/office/thememl/2012/main" name="01 Corporate template 16x9.potx" id="{B72F318C-4168-43A3-BD78-483577BCD89C}" vid="{8F52D876-317E-44FF-A1D4-F56E443EDAD3}"/>
    </a:ext>
  </a:extLst>
</a:theme>
</file>

<file path=ppt/theme/theme2.xml><?xml version="1.0" encoding="utf-8"?>
<a:theme xmlns:a="http://schemas.openxmlformats.org/drawingml/2006/main" name="Office Theme">
  <a:themeElements>
    <a:clrScheme name="ING 2016">
      <a:dk1>
        <a:srgbClr val="333333"/>
      </a:dk1>
      <a:lt1>
        <a:sysClr val="window" lastClr="FFFFFF"/>
      </a:lt1>
      <a:dk2>
        <a:srgbClr val="FF6200"/>
      </a:dk2>
      <a:lt2>
        <a:srgbClr val="696969"/>
      </a:lt2>
      <a:accent1>
        <a:srgbClr val="FF6200"/>
      </a:accent1>
      <a:accent2>
        <a:srgbClr val="A8A8A8"/>
      </a:accent2>
      <a:accent3>
        <a:srgbClr val="525199"/>
      </a:accent3>
      <a:accent4>
        <a:srgbClr val="60A6DA"/>
      </a:accent4>
      <a:accent5>
        <a:srgbClr val="AB0066"/>
      </a:accent5>
      <a:accent6>
        <a:srgbClr val="D0D93C"/>
      </a:accent6>
      <a:hlink>
        <a:srgbClr val="525199"/>
      </a:hlink>
      <a:folHlink>
        <a:srgbClr val="AB0066"/>
      </a:folHlink>
    </a:clrScheme>
    <a:fontScheme name="ING ME">
      <a:majorFont>
        <a:latin typeface="ING Me"/>
        <a:ea typeface=""/>
        <a:cs typeface=""/>
      </a:majorFont>
      <a:minorFont>
        <a:latin typeface="ING M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01 Corporate template 16x9</Template>
  <TotalTime>505</TotalTime>
  <Words>837</Words>
  <Application>Microsoft Office PowerPoint</Application>
  <PresentationFormat>Widescreen</PresentationFormat>
  <Paragraphs>269</Paragraphs>
  <Slides>21</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21</vt:i4>
      </vt:variant>
    </vt:vector>
  </HeadingPairs>
  <TitlesOfParts>
    <vt:vector size="24" baseType="lpstr">
      <vt:lpstr>Arial</vt:lpstr>
      <vt:lpstr>ING Me</vt:lpstr>
      <vt:lpstr>ING_PP_Template_16x9_April2017</vt:lpstr>
      <vt:lpstr>JAVA versioning</vt:lpstr>
      <vt:lpstr>Subjects of this talk  </vt:lpstr>
      <vt:lpstr>Version overview</vt:lpstr>
      <vt:lpstr>Different vendors</vt:lpstr>
      <vt:lpstr>Choosing jdk after 2019: Oracle versus OpenJDK</vt:lpstr>
      <vt:lpstr>Java 9</vt:lpstr>
      <vt:lpstr>PowerPoint Presentation</vt:lpstr>
      <vt:lpstr>PowerPoint Presentation</vt:lpstr>
      <vt:lpstr>JAVA 10</vt:lpstr>
      <vt:lpstr>JAVA 11 LTS</vt:lpstr>
      <vt:lpstr>JAVA 12</vt:lpstr>
      <vt:lpstr>JAVA 13</vt:lpstr>
      <vt:lpstr>Java 14 (no demo) </vt:lpstr>
      <vt:lpstr>Java 14 </vt:lpstr>
      <vt:lpstr>Records (preview)</vt:lpstr>
      <vt:lpstr>JAVA 17 next LTS roadmap</vt:lpstr>
      <vt:lpstr>Upgrading itself</vt:lpstr>
      <vt:lpstr>Check these out</vt:lpstr>
      <vt:lpstr>PowerPoint Presentation</vt:lpstr>
      <vt:lpstr>ING </vt:lpstr>
      <vt:lpstr>https://github.com/RobNoort/java8-to-java11-demo</vt:lpstr>
    </vt:vector>
  </TitlesOfParts>
  <Company>ING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versioning</dc:title>
  <dc:creator>Noort, R.C.M. (Rob)</dc:creator>
  <cp:keywords>16x9; Think Forward; External</cp:keywords>
  <dc:description>May 2017</dc:description>
  <cp:lastModifiedBy>Noort, R.C.M. (Rob)</cp:lastModifiedBy>
  <cp:revision>26</cp:revision>
  <dcterms:created xsi:type="dcterms:W3CDTF">2020-01-09T13:33:28Z</dcterms:created>
  <dcterms:modified xsi:type="dcterms:W3CDTF">2020-01-20T15:36:16Z</dcterms:modified>
  <cp:version>3</cp:version>
</cp:coreProperties>
</file>