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ran Chen" initials="XC" lastIdx="1" clrIdx="0">
    <p:extLst>
      <p:ext uri="{19B8F6BF-5375-455C-9EA6-DF929625EA0E}">
        <p15:presenceInfo xmlns:p15="http://schemas.microsoft.com/office/powerpoint/2012/main" userId="6ba97237afaf7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DD185-EB53-4675-BE43-FD1BFD5F6AF3}" v="46" dt="2019-10-12T02:31:32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50" autoAdjust="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ran Chen" userId="6ba97237afaf783b" providerId="LiveId" clId="{760DD185-EB53-4675-BE43-FD1BFD5F6AF3}"/>
    <pc:docChg chg="undo custSel mod addSld delSld modSld sldOrd">
      <pc:chgData name="Xiaoran Chen" userId="6ba97237afaf783b" providerId="LiveId" clId="{760DD185-EB53-4675-BE43-FD1BFD5F6AF3}" dt="2019-10-12T02:31:36.288" v="347" actId="1076"/>
      <pc:docMkLst>
        <pc:docMk/>
      </pc:docMkLst>
      <pc:sldChg chg="del">
        <pc:chgData name="Xiaoran Chen" userId="6ba97237afaf783b" providerId="LiveId" clId="{760DD185-EB53-4675-BE43-FD1BFD5F6AF3}" dt="2019-10-12T00:52:32.914" v="3" actId="2696"/>
        <pc:sldMkLst>
          <pc:docMk/>
          <pc:sldMk cId="2197661827" sldId="260"/>
        </pc:sldMkLst>
      </pc:sldChg>
      <pc:sldChg chg="del">
        <pc:chgData name="Xiaoran Chen" userId="6ba97237afaf783b" providerId="LiveId" clId="{760DD185-EB53-4675-BE43-FD1BFD5F6AF3}" dt="2019-10-11T23:10:29.079" v="2" actId="2696"/>
        <pc:sldMkLst>
          <pc:docMk/>
          <pc:sldMk cId="2373640018" sldId="261"/>
        </pc:sldMkLst>
      </pc:sldChg>
      <pc:sldChg chg="del">
        <pc:chgData name="Xiaoran Chen" userId="6ba97237afaf783b" providerId="LiveId" clId="{760DD185-EB53-4675-BE43-FD1BFD5F6AF3}" dt="2019-10-11T23:10:29.075" v="1" actId="2696"/>
        <pc:sldMkLst>
          <pc:docMk/>
          <pc:sldMk cId="1260644930" sldId="262"/>
        </pc:sldMkLst>
      </pc:sldChg>
      <pc:sldChg chg="del">
        <pc:chgData name="Xiaoran Chen" userId="6ba97237afaf783b" providerId="LiveId" clId="{760DD185-EB53-4675-BE43-FD1BFD5F6AF3}" dt="2019-10-11T23:10:29.075" v="0" actId="2696"/>
        <pc:sldMkLst>
          <pc:docMk/>
          <pc:sldMk cId="959446322" sldId="263"/>
        </pc:sldMkLst>
      </pc:sldChg>
      <pc:sldChg chg="addSp delSp modSp">
        <pc:chgData name="Xiaoran Chen" userId="6ba97237afaf783b" providerId="LiveId" clId="{760DD185-EB53-4675-BE43-FD1BFD5F6AF3}" dt="2019-10-12T02:31:03.628" v="339" actId="1076"/>
        <pc:sldMkLst>
          <pc:docMk/>
          <pc:sldMk cId="1184446351" sldId="264"/>
        </pc:sldMkLst>
        <pc:spChg chg="add del mod">
          <ac:chgData name="Xiaoran Chen" userId="6ba97237afaf783b" providerId="LiveId" clId="{760DD185-EB53-4675-BE43-FD1BFD5F6AF3}" dt="2019-10-12T02:31:00.565" v="337" actId="478"/>
          <ac:spMkLst>
            <pc:docMk/>
            <pc:sldMk cId="1184446351" sldId="264"/>
            <ac:spMk id="2" creationId="{DD0D6D82-DFC6-47FA-99CE-C59DBF12617E}"/>
          </ac:spMkLst>
        </pc:spChg>
        <pc:spChg chg="mod">
          <ac:chgData name="Xiaoran Chen" userId="6ba97237afaf783b" providerId="LiveId" clId="{760DD185-EB53-4675-BE43-FD1BFD5F6AF3}" dt="2019-10-12T02:29:02.121" v="324" actId="1076"/>
          <ac:spMkLst>
            <pc:docMk/>
            <pc:sldMk cId="1184446351" sldId="264"/>
            <ac:spMk id="3" creationId="{BDABF424-640D-4781-94C3-B6C058C50BAF}"/>
          </ac:spMkLst>
        </pc:spChg>
        <pc:spChg chg="add del">
          <ac:chgData name="Xiaoran Chen" userId="6ba97237afaf783b" providerId="LiveId" clId="{760DD185-EB53-4675-BE43-FD1BFD5F6AF3}" dt="2019-10-12T02:29:14.026" v="328"/>
          <ac:spMkLst>
            <pc:docMk/>
            <pc:sldMk cId="1184446351" sldId="264"/>
            <ac:spMk id="6" creationId="{83D14ABD-3C68-4684-A86C-EF09E13C1F7D}"/>
          </ac:spMkLst>
        </pc:spChg>
        <pc:spChg chg="add del mod">
          <ac:chgData name="Xiaoran Chen" userId="6ba97237afaf783b" providerId="LiveId" clId="{760DD185-EB53-4675-BE43-FD1BFD5F6AF3}" dt="2019-10-12T02:29:13.518" v="327"/>
          <ac:spMkLst>
            <pc:docMk/>
            <pc:sldMk cId="1184446351" sldId="264"/>
            <ac:spMk id="7" creationId="{D84CD796-40C4-42FC-8A9F-2CE134B87F58}"/>
          </ac:spMkLst>
        </pc:spChg>
        <pc:spChg chg="add mod">
          <ac:chgData name="Xiaoran Chen" userId="6ba97237afaf783b" providerId="LiveId" clId="{760DD185-EB53-4675-BE43-FD1BFD5F6AF3}" dt="2019-10-12T02:31:03.628" v="339" actId="1076"/>
          <ac:spMkLst>
            <pc:docMk/>
            <pc:sldMk cId="1184446351" sldId="264"/>
            <ac:spMk id="8" creationId="{AE9A137A-BBAA-40AA-B9FD-EFA576227576}"/>
          </ac:spMkLst>
        </pc:spChg>
        <pc:picChg chg="mod">
          <ac:chgData name="Xiaoran Chen" userId="6ba97237afaf783b" providerId="LiveId" clId="{760DD185-EB53-4675-BE43-FD1BFD5F6AF3}" dt="2019-10-12T01:06:48.432" v="92" actId="1076"/>
          <ac:picMkLst>
            <pc:docMk/>
            <pc:sldMk cId="1184446351" sldId="264"/>
            <ac:picMk id="5" creationId="{54A5FC27-77A4-4E72-B111-1D0C6B41AAFE}"/>
          </ac:picMkLst>
        </pc:picChg>
        <pc:picChg chg="mod">
          <ac:chgData name="Xiaoran Chen" userId="6ba97237afaf783b" providerId="LiveId" clId="{760DD185-EB53-4675-BE43-FD1BFD5F6AF3}" dt="2019-10-12T01:06:51.704" v="93" actId="1076"/>
          <ac:picMkLst>
            <pc:docMk/>
            <pc:sldMk cId="1184446351" sldId="264"/>
            <ac:picMk id="11" creationId="{CB008058-8638-460E-84A0-AC26BE46257B}"/>
          </ac:picMkLst>
        </pc:picChg>
      </pc:sldChg>
      <pc:sldChg chg="addSp delSp modSp">
        <pc:chgData name="Xiaoran Chen" userId="6ba97237afaf783b" providerId="LiveId" clId="{760DD185-EB53-4675-BE43-FD1BFD5F6AF3}" dt="2019-10-12T02:31:23.484" v="344" actId="1076"/>
        <pc:sldMkLst>
          <pc:docMk/>
          <pc:sldMk cId="1016048426" sldId="265"/>
        </pc:sldMkLst>
        <pc:spChg chg="add mod">
          <ac:chgData name="Xiaoran Chen" userId="6ba97237afaf783b" providerId="LiveId" clId="{760DD185-EB53-4675-BE43-FD1BFD5F6AF3}" dt="2019-10-12T01:04:58.310" v="73" actId="14100"/>
          <ac:spMkLst>
            <pc:docMk/>
            <pc:sldMk cId="1016048426" sldId="265"/>
            <ac:spMk id="2" creationId="{840043E6-0F56-4484-9601-DBED16606F34}"/>
          </ac:spMkLst>
        </pc:spChg>
        <pc:spChg chg="add del mod">
          <ac:chgData name="Xiaoran Chen" userId="6ba97237afaf783b" providerId="LiveId" clId="{760DD185-EB53-4675-BE43-FD1BFD5F6AF3}" dt="2019-10-12T02:31:12.837" v="341" actId="478"/>
          <ac:spMkLst>
            <pc:docMk/>
            <pc:sldMk cId="1016048426" sldId="265"/>
            <ac:spMk id="4" creationId="{D5708A6A-C6CD-4E12-B645-7E1DFFB62BE0}"/>
          </ac:spMkLst>
        </pc:spChg>
        <pc:spChg chg="add mod">
          <ac:chgData name="Xiaoran Chen" userId="6ba97237afaf783b" providerId="LiveId" clId="{760DD185-EB53-4675-BE43-FD1BFD5F6AF3}" dt="2019-10-12T02:31:23.484" v="344" actId="1076"/>
          <ac:spMkLst>
            <pc:docMk/>
            <pc:sldMk cId="1016048426" sldId="265"/>
            <ac:spMk id="6" creationId="{BB8180F0-FC11-46D8-8287-ECB3A4087684}"/>
          </ac:spMkLst>
        </pc:spChg>
      </pc:sldChg>
      <pc:sldChg chg="addSp delSp modSp">
        <pc:chgData name="Xiaoran Chen" userId="6ba97237afaf783b" providerId="LiveId" clId="{760DD185-EB53-4675-BE43-FD1BFD5F6AF3}" dt="2019-10-12T02:31:36.288" v="347" actId="1076"/>
        <pc:sldMkLst>
          <pc:docMk/>
          <pc:sldMk cId="2361926307" sldId="266"/>
        </pc:sldMkLst>
        <pc:spChg chg="add del mod">
          <ac:chgData name="Xiaoran Chen" userId="6ba97237afaf783b" providerId="LiveId" clId="{760DD185-EB53-4675-BE43-FD1BFD5F6AF3}" dt="2019-10-12T02:31:29.643" v="345" actId="478"/>
          <ac:spMkLst>
            <pc:docMk/>
            <pc:sldMk cId="2361926307" sldId="266"/>
            <ac:spMk id="2" creationId="{7522294F-F2C8-4557-A78C-98F1D1B7EED6}"/>
          </ac:spMkLst>
        </pc:spChg>
        <pc:spChg chg="add mod">
          <ac:chgData name="Xiaoran Chen" userId="6ba97237afaf783b" providerId="LiveId" clId="{760DD185-EB53-4675-BE43-FD1BFD5F6AF3}" dt="2019-10-12T01:08:33.796" v="155" actId="14100"/>
          <ac:spMkLst>
            <pc:docMk/>
            <pc:sldMk cId="2361926307" sldId="266"/>
            <ac:spMk id="4" creationId="{5756A374-3C3A-4D3C-9A89-0545C5BDC642}"/>
          </ac:spMkLst>
        </pc:spChg>
        <pc:spChg chg="add mod">
          <ac:chgData name="Xiaoran Chen" userId="6ba97237afaf783b" providerId="LiveId" clId="{760DD185-EB53-4675-BE43-FD1BFD5F6AF3}" dt="2019-10-12T02:31:36.288" v="347" actId="1076"/>
          <ac:spMkLst>
            <pc:docMk/>
            <pc:sldMk cId="2361926307" sldId="266"/>
            <ac:spMk id="6" creationId="{0936CF09-2439-405F-BFA1-B8A5FBCABE9F}"/>
          </ac:spMkLst>
        </pc:spChg>
        <pc:picChg chg="mod">
          <ac:chgData name="Xiaoran Chen" userId="6ba97237afaf783b" providerId="LiveId" clId="{760DD185-EB53-4675-BE43-FD1BFD5F6AF3}" dt="2019-10-12T01:07:01.244" v="94" actId="1076"/>
          <ac:picMkLst>
            <pc:docMk/>
            <pc:sldMk cId="2361926307" sldId="266"/>
            <ac:picMk id="3" creationId="{C19B70C7-AA85-4DFF-BE3A-0B00C1994243}"/>
          </ac:picMkLst>
        </pc:picChg>
        <pc:picChg chg="mod">
          <ac:chgData name="Xiaoran Chen" userId="6ba97237afaf783b" providerId="LiveId" clId="{760DD185-EB53-4675-BE43-FD1BFD5F6AF3}" dt="2019-10-12T01:07:02.960" v="95" actId="1076"/>
          <ac:picMkLst>
            <pc:docMk/>
            <pc:sldMk cId="2361926307" sldId="266"/>
            <ac:picMk id="5" creationId="{1CBB3BC1-2F86-4B5A-8555-4BDB879E7708}"/>
          </ac:picMkLst>
        </pc:picChg>
      </pc:sldChg>
      <pc:sldChg chg="addSp modSp add ord">
        <pc:chgData name="Xiaoran Chen" userId="6ba97237afaf783b" providerId="LiveId" clId="{760DD185-EB53-4675-BE43-FD1BFD5F6AF3}" dt="2019-10-12T00:59:43.738" v="18" actId="1076"/>
        <pc:sldMkLst>
          <pc:docMk/>
          <pc:sldMk cId="4176014697" sldId="267"/>
        </pc:sldMkLst>
        <pc:spChg chg="add mod">
          <ac:chgData name="Xiaoran Chen" userId="6ba97237afaf783b" providerId="LiveId" clId="{760DD185-EB53-4675-BE43-FD1BFD5F6AF3}" dt="2019-10-12T00:59:43.738" v="18" actId="1076"/>
          <ac:spMkLst>
            <pc:docMk/>
            <pc:sldMk cId="4176014697" sldId="267"/>
            <ac:spMk id="2" creationId="{2C2BFAE1-45D3-4B3B-81D2-0BF25FA84FB8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9" creationId="{AA9167C2-FEB5-4555-81C2-0D5D156510BF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0" creationId="{A113D375-E95A-4E0C-804E-5928F0A87793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1" creationId="{6A4EA969-0F64-48A5-AE1B-8075F570D19C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2" creationId="{1CFB43E4-7D2F-4123-A07F-6960E13729F3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3" creationId="{33B13C7A-4DF4-4C47-866C-8424289D7F44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4" creationId="{41EE5BE4-1913-4671-8E09-06E0951954D0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5" creationId="{75F2E9E7-8742-4963-8EBF-D31DB827FBF8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6" creationId="{B24DAA64-BAA2-45A3-B414-4B3A95B78DF3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7" creationId="{05AA8CA2-5913-43D7-805E-FCE1347E8471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8" creationId="{51FC25E9-B686-461E-B9C2-7E4BFC96C143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19" creationId="{0487445A-F158-49AA-B7B5-AFEEAA24624C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21" creationId="{5E872451-72C1-457E-930B-5C223115D216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22" creationId="{6216F461-5F3C-4BD6-88EF-DB572014F042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23" creationId="{923CB9D4-C530-4EBF-A846-B7FFC7285E95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24" creationId="{78371020-ECB8-413B-95DB-3A83E26F0B51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26" creationId="{1C91649E-300D-4A0A-93DB-EAD304143D25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27" creationId="{44CDADE6-0691-4FD3-99D7-55183D3D920B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28" creationId="{11F911B2-494E-46F2-8A19-D7ADA41ED42C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29" creationId="{3917AC18-E973-4E1B-82B4-6072B050911F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31" creationId="{E22173C7-C324-45C3-8238-A6EBCBD8BEE2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32" creationId="{2219176C-E7F0-4376-B617-0B84BD5342CE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33" creationId="{21F117B5-6982-49C2-9960-36D9364089AA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34" creationId="{85B6863F-0A26-4BF5-8102-3ABBD975FF62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36" creationId="{510C7DD9-1823-440A-AEEA-3BC1BD9E2512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37" creationId="{2EC9A83F-0606-4F06-A9BE-F7B5B9AA02F9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38" creationId="{696FFF01-307E-402D-9FFB-5EB1A062C2EF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39" creationId="{69F9D96B-E833-4E2F-B080-2FA7FE00FEC7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41" creationId="{0B82A277-C7F2-47DE-B975-5CF4E1885E23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42" creationId="{5D025EA4-67D4-4D07-BE6E-8A4D74A2469F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43" creationId="{1F6D9FB4-A954-4093-8D9D-4E0A478B23AE}"/>
          </ac:spMkLst>
        </pc:spChg>
        <pc:spChg chg="add">
          <ac:chgData name="Xiaoran Chen" userId="6ba97237afaf783b" providerId="LiveId" clId="{760DD185-EB53-4675-BE43-FD1BFD5F6AF3}" dt="2019-10-12T00:53:20.011" v="6"/>
          <ac:spMkLst>
            <pc:docMk/>
            <pc:sldMk cId="4176014697" sldId="267"/>
            <ac:spMk id="44" creationId="{AB247DC4-851A-47F0-98E2-60F65F77017F}"/>
          </ac:spMkLst>
        </pc:s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4" creationId="{8BA9348E-760D-405B-B6D7-97BBF6312B30}"/>
          </ac:grpSpMkLst>
        </pc:gr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5" creationId="{F2015FE8-924B-4FCB-88F5-3DAE5C272B05}"/>
          </ac:grpSpMkLst>
        </pc:gr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6" creationId="{17E61AEB-683F-40C5-AA7D-09CA681F265F}"/>
          </ac:grpSpMkLst>
        </pc:gr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7" creationId="{0E783F9E-5245-48F1-B32B-D93E8B706354}"/>
          </ac:grpSpMkLst>
        </pc:gr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8" creationId="{9F2F48F1-72A2-4D45-BBE3-348C47CD96FC}"/>
          </ac:grpSpMkLst>
        </pc:gr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20" creationId="{B84F5D04-8E3D-4D83-A37F-5B97B3DC24B4}"/>
          </ac:grpSpMkLst>
        </pc:gr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25" creationId="{36E90A1C-D037-46D5-8F0E-BE628AEFEE88}"/>
          </ac:grpSpMkLst>
        </pc:gr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30" creationId="{5CA16343-DB99-49B6-8134-376410060C76}"/>
          </ac:grpSpMkLst>
        </pc:gr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35" creationId="{1CA48AD2-6F6B-4124-BB4B-E9902D3D09B7}"/>
          </ac:grpSpMkLst>
        </pc:grpChg>
        <pc:grpChg chg="add mod">
          <ac:chgData name="Xiaoran Chen" userId="6ba97237afaf783b" providerId="LiveId" clId="{760DD185-EB53-4675-BE43-FD1BFD5F6AF3}" dt="2019-10-12T00:53:20.011" v="6"/>
          <ac:grpSpMkLst>
            <pc:docMk/>
            <pc:sldMk cId="4176014697" sldId="267"/>
            <ac:grpSpMk id="40" creationId="{28BC21E8-DB10-46B9-A46B-F460CAACFABB}"/>
          </ac:grpSpMkLst>
        </pc:grpChg>
        <pc:cxnChg chg="add">
          <ac:chgData name="Xiaoran Chen" userId="6ba97237afaf783b" providerId="LiveId" clId="{760DD185-EB53-4675-BE43-FD1BFD5F6AF3}" dt="2019-10-12T00:53:20.011" v="6"/>
          <ac:cxnSpMkLst>
            <pc:docMk/>
            <pc:sldMk cId="4176014697" sldId="267"/>
            <ac:cxnSpMk id="3" creationId="{F959E69E-6297-48EA-9959-D961B32B03F6}"/>
          </ac:cxnSpMkLst>
        </pc:cxnChg>
      </pc:sldChg>
      <pc:sldChg chg="addSp delSp modSp add mod ord setBg">
        <pc:chgData name="Xiaoran Chen" userId="6ba97237afaf783b" providerId="LiveId" clId="{760DD185-EB53-4675-BE43-FD1BFD5F6AF3}" dt="2019-10-12T02:27:50.724" v="313"/>
        <pc:sldMkLst>
          <pc:docMk/>
          <pc:sldMk cId="3769685321" sldId="268"/>
        </pc:sldMkLst>
        <pc:spChg chg="add mod">
          <ac:chgData name="Xiaoran Chen" userId="6ba97237afaf783b" providerId="LiveId" clId="{760DD185-EB53-4675-BE43-FD1BFD5F6AF3}" dt="2019-10-12T02:27:10.023" v="309" actId="26606"/>
          <ac:spMkLst>
            <pc:docMk/>
            <pc:sldMk cId="3769685321" sldId="268"/>
            <ac:spMk id="4" creationId="{805A92E7-6EC3-4130-BEA0-A31FD64CE953}"/>
          </ac:spMkLst>
        </pc:spChg>
        <pc:spChg chg="add del">
          <ac:chgData name="Xiaoran Chen" userId="6ba97237afaf783b" providerId="LiveId" clId="{760DD185-EB53-4675-BE43-FD1BFD5F6AF3}" dt="2019-10-12T02:27:23.479" v="311"/>
          <ac:spMkLst>
            <pc:docMk/>
            <pc:sldMk cId="3769685321" sldId="268"/>
            <ac:spMk id="6" creationId="{79E36CC2-48D9-4625-95EC-22A7A5A684C2}"/>
          </ac:spMkLst>
        </pc:spChg>
        <pc:spChg chg="add">
          <ac:chgData name="Xiaoran Chen" userId="6ba97237afaf783b" providerId="LiveId" clId="{760DD185-EB53-4675-BE43-FD1BFD5F6AF3}" dt="2019-10-12T02:27:10.023" v="309" actId="26606"/>
          <ac:spMkLst>
            <pc:docMk/>
            <pc:sldMk cId="3769685321" sldId="268"/>
            <ac:spMk id="9" creationId="{A4AC5506-6312-4701-8D3C-40187889A947}"/>
          </ac:spMkLst>
        </pc:spChg>
        <pc:picChg chg="add mod ord">
          <ac:chgData name="Xiaoran Chen" userId="6ba97237afaf783b" providerId="LiveId" clId="{760DD185-EB53-4675-BE43-FD1BFD5F6AF3}" dt="2019-10-12T02:27:10.023" v="309" actId="26606"/>
          <ac:picMkLst>
            <pc:docMk/>
            <pc:sldMk cId="3769685321" sldId="268"/>
            <ac:picMk id="3" creationId="{CB794EC5-A2C8-4F16-9E92-CA46166FCB61}"/>
          </ac:picMkLst>
        </pc:picChg>
      </pc:sldChg>
      <pc:sldChg chg="addSp delSp modSp add del">
        <pc:chgData name="Xiaoran Chen" userId="6ba97237afaf783b" providerId="LiveId" clId="{760DD185-EB53-4675-BE43-FD1BFD5F6AF3}" dt="2019-10-12T00:58:54.365" v="17" actId="2696"/>
        <pc:sldMkLst>
          <pc:docMk/>
          <pc:sldMk cId="4244289958" sldId="268"/>
        </pc:sldMkLst>
        <pc:spChg chg="del">
          <ac:chgData name="Xiaoran Chen" userId="6ba97237afaf783b" providerId="LiveId" clId="{760DD185-EB53-4675-BE43-FD1BFD5F6AF3}" dt="2019-10-12T00:54:37.439" v="8"/>
          <ac:spMkLst>
            <pc:docMk/>
            <pc:sldMk cId="4244289958" sldId="268"/>
            <ac:spMk id="2" creationId="{750AF5AA-314A-4F91-AF33-FF0EECB8EF66}"/>
          </ac:spMkLst>
        </pc:spChg>
        <pc:spChg chg="del">
          <ac:chgData name="Xiaoran Chen" userId="6ba97237afaf783b" providerId="LiveId" clId="{760DD185-EB53-4675-BE43-FD1BFD5F6AF3}" dt="2019-10-12T00:54:37.439" v="8"/>
          <ac:spMkLst>
            <pc:docMk/>
            <pc:sldMk cId="4244289958" sldId="268"/>
            <ac:spMk id="3" creationId="{A986CD66-BCA3-428D-A37E-E6508B5DF117}"/>
          </ac:spMkLst>
        </pc:spChg>
        <pc:picChg chg="add del mod">
          <ac:chgData name="Xiaoran Chen" userId="6ba97237afaf783b" providerId="LiveId" clId="{760DD185-EB53-4675-BE43-FD1BFD5F6AF3}" dt="2019-10-12T00:55:35.348" v="15" actId="478"/>
          <ac:picMkLst>
            <pc:docMk/>
            <pc:sldMk cId="4244289958" sldId="268"/>
            <ac:picMk id="5" creationId="{FE9D746E-6D8A-407B-B990-F23062C3AF90}"/>
          </ac:picMkLst>
        </pc:picChg>
        <pc:picChg chg="add">
          <ac:chgData name="Xiaoran Chen" userId="6ba97237afaf783b" providerId="LiveId" clId="{760DD185-EB53-4675-BE43-FD1BFD5F6AF3}" dt="2019-10-12T00:57:06.415" v="16"/>
          <ac:picMkLst>
            <pc:docMk/>
            <pc:sldMk cId="4244289958" sldId="268"/>
            <ac:picMk id="6" creationId="{05C46E34-1A8B-44F8-9D2C-762A1BBAB341}"/>
          </ac:picMkLst>
        </pc:picChg>
      </pc:sldChg>
      <pc:sldChg chg="addSp delSp modSp add mod setBg">
        <pc:chgData name="Xiaoran Chen" userId="6ba97237afaf783b" providerId="LiveId" clId="{760DD185-EB53-4675-BE43-FD1BFD5F6AF3}" dt="2019-10-12T02:28:03.639" v="314" actId="26606"/>
        <pc:sldMkLst>
          <pc:docMk/>
          <pc:sldMk cId="249954635" sldId="269"/>
        </pc:sldMkLst>
        <pc:spChg chg="add del mod">
          <ac:chgData name="Xiaoran Chen" userId="6ba97237afaf783b" providerId="LiveId" clId="{760DD185-EB53-4675-BE43-FD1BFD5F6AF3}" dt="2019-10-12T02:17:20.881" v="251"/>
          <ac:spMkLst>
            <pc:docMk/>
            <pc:sldMk cId="249954635" sldId="269"/>
            <ac:spMk id="4" creationId="{14667E05-B81F-4776-9596-2507F8F8A33D}"/>
          </ac:spMkLst>
        </pc:spChg>
        <pc:spChg chg="add mod">
          <ac:chgData name="Xiaoran Chen" userId="6ba97237afaf783b" providerId="LiveId" clId="{760DD185-EB53-4675-BE43-FD1BFD5F6AF3}" dt="2019-10-12T02:28:03.639" v="314" actId="26606"/>
          <ac:spMkLst>
            <pc:docMk/>
            <pc:sldMk cId="249954635" sldId="269"/>
            <ac:spMk id="5" creationId="{8093DE2C-84BB-42FA-B608-7390E59A688B}"/>
          </ac:spMkLst>
        </pc:spChg>
        <pc:spChg chg="add">
          <ac:chgData name="Xiaoran Chen" userId="6ba97237afaf783b" providerId="LiveId" clId="{760DD185-EB53-4675-BE43-FD1BFD5F6AF3}" dt="2019-10-12T02:28:03.639" v="314" actId="26606"/>
          <ac:spMkLst>
            <pc:docMk/>
            <pc:sldMk cId="249954635" sldId="269"/>
            <ac:spMk id="10" creationId="{A4AC5506-6312-4701-8D3C-40187889A947}"/>
          </ac:spMkLst>
        </pc:spChg>
        <pc:picChg chg="add mod ord">
          <ac:chgData name="Xiaoran Chen" userId="6ba97237afaf783b" providerId="LiveId" clId="{760DD185-EB53-4675-BE43-FD1BFD5F6AF3}" dt="2019-10-12T02:28:03.639" v="314" actId="26606"/>
          <ac:picMkLst>
            <pc:docMk/>
            <pc:sldMk cId="249954635" sldId="269"/>
            <ac:picMk id="3" creationId="{13469802-5660-46EF-9E71-AF1C932BDED0}"/>
          </ac:picMkLst>
        </pc:picChg>
      </pc:sldChg>
      <pc:sldChg chg="addSp modSp add mod setBg">
        <pc:chgData name="Xiaoran Chen" userId="6ba97237afaf783b" providerId="LiveId" clId="{760DD185-EB53-4675-BE43-FD1BFD5F6AF3}" dt="2019-10-12T02:28:06.924" v="315" actId="26606"/>
        <pc:sldMkLst>
          <pc:docMk/>
          <pc:sldMk cId="3117606274" sldId="270"/>
        </pc:sldMkLst>
        <pc:spChg chg="add mod">
          <ac:chgData name="Xiaoran Chen" userId="6ba97237afaf783b" providerId="LiveId" clId="{760DD185-EB53-4675-BE43-FD1BFD5F6AF3}" dt="2019-10-12T02:28:06.924" v="315" actId="26606"/>
          <ac:spMkLst>
            <pc:docMk/>
            <pc:sldMk cId="3117606274" sldId="270"/>
            <ac:spMk id="4" creationId="{BCC343CB-6A77-46D1-B790-A98939AA6433}"/>
          </ac:spMkLst>
        </pc:spChg>
        <pc:spChg chg="add">
          <ac:chgData name="Xiaoran Chen" userId="6ba97237afaf783b" providerId="LiveId" clId="{760DD185-EB53-4675-BE43-FD1BFD5F6AF3}" dt="2019-10-12T02:28:06.924" v="315" actId="26606"/>
          <ac:spMkLst>
            <pc:docMk/>
            <pc:sldMk cId="3117606274" sldId="270"/>
            <ac:spMk id="9" creationId="{A4AC5506-6312-4701-8D3C-40187889A947}"/>
          </ac:spMkLst>
        </pc:spChg>
        <pc:picChg chg="add mod ord">
          <ac:chgData name="Xiaoran Chen" userId="6ba97237afaf783b" providerId="LiveId" clId="{760DD185-EB53-4675-BE43-FD1BFD5F6AF3}" dt="2019-10-12T02:28:06.924" v="315" actId="26606"/>
          <ac:picMkLst>
            <pc:docMk/>
            <pc:sldMk cId="3117606274" sldId="270"/>
            <ac:picMk id="3" creationId="{D592AFBE-8CEE-4082-B179-A188C3CDC14D}"/>
          </ac:picMkLst>
        </pc:picChg>
      </pc:sldChg>
      <pc:sldChg chg="addSp modSp add mod setBg">
        <pc:chgData name="Xiaoran Chen" userId="6ba97237afaf783b" providerId="LiveId" clId="{760DD185-EB53-4675-BE43-FD1BFD5F6AF3}" dt="2019-10-12T02:28:09.489" v="316" actId="26606"/>
        <pc:sldMkLst>
          <pc:docMk/>
          <pc:sldMk cId="3848664793" sldId="271"/>
        </pc:sldMkLst>
        <pc:spChg chg="add mod">
          <ac:chgData name="Xiaoran Chen" userId="6ba97237afaf783b" providerId="LiveId" clId="{760DD185-EB53-4675-BE43-FD1BFD5F6AF3}" dt="2019-10-12T02:28:09.489" v="316" actId="26606"/>
          <ac:spMkLst>
            <pc:docMk/>
            <pc:sldMk cId="3848664793" sldId="271"/>
            <ac:spMk id="4" creationId="{011EB8C8-8663-4B32-B0FE-A00CBD6EC765}"/>
          </ac:spMkLst>
        </pc:spChg>
        <pc:spChg chg="add">
          <ac:chgData name="Xiaoran Chen" userId="6ba97237afaf783b" providerId="LiveId" clId="{760DD185-EB53-4675-BE43-FD1BFD5F6AF3}" dt="2019-10-12T02:28:09.489" v="316" actId="26606"/>
          <ac:spMkLst>
            <pc:docMk/>
            <pc:sldMk cId="3848664793" sldId="271"/>
            <ac:spMk id="9" creationId="{A4AC5506-6312-4701-8D3C-40187889A947}"/>
          </ac:spMkLst>
        </pc:spChg>
        <pc:picChg chg="add mod ord">
          <ac:chgData name="Xiaoran Chen" userId="6ba97237afaf783b" providerId="LiveId" clId="{760DD185-EB53-4675-BE43-FD1BFD5F6AF3}" dt="2019-10-12T02:28:09.489" v="316" actId="26606"/>
          <ac:picMkLst>
            <pc:docMk/>
            <pc:sldMk cId="3848664793" sldId="271"/>
            <ac:picMk id="3" creationId="{46B268BD-3F06-495B-A8C9-FFE0B1B85CB8}"/>
          </ac:picMkLst>
        </pc:picChg>
      </pc:sldChg>
      <pc:sldChg chg="addSp modSp add mod setBg">
        <pc:chgData name="Xiaoran Chen" userId="6ba97237afaf783b" providerId="LiveId" clId="{760DD185-EB53-4675-BE43-FD1BFD5F6AF3}" dt="2019-10-12T02:28:16.843" v="317" actId="26606"/>
        <pc:sldMkLst>
          <pc:docMk/>
          <pc:sldMk cId="2801902698" sldId="272"/>
        </pc:sldMkLst>
        <pc:spChg chg="add mod">
          <ac:chgData name="Xiaoran Chen" userId="6ba97237afaf783b" providerId="LiveId" clId="{760DD185-EB53-4675-BE43-FD1BFD5F6AF3}" dt="2019-10-12T02:28:16.843" v="317" actId="26606"/>
          <ac:spMkLst>
            <pc:docMk/>
            <pc:sldMk cId="2801902698" sldId="272"/>
            <ac:spMk id="4" creationId="{F1E8A9C6-3DA8-4A2F-A57B-59CA2E8736FA}"/>
          </ac:spMkLst>
        </pc:spChg>
        <pc:spChg chg="add">
          <ac:chgData name="Xiaoran Chen" userId="6ba97237afaf783b" providerId="LiveId" clId="{760DD185-EB53-4675-BE43-FD1BFD5F6AF3}" dt="2019-10-12T02:28:16.843" v="317" actId="26606"/>
          <ac:spMkLst>
            <pc:docMk/>
            <pc:sldMk cId="2801902698" sldId="272"/>
            <ac:spMk id="9" creationId="{A4AC5506-6312-4701-8D3C-40187889A947}"/>
          </ac:spMkLst>
        </pc:spChg>
        <pc:picChg chg="add mod ord">
          <ac:chgData name="Xiaoran Chen" userId="6ba97237afaf783b" providerId="LiveId" clId="{760DD185-EB53-4675-BE43-FD1BFD5F6AF3}" dt="2019-10-12T02:28:16.843" v="317" actId="26606"/>
          <ac:picMkLst>
            <pc:docMk/>
            <pc:sldMk cId="2801902698" sldId="272"/>
            <ac:picMk id="3" creationId="{7F83A158-5250-4521-9841-E5A15410E67B}"/>
          </ac:picMkLst>
        </pc:picChg>
      </pc:sldChg>
      <pc:sldChg chg="addSp delSp modSp add mod setBg">
        <pc:chgData name="Xiaoran Chen" userId="6ba97237afaf783b" providerId="LiveId" clId="{760DD185-EB53-4675-BE43-FD1BFD5F6AF3}" dt="2019-10-12T02:30:43.021" v="336" actId="113"/>
        <pc:sldMkLst>
          <pc:docMk/>
          <pc:sldMk cId="1848423382" sldId="273"/>
        </pc:sldMkLst>
        <pc:spChg chg="add mod">
          <ac:chgData name="Xiaoran Chen" userId="6ba97237afaf783b" providerId="LiveId" clId="{760DD185-EB53-4675-BE43-FD1BFD5F6AF3}" dt="2019-10-12T02:30:43.021" v="336" actId="113"/>
          <ac:spMkLst>
            <pc:docMk/>
            <pc:sldMk cId="1848423382" sldId="273"/>
            <ac:spMk id="4" creationId="{BDBD785D-3C22-439F-98F4-91CD95AEFC07}"/>
          </ac:spMkLst>
        </pc:spChg>
        <pc:spChg chg="add del">
          <ac:chgData name="Xiaoran Chen" userId="6ba97237afaf783b" providerId="LiveId" clId="{760DD185-EB53-4675-BE43-FD1BFD5F6AF3}" dt="2019-10-12T02:29:14.601" v="329" actId="26606"/>
          <ac:spMkLst>
            <pc:docMk/>
            <pc:sldMk cId="1848423382" sldId="273"/>
            <ac:spMk id="6" creationId="{A4AC5506-6312-4701-8D3C-40187889A947}"/>
          </ac:spMkLst>
        </pc:spChg>
        <pc:spChg chg="add del">
          <ac:chgData name="Xiaoran Chen" userId="6ba97237afaf783b" providerId="LiveId" clId="{760DD185-EB53-4675-BE43-FD1BFD5F6AF3}" dt="2019-10-12T02:26:11.108" v="308" actId="26606"/>
          <ac:spMkLst>
            <pc:docMk/>
            <pc:sldMk cId="1848423382" sldId="273"/>
            <ac:spMk id="9" creationId="{6753252F-4873-4F63-801D-CC719279A7D5}"/>
          </ac:spMkLst>
        </pc:spChg>
        <pc:spChg chg="add del">
          <ac:chgData name="Xiaoran Chen" userId="6ba97237afaf783b" providerId="LiveId" clId="{760DD185-EB53-4675-BE43-FD1BFD5F6AF3}" dt="2019-10-12T02:26:11.108" v="308" actId="26606"/>
          <ac:spMkLst>
            <pc:docMk/>
            <pc:sldMk cId="1848423382" sldId="273"/>
            <ac:spMk id="11" creationId="{047C8CCB-F95D-4249-92DD-651249D3535A}"/>
          </ac:spMkLst>
        </pc:spChg>
        <pc:picChg chg="add mod ord">
          <ac:chgData name="Xiaoran Chen" userId="6ba97237afaf783b" providerId="LiveId" clId="{760DD185-EB53-4675-BE43-FD1BFD5F6AF3}" dt="2019-10-12T02:29:14.601" v="329" actId="26606"/>
          <ac:picMkLst>
            <pc:docMk/>
            <pc:sldMk cId="1848423382" sldId="273"/>
            <ac:picMk id="3" creationId="{36B505A8-C729-435C-B16E-A877B4155EFE}"/>
          </ac:picMkLst>
        </pc:picChg>
      </pc:sldChg>
    </pc:docChg>
  </pc:docChgLst>
  <pc:docChgLst>
    <pc:chgData name="Xiaoran Chen" userId="6ba97237afaf783b" providerId="LiveId" clId="{16003460-742A-43EF-8609-8E43AE0E9EB0}"/>
    <pc:docChg chg="undo custSel addSld delSld modSld">
      <pc:chgData name="Xiaoran Chen" userId="6ba97237afaf783b" providerId="LiveId" clId="{16003460-742A-43EF-8609-8E43AE0E9EB0}" dt="2019-10-08T02:02:58.765" v="2177" actId="26606"/>
      <pc:docMkLst>
        <pc:docMk/>
      </pc:docMkLst>
      <pc:sldChg chg="addSp delSp modSp add mod setBg">
        <pc:chgData name="Xiaoran Chen" userId="6ba97237afaf783b" providerId="LiveId" clId="{16003460-742A-43EF-8609-8E43AE0E9EB0}" dt="2019-10-08T02:02:58.765" v="2177" actId="26606"/>
        <pc:sldMkLst>
          <pc:docMk/>
          <pc:sldMk cId="632902219" sldId="256"/>
        </pc:sldMkLst>
        <pc:spChg chg="mod">
          <ac:chgData name="Xiaoran Chen" userId="6ba97237afaf783b" providerId="LiveId" clId="{16003460-742A-43EF-8609-8E43AE0E9EB0}" dt="2019-10-08T02:02:58.765" v="2177" actId="26606"/>
          <ac:spMkLst>
            <pc:docMk/>
            <pc:sldMk cId="632902219" sldId="256"/>
            <ac:spMk id="2" creationId="{CAA245D3-75BC-4313-8CC9-8D2395529B64}"/>
          </ac:spMkLst>
        </pc:spChg>
        <pc:spChg chg="mod">
          <ac:chgData name="Xiaoran Chen" userId="6ba97237afaf783b" providerId="LiveId" clId="{16003460-742A-43EF-8609-8E43AE0E9EB0}" dt="2019-10-08T02:02:58.765" v="2177" actId="26606"/>
          <ac:spMkLst>
            <pc:docMk/>
            <pc:sldMk cId="632902219" sldId="256"/>
            <ac:spMk id="3" creationId="{3E9040AF-94AC-4B07-8FEB-3AEDE35343FE}"/>
          </ac:spMkLst>
        </pc:spChg>
        <pc:spChg chg="add del">
          <ac:chgData name="Xiaoran Chen" userId="6ba97237afaf783b" providerId="LiveId" clId="{16003460-742A-43EF-8609-8E43AE0E9EB0}" dt="2019-10-08T02:02:06.721" v="2168" actId="26606"/>
          <ac:spMkLst>
            <pc:docMk/>
            <pc:sldMk cId="632902219" sldId="256"/>
            <ac:spMk id="10" creationId="{35555856-9970-4BC3-9AA9-6A917F53AFBD}"/>
          </ac:spMkLst>
        </pc:spChg>
        <pc:spChg chg="add del">
          <ac:chgData name="Xiaoran Chen" userId="6ba97237afaf783b" providerId="LiveId" clId="{16003460-742A-43EF-8609-8E43AE0E9EB0}" dt="2019-10-08T02:02:06.721" v="2168" actId="26606"/>
          <ac:spMkLst>
            <pc:docMk/>
            <pc:sldMk cId="632902219" sldId="256"/>
            <ac:spMk id="14" creationId="{13722DD7-BA73-4776-93A3-94491FEF7260}"/>
          </ac:spMkLst>
        </pc:spChg>
        <pc:spChg chg="add del">
          <ac:chgData name="Xiaoran Chen" userId="6ba97237afaf783b" providerId="LiveId" clId="{16003460-742A-43EF-8609-8E43AE0E9EB0}" dt="2019-10-08T02:02:44.446" v="2170" actId="26606"/>
          <ac:spMkLst>
            <pc:docMk/>
            <pc:sldMk cId="632902219" sldId="256"/>
            <ac:spMk id="16" creationId="{35555856-9970-4BC3-9AA9-6A917F53AFBD}"/>
          </ac:spMkLst>
        </pc:spChg>
        <pc:spChg chg="add del">
          <ac:chgData name="Xiaoran Chen" userId="6ba97237afaf783b" providerId="LiveId" clId="{16003460-742A-43EF-8609-8E43AE0E9EB0}" dt="2019-10-08T02:02:44.446" v="2170" actId="26606"/>
          <ac:spMkLst>
            <pc:docMk/>
            <pc:sldMk cId="632902219" sldId="256"/>
            <ac:spMk id="18" creationId="{13722DD7-BA73-4776-93A3-94491FEF7260}"/>
          </ac:spMkLst>
        </pc:spChg>
        <pc:spChg chg="add del">
          <ac:chgData name="Xiaoran Chen" userId="6ba97237afaf783b" providerId="LiveId" clId="{16003460-742A-43EF-8609-8E43AE0E9EB0}" dt="2019-10-08T02:02:45.071" v="2172" actId="26606"/>
          <ac:spMkLst>
            <pc:docMk/>
            <pc:sldMk cId="632902219" sldId="256"/>
            <ac:spMk id="21" creationId="{35555856-9970-4BC3-9AA9-6A917F53AFBD}"/>
          </ac:spMkLst>
        </pc:spChg>
        <pc:spChg chg="add del">
          <ac:chgData name="Xiaoran Chen" userId="6ba97237afaf783b" providerId="LiveId" clId="{16003460-742A-43EF-8609-8E43AE0E9EB0}" dt="2019-10-08T02:02:45.071" v="2172" actId="26606"/>
          <ac:spMkLst>
            <pc:docMk/>
            <pc:sldMk cId="632902219" sldId="256"/>
            <ac:spMk id="23" creationId="{13722DD7-BA73-4776-93A3-94491FEF7260}"/>
          </ac:spMkLst>
        </pc:spChg>
        <pc:spChg chg="add del">
          <ac:chgData name="Xiaoran Chen" userId="6ba97237afaf783b" providerId="LiveId" clId="{16003460-742A-43EF-8609-8E43AE0E9EB0}" dt="2019-10-08T02:02:45.976" v="2174" actId="26606"/>
          <ac:spMkLst>
            <pc:docMk/>
            <pc:sldMk cId="632902219" sldId="256"/>
            <ac:spMk id="26" creationId="{35555856-9970-4BC3-9AA9-6A917F53AFBD}"/>
          </ac:spMkLst>
        </pc:spChg>
        <pc:spChg chg="add del">
          <ac:chgData name="Xiaoran Chen" userId="6ba97237afaf783b" providerId="LiveId" clId="{16003460-742A-43EF-8609-8E43AE0E9EB0}" dt="2019-10-08T02:02:45.976" v="2174" actId="26606"/>
          <ac:spMkLst>
            <pc:docMk/>
            <pc:sldMk cId="632902219" sldId="256"/>
            <ac:spMk id="28" creationId="{13722DD7-BA73-4776-93A3-94491FEF7260}"/>
          </ac:spMkLst>
        </pc:spChg>
        <pc:spChg chg="add del">
          <ac:chgData name="Xiaoran Chen" userId="6ba97237afaf783b" providerId="LiveId" clId="{16003460-742A-43EF-8609-8E43AE0E9EB0}" dt="2019-10-08T02:02:58.749" v="2176" actId="26606"/>
          <ac:spMkLst>
            <pc:docMk/>
            <pc:sldMk cId="632902219" sldId="256"/>
            <ac:spMk id="31" creationId="{C0B27210-D0CA-4654-B3E3-9ABB4F178EA1}"/>
          </ac:spMkLst>
        </pc:spChg>
        <pc:spChg chg="add del">
          <ac:chgData name="Xiaoran Chen" userId="6ba97237afaf783b" providerId="LiveId" clId="{16003460-742A-43EF-8609-8E43AE0E9EB0}" dt="2019-10-08T02:02:58.749" v="2176" actId="26606"/>
          <ac:spMkLst>
            <pc:docMk/>
            <pc:sldMk cId="632902219" sldId="256"/>
            <ac:spMk id="32" creationId="{1DB7C82F-AB7E-4F0C-B829-FA1B9C415180}"/>
          </ac:spMkLst>
        </pc:spChg>
        <pc:spChg chg="add del">
          <ac:chgData name="Xiaoran Chen" userId="6ba97237afaf783b" providerId="LiveId" clId="{16003460-742A-43EF-8609-8E43AE0E9EB0}" dt="2019-10-08T02:02:58.749" v="2176" actId="26606"/>
          <ac:spMkLst>
            <pc:docMk/>
            <pc:sldMk cId="632902219" sldId="256"/>
            <ac:spMk id="33" creationId="{70B66945-4967-4040-926D-DCA44313CDAB}"/>
          </ac:spMkLst>
        </pc:spChg>
        <pc:spChg chg="add">
          <ac:chgData name="Xiaoran Chen" userId="6ba97237afaf783b" providerId="LiveId" clId="{16003460-742A-43EF-8609-8E43AE0E9EB0}" dt="2019-10-08T02:02:58.765" v="2177" actId="26606"/>
          <ac:spMkLst>
            <pc:docMk/>
            <pc:sldMk cId="632902219" sldId="256"/>
            <ac:spMk id="36" creationId="{35555856-9970-4BC3-9AA9-6A917F53AFBD}"/>
          </ac:spMkLst>
        </pc:spChg>
        <pc:spChg chg="add">
          <ac:chgData name="Xiaoran Chen" userId="6ba97237afaf783b" providerId="LiveId" clId="{16003460-742A-43EF-8609-8E43AE0E9EB0}" dt="2019-10-08T02:02:58.765" v="2177" actId="26606"/>
          <ac:spMkLst>
            <pc:docMk/>
            <pc:sldMk cId="632902219" sldId="256"/>
            <ac:spMk id="38" creationId="{13722DD7-BA73-4776-93A3-94491FEF7260}"/>
          </ac:spMkLst>
        </pc:spChg>
        <pc:picChg chg="add del">
          <ac:chgData name="Xiaoran Chen" userId="6ba97237afaf783b" providerId="LiveId" clId="{16003460-742A-43EF-8609-8E43AE0E9EB0}" dt="2019-10-08T02:02:06.721" v="2168" actId="26606"/>
          <ac:picMkLst>
            <pc:docMk/>
            <pc:sldMk cId="632902219" sldId="256"/>
            <ac:picMk id="7" creationId="{DB35368A-3380-4C3D-8DE4-B1FBD6D49117}"/>
          </ac:picMkLst>
        </pc:picChg>
        <pc:picChg chg="add del">
          <ac:chgData name="Xiaoran Chen" userId="6ba97237afaf783b" providerId="LiveId" clId="{16003460-742A-43EF-8609-8E43AE0E9EB0}" dt="2019-10-08T02:02:06.721" v="2168" actId="26606"/>
          <ac:picMkLst>
            <pc:docMk/>
            <pc:sldMk cId="632902219" sldId="256"/>
            <ac:picMk id="12" creationId="{7F487851-BFAF-46D8-A1ED-50CAD6E46F59}"/>
          </ac:picMkLst>
        </pc:picChg>
        <pc:picChg chg="add del">
          <ac:chgData name="Xiaoran Chen" userId="6ba97237afaf783b" providerId="LiveId" clId="{16003460-742A-43EF-8609-8E43AE0E9EB0}" dt="2019-10-08T02:02:44.446" v="2170" actId="26606"/>
          <ac:picMkLst>
            <pc:docMk/>
            <pc:sldMk cId="632902219" sldId="256"/>
            <ac:picMk id="17" creationId="{7F487851-BFAF-46D8-A1ED-50CAD6E46F59}"/>
          </ac:picMkLst>
        </pc:picChg>
        <pc:picChg chg="add del">
          <ac:chgData name="Xiaoran Chen" userId="6ba97237afaf783b" providerId="LiveId" clId="{16003460-742A-43EF-8609-8E43AE0E9EB0}" dt="2019-10-08T02:02:44.446" v="2170" actId="26606"/>
          <ac:picMkLst>
            <pc:docMk/>
            <pc:sldMk cId="632902219" sldId="256"/>
            <ac:picMk id="19" creationId="{214EA6E3-B09D-4B95-B576-4631A1546E06}"/>
          </ac:picMkLst>
        </pc:picChg>
        <pc:picChg chg="add del">
          <ac:chgData name="Xiaoran Chen" userId="6ba97237afaf783b" providerId="LiveId" clId="{16003460-742A-43EF-8609-8E43AE0E9EB0}" dt="2019-10-08T02:02:45.071" v="2172" actId="26606"/>
          <ac:picMkLst>
            <pc:docMk/>
            <pc:sldMk cId="632902219" sldId="256"/>
            <ac:picMk id="22" creationId="{7F487851-BFAF-46D8-A1ED-50CAD6E46F59}"/>
          </ac:picMkLst>
        </pc:picChg>
        <pc:picChg chg="add del">
          <ac:chgData name="Xiaoran Chen" userId="6ba97237afaf783b" providerId="LiveId" clId="{16003460-742A-43EF-8609-8E43AE0E9EB0}" dt="2019-10-08T02:02:45.071" v="2172" actId="26606"/>
          <ac:picMkLst>
            <pc:docMk/>
            <pc:sldMk cId="632902219" sldId="256"/>
            <ac:picMk id="24" creationId="{DB35368A-3380-4C3D-8DE4-B1FBD6D49117}"/>
          </ac:picMkLst>
        </pc:picChg>
        <pc:picChg chg="add del">
          <ac:chgData name="Xiaoran Chen" userId="6ba97237afaf783b" providerId="LiveId" clId="{16003460-742A-43EF-8609-8E43AE0E9EB0}" dt="2019-10-08T02:02:45.976" v="2174" actId="26606"/>
          <ac:picMkLst>
            <pc:docMk/>
            <pc:sldMk cId="632902219" sldId="256"/>
            <ac:picMk id="27" creationId="{7F487851-BFAF-46D8-A1ED-50CAD6E46F59}"/>
          </ac:picMkLst>
        </pc:picChg>
        <pc:picChg chg="add del">
          <ac:chgData name="Xiaoran Chen" userId="6ba97237afaf783b" providerId="LiveId" clId="{16003460-742A-43EF-8609-8E43AE0E9EB0}" dt="2019-10-08T02:02:45.976" v="2174" actId="26606"/>
          <ac:picMkLst>
            <pc:docMk/>
            <pc:sldMk cId="632902219" sldId="256"/>
            <ac:picMk id="29" creationId="{214EA6E3-B09D-4B95-B576-4631A1546E06}"/>
          </ac:picMkLst>
        </pc:picChg>
        <pc:picChg chg="add del">
          <ac:chgData name="Xiaoran Chen" userId="6ba97237afaf783b" providerId="LiveId" clId="{16003460-742A-43EF-8609-8E43AE0E9EB0}" dt="2019-10-08T02:02:58.749" v="2176" actId="26606"/>
          <ac:picMkLst>
            <pc:docMk/>
            <pc:sldMk cId="632902219" sldId="256"/>
            <ac:picMk id="34" creationId="{DB35368A-3380-4C3D-8DE4-B1FBD6D49117}"/>
          </ac:picMkLst>
        </pc:picChg>
        <pc:picChg chg="add">
          <ac:chgData name="Xiaoran Chen" userId="6ba97237afaf783b" providerId="LiveId" clId="{16003460-742A-43EF-8609-8E43AE0E9EB0}" dt="2019-10-08T02:02:58.765" v="2177" actId="26606"/>
          <ac:picMkLst>
            <pc:docMk/>
            <pc:sldMk cId="632902219" sldId="256"/>
            <ac:picMk id="37" creationId="{7F487851-BFAF-46D8-A1ED-50CAD6E46F59}"/>
          </ac:picMkLst>
        </pc:picChg>
        <pc:picChg chg="add">
          <ac:chgData name="Xiaoran Chen" userId="6ba97237afaf783b" providerId="LiveId" clId="{16003460-742A-43EF-8609-8E43AE0E9EB0}" dt="2019-10-08T02:02:58.765" v="2177" actId="26606"/>
          <ac:picMkLst>
            <pc:docMk/>
            <pc:sldMk cId="632902219" sldId="256"/>
            <ac:picMk id="39" creationId="{214EA6E3-B09D-4B95-B576-4631A1546E06}"/>
          </ac:picMkLst>
        </pc:picChg>
      </pc:sldChg>
      <pc:sldChg chg="add del">
        <pc:chgData name="Xiaoran Chen" userId="6ba97237afaf783b" providerId="LiveId" clId="{16003460-742A-43EF-8609-8E43AE0E9EB0}" dt="2019-10-08T00:26:20.610" v="99" actId="2696"/>
        <pc:sldMkLst>
          <pc:docMk/>
          <pc:sldMk cId="1098866006" sldId="257"/>
        </pc:sldMkLst>
      </pc:sldChg>
      <pc:sldChg chg="modSp add del">
        <pc:chgData name="Xiaoran Chen" userId="6ba97237afaf783b" providerId="LiveId" clId="{16003460-742A-43EF-8609-8E43AE0E9EB0}" dt="2019-10-08T01:15:12.549" v="1810" actId="2696"/>
        <pc:sldMkLst>
          <pc:docMk/>
          <pc:sldMk cId="3866904645" sldId="258"/>
        </pc:sldMkLst>
        <pc:spChg chg="mod">
          <ac:chgData name="Xiaoran Chen" userId="6ba97237afaf783b" providerId="LiveId" clId="{16003460-742A-43EF-8609-8E43AE0E9EB0}" dt="2019-10-08T00:26:27.850" v="116" actId="20577"/>
          <ac:spMkLst>
            <pc:docMk/>
            <pc:sldMk cId="3866904645" sldId="258"/>
            <ac:spMk id="2" creationId="{EEB9F01F-2C35-4B29-8DC3-EA5653D92090}"/>
          </ac:spMkLst>
        </pc:spChg>
        <pc:spChg chg="mod">
          <ac:chgData name="Xiaoran Chen" userId="6ba97237afaf783b" providerId="LiveId" clId="{16003460-742A-43EF-8609-8E43AE0E9EB0}" dt="2019-10-08T00:35:14.735" v="812" actId="20577"/>
          <ac:spMkLst>
            <pc:docMk/>
            <pc:sldMk cId="3866904645" sldId="258"/>
            <ac:spMk id="3" creationId="{674013AC-9E81-4F84-BE40-85B601BEB3BF}"/>
          </ac:spMkLst>
        </pc:spChg>
      </pc:sldChg>
      <pc:sldChg chg="modSp add del">
        <pc:chgData name="Xiaoran Chen" userId="6ba97237afaf783b" providerId="LiveId" clId="{16003460-742A-43EF-8609-8E43AE0E9EB0}" dt="2019-10-08T01:15:04.425" v="1809" actId="2696"/>
        <pc:sldMkLst>
          <pc:docMk/>
          <pc:sldMk cId="3721950580" sldId="259"/>
        </pc:sldMkLst>
        <pc:spChg chg="mod">
          <ac:chgData name="Xiaoran Chen" userId="6ba97237afaf783b" providerId="LiveId" clId="{16003460-742A-43EF-8609-8E43AE0E9EB0}" dt="2019-10-08T00:39:25.804" v="827" actId="20577"/>
          <ac:spMkLst>
            <pc:docMk/>
            <pc:sldMk cId="3721950580" sldId="259"/>
            <ac:spMk id="2" creationId="{F67468F8-E083-4974-9384-DE78345DB5D2}"/>
          </ac:spMkLst>
        </pc:spChg>
        <pc:spChg chg="mod">
          <ac:chgData name="Xiaoran Chen" userId="6ba97237afaf783b" providerId="LiveId" clId="{16003460-742A-43EF-8609-8E43AE0E9EB0}" dt="2019-10-08T00:39:54.389" v="835" actId="20577"/>
          <ac:spMkLst>
            <pc:docMk/>
            <pc:sldMk cId="3721950580" sldId="259"/>
            <ac:spMk id="3" creationId="{1EDF6F9B-A526-4323-810C-040643D52200}"/>
          </ac:spMkLst>
        </pc:spChg>
      </pc:sldChg>
      <pc:sldChg chg="addSp delSp modSp add">
        <pc:chgData name="Xiaoran Chen" userId="6ba97237afaf783b" providerId="LiveId" clId="{16003460-742A-43EF-8609-8E43AE0E9EB0}" dt="2019-10-08T01:14:48.303" v="1808" actId="20577"/>
        <pc:sldMkLst>
          <pc:docMk/>
          <pc:sldMk cId="2197661827" sldId="260"/>
        </pc:sldMkLst>
        <pc:spChg chg="add del mod">
          <ac:chgData name="Xiaoran Chen" userId="6ba97237afaf783b" providerId="LiveId" clId="{16003460-742A-43EF-8609-8E43AE0E9EB0}" dt="2019-10-08T00:46:26.165" v="841"/>
          <ac:spMkLst>
            <pc:docMk/>
            <pc:sldMk cId="2197661827" sldId="260"/>
            <ac:spMk id="6" creationId="{2064F683-BF2F-4183-BC6A-921AB858F50A}"/>
          </ac:spMkLst>
        </pc:spChg>
        <pc:spChg chg="add mod">
          <ac:chgData name="Xiaoran Chen" userId="6ba97237afaf783b" providerId="LiveId" clId="{16003460-742A-43EF-8609-8E43AE0E9EB0}" dt="2019-10-08T00:55:32.446" v="1162" actId="20577"/>
          <ac:spMkLst>
            <pc:docMk/>
            <pc:sldMk cId="2197661827" sldId="260"/>
            <ac:spMk id="7" creationId="{87B7BC8B-922B-4C99-AB7B-77898FEF1DBA}"/>
          </ac:spMkLst>
        </pc:spChg>
        <pc:spChg chg="add del mod">
          <ac:chgData name="Xiaoran Chen" userId="6ba97237afaf783b" providerId="LiveId" clId="{16003460-742A-43EF-8609-8E43AE0E9EB0}" dt="2019-10-08T00:48:15.550" v="860"/>
          <ac:spMkLst>
            <pc:docMk/>
            <pc:sldMk cId="2197661827" sldId="260"/>
            <ac:spMk id="8" creationId="{6ED87961-8446-436F-B9AC-CF77444B29CA}"/>
          </ac:spMkLst>
        </pc:spChg>
        <pc:spChg chg="add mod">
          <ac:chgData name="Xiaoran Chen" userId="6ba97237afaf783b" providerId="LiveId" clId="{16003460-742A-43EF-8609-8E43AE0E9EB0}" dt="2019-10-08T01:08:24.404" v="1446" actId="20577"/>
          <ac:spMkLst>
            <pc:docMk/>
            <pc:sldMk cId="2197661827" sldId="260"/>
            <ac:spMk id="9" creationId="{174980C8-A6C4-4771-85DB-EF28FDD0FEEB}"/>
          </ac:spMkLst>
        </pc:spChg>
        <pc:spChg chg="add mod">
          <ac:chgData name="Xiaoran Chen" userId="6ba97237afaf783b" providerId="LiveId" clId="{16003460-742A-43EF-8609-8E43AE0E9EB0}" dt="2019-10-08T01:02:36.809" v="1294" actId="20577"/>
          <ac:spMkLst>
            <pc:docMk/>
            <pc:sldMk cId="2197661827" sldId="260"/>
            <ac:spMk id="11" creationId="{1F695427-EBF5-4B42-AF27-F12B493C74AA}"/>
          </ac:spMkLst>
        </pc:spChg>
        <pc:spChg chg="add mod">
          <ac:chgData name="Xiaoran Chen" userId="6ba97237afaf783b" providerId="LiveId" clId="{16003460-742A-43EF-8609-8E43AE0E9EB0}" dt="2019-10-08T01:08:46.557" v="1448" actId="14100"/>
          <ac:spMkLst>
            <pc:docMk/>
            <pc:sldMk cId="2197661827" sldId="260"/>
            <ac:spMk id="12" creationId="{C622381A-C143-4618-A2D2-9A06060DB22A}"/>
          </ac:spMkLst>
        </pc:spChg>
        <pc:spChg chg="add mod">
          <ac:chgData name="Xiaoran Chen" userId="6ba97237afaf783b" providerId="LiveId" clId="{16003460-742A-43EF-8609-8E43AE0E9EB0}" dt="2019-10-08T01:08:50.865" v="1449" actId="14100"/>
          <ac:spMkLst>
            <pc:docMk/>
            <pc:sldMk cId="2197661827" sldId="260"/>
            <ac:spMk id="13" creationId="{57665213-5E83-40E4-9601-F8126EE7E230}"/>
          </ac:spMkLst>
        </pc:spChg>
        <pc:spChg chg="add mod">
          <ac:chgData name="Xiaoran Chen" userId="6ba97237afaf783b" providerId="LiveId" clId="{16003460-742A-43EF-8609-8E43AE0E9EB0}" dt="2019-10-08T01:08:40.172" v="1447" actId="12"/>
          <ac:spMkLst>
            <pc:docMk/>
            <pc:sldMk cId="2197661827" sldId="260"/>
            <ac:spMk id="14" creationId="{D926FD96-31FF-4CD0-BC2E-4894E8CC13AE}"/>
          </ac:spMkLst>
        </pc:spChg>
        <pc:spChg chg="add del mod">
          <ac:chgData name="Xiaoran Chen" userId="6ba97237afaf783b" providerId="LiveId" clId="{16003460-742A-43EF-8609-8E43AE0E9EB0}" dt="2019-10-08T01:09:43.578" v="1452"/>
          <ac:spMkLst>
            <pc:docMk/>
            <pc:sldMk cId="2197661827" sldId="260"/>
            <ac:spMk id="15" creationId="{9BD6D1E2-8F70-49A9-8770-B8DC51368FB8}"/>
          </ac:spMkLst>
        </pc:spChg>
        <pc:spChg chg="add mod">
          <ac:chgData name="Xiaoran Chen" userId="6ba97237afaf783b" providerId="LiveId" clId="{16003460-742A-43EF-8609-8E43AE0E9EB0}" dt="2019-10-08T01:12:52.980" v="1704" actId="12"/>
          <ac:spMkLst>
            <pc:docMk/>
            <pc:sldMk cId="2197661827" sldId="260"/>
            <ac:spMk id="16" creationId="{C943F229-D918-4F8B-8195-C66E3E647C28}"/>
          </ac:spMkLst>
        </pc:spChg>
        <pc:spChg chg="add mod">
          <ac:chgData name="Xiaoran Chen" userId="6ba97237afaf783b" providerId="LiveId" clId="{16003460-742A-43EF-8609-8E43AE0E9EB0}" dt="2019-10-08T01:14:48.303" v="1808" actId="20577"/>
          <ac:spMkLst>
            <pc:docMk/>
            <pc:sldMk cId="2197661827" sldId="260"/>
            <ac:spMk id="17" creationId="{435AE7B9-EB1B-4A28-92B0-13F71ECE2A02}"/>
          </ac:spMkLst>
        </pc:spChg>
        <pc:cxnChg chg="add mod">
          <ac:chgData name="Xiaoran Chen" userId="6ba97237afaf783b" providerId="LiveId" clId="{16003460-742A-43EF-8609-8E43AE0E9EB0}" dt="2019-10-08T00:45:14.007" v="837" actId="11529"/>
          <ac:cxnSpMkLst>
            <pc:docMk/>
            <pc:sldMk cId="2197661827" sldId="260"/>
            <ac:cxnSpMk id="3" creationId="{8B3A22BA-A901-4931-BD36-4FD15EBDB54D}"/>
          </ac:cxnSpMkLst>
        </pc:cxnChg>
        <pc:cxnChg chg="add mod">
          <ac:chgData name="Xiaoran Chen" userId="6ba97237afaf783b" providerId="LiveId" clId="{16003460-742A-43EF-8609-8E43AE0E9EB0}" dt="2019-10-08T00:59:55.404" v="1163" actId="14100"/>
          <ac:cxnSpMkLst>
            <pc:docMk/>
            <pc:sldMk cId="2197661827" sldId="260"/>
            <ac:cxnSpMk id="5" creationId="{413D1CFB-D64B-4AF8-9611-A9ECEA1AD659}"/>
          </ac:cxnSpMkLst>
        </pc:cxnChg>
      </pc:sldChg>
      <pc:sldChg chg="addSp modSp add">
        <pc:chgData name="Xiaoran Chen" userId="6ba97237afaf783b" providerId="LiveId" clId="{16003460-742A-43EF-8609-8E43AE0E9EB0}" dt="2019-10-08T01:34:00.989" v="1953" actId="20577"/>
        <pc:sldMkLst>
          <pc:docMk/>
          <pc:sldMk cId="2373640018" sldId="261"/>
        </pc:sldMkLst>
        <pc:spChg chg="add mod">
          <ac:chgData name="Xiaoran Chen" userId="6ba97237afaf783b" providerId="LiveId" clId="{16003460-742A-43EF-8609-8E43AE0E9EB0}" dt="2019-10-08T01:33:34.796" v="1839" actId="20577"/>
          <ac:spMkLst>
            <pc:docMk/>
            <pc:sldMk cId="2373640018" sldId="261"/>
            <ac:spMk id="6" creationId="{D6B9A687-422C-4E51-ACE5-1F8DB994A536}"/>
          </ac:spMkLst>
        </pc:spChg>
        <pc:spChg chg="add mod">
          <ac:chgData name="Xiaoran Chen" userId="6ba97237afaf783b" providerId="LiveId" clId="{16003460-742A-43EF-8609-8E43AE0E9EB0}" dt="2019-10-08T01:34:00.989" v="1953" actId="20577"/>
          <ac:spMkLst>
            <pc:docMk/>
            <pc:sldMk cId="2373640018" sldId="261"/>
            <ac:spMk id="7" creationId="{FEA42030-EA78-4581-A246-390D7E462266}"/>
          </ac:spMkLst>
        </pc:spChg>
        <pc:picChg chg="add mod">
          <ac:chgData name="Xiaoran Chen" userId="6ba97237afaf783b" providerId="LiveId" clId="{16003460-742A-43EF-8609-8E43AE0E9EB0}" dt="2019-10-08T01:32:38.421" v="1816" actId="14100"/>
          <ac:picMkLst>
            <pc:docMk/>
            <pc:sldMk cId="2373640018" sldId="261"/>
            <ac:picMk id="3" creationId="{917B4495-745A-452D-8CB0-D3333FE30BD5}"/>
          </ac:picMkLst>
        </pc:picChg>
        <pc:picChg chg="add mod">
          <ac:chgData name="Xiaoran Chen" userId="6ba97237afaf783b" providerId="LiveId" clId="{16003460-742A-43EF-8609-8E43AE0E9EB0}" dt="2019-10-08T01:33:19.534" v="1824" actId="14100"/>
          <ac:picMkLst>
            <pc:docMk/>
            <pc:sldMk cId="2373640018" sldId="261"/>
            <ac:picMk id="5" creationId="{FA8BF8CC-0529-4697-896D-F66D947D86C0}"/>
          </ac:picMkLst>
        </pc:picChg>
      </pc:sldChg>
      <pc:sldChg chg="addSp delSp modSp add">
        <pc:chgData name="Xiaoran Chen" userId="6ba97237afaf783b" providerId="LiveId" clId="{16003460-742A-43EF-8609-8E43AE0E9EB0}" dt="2019-10-08T01:36:57.762" v="2006"/>
        <pc:sldMkLst>
          <pc:docMk/>
          <pc:sldMk cId="1260644930" sldId="262"/>
        </pc:sldMkLst>
        <pc:spChg chg="add mod">
          <ac:chgData name="Xiaoran Chen" userId="6ba97237afaf783b" providerId="LiveId" clId="{16003460-742A-43EF-8609-8E43AE0E9EB0}" dt="2019-10-08T01:35:26.737" v="1977" actId="20577"/>
          <ac:spMkLst>
            <pc:docMk/>
            <pc:sldMk cId="1260644930" sldId="262"/>
            <ac:spMk id="4" creationId="{D6882283-1DBD-48AF-91D0-6D0AA40A61E9}"/>
          </ac:spMkLst>
        </pc:spChg>
        <pc:spChg chg="add mod">
          <ac:chgData name="Xiaoran Chen" userId="6ba97237afaf783b" providerId="LiveId" clId="{16003460-742A-43EF-8609-8E43AE0E9EB0}" dt="2019-10-08T01:36:05.838" v="1998" actId="1076"/>
          <ac:spMkLst>
            <pc:docMk/>
            <pc:sldMk cId="1260644930" sldId="262"/>
            <ac:spMk id="5" creationId="{FD85D2CE-F20B-4139-9CC2-2C810EC82FB1}"/>
          </ac:spMkLst>
        </pc:spChg>
        <pc:picChg chg="add mod">
          <ac:chgData name="Xiaoran Chen" userId="6ba97237afaf783b" providerId="LiveId" clId="{16003460-742A-43EF-8609-8E43AE0E9EB0}" dt="2019-10-08T01:36:09.040" v="1999" actId="1076"/>
          <ac:picMkLst>
            <pc:docMk/>
            <pc:sldMk cId="1260644930" sldId="262"/>
            <ac:picMk id="3" creationId="{C24D069A-45BC-48DF-BFEE-0A184B176EBB}"/>
          </ac:picMkLst>
        </pc:picChg>
        <pc:picChg chg="add del mod">
          <ac:chgData name="Xiaoran Chen" userId="6ba97237afaf783b" providerId="LiveId" clId="{16003460-742A-43EF-8609-8E43AE0E9EB0}" dt="2019-10-08T01:36:57.762" v="2006"/>
          <ac:picMkLst>
            <pc:docMk/>
            <pc:sldMk cId="1260644930" sldId="262"/>
            <ac:picMk id="7" creationId="{5D4D4906-A592-4506-8B2A-E99941C307DA}"/>
          </ac:picMkLst>
        </pc:picChg>
      </pc:sldChg>
      <pc:sldChg chg="addSp delSp modSp add addCm">
        <pc:chgData name="Xiaoran Chen" userId="6ba97237afaf783b" providerId="LiveId" clId="{16003460-742A-43EF-8609-8E43AE0E9EB0}" dt="2019-10-08T01:37:45.335" v="2052"/>
        <pc:sldMkLst>
          <pc:docMk/>
          <pc:sldMk cId="959446322" sldId="263"/>
        </pc:sldMkLst>
        <pc:spChg chg="add del mod">
          <ac:chgData name="Xiaoran Chen" userId="6ba97237afaf783b" providerId="LiveId" clId="{16003460-742A-43EF-8609-8E43AE0E9EB0}" dt="2019-10-08T01:37:45.335" v="2052"/>
          <ac:spMkLst>
            <pc:docMk/>
            <pc:sldMk cId="959446322" sldId="263"/>
            <ac:spMk id="3" creationId="{ECDE66C6-F063-48E8-875A-D9B4E6E4585C}"/>
          </ac:spMkLst>
        </pc:spChg>
        <pc:spChg chg="add mod">
          <ac:chgData name="Xiaoran Chen" userId="6ba97237afaf783b" providerId="LiveId" clId="{16003460-742A-43EF-8609-8E43AE0E9EB0}" dt="2019-10-08T01:37:27.417" v="2026" actId="20577"/>
          <ac:spMkLst>
            <pc:docMk/>
            <pc:sldMk cId="959446322" sldId="263"/>
            <ac:spMk id="4" creationId="{AE384700-7307-414A-8FC3-CF98C8B98B12}"/>
          </ac:spMkLst>
        </pc:spChg>
        <pc:spChg chg="add mod">
          <ac:chgData name="Xiaoran Chen" userId="6ba97237afaf783b" providerId="LiveId" clId="{16003460-742A-43EF-8609-8E43AE0E9EB0}" dt="2019-10-08T01:37:43.867" v="2050" actId="20577"/>
          <ac:spMkLst>
            <pc:docMk/>
            <pc:sldMk cId="959446322" sldId="263"/>
            <ac:spMk id="5" creationId="{5C17709D-F3AB-4A98-B1A6-FD77383764F7}"/>
          </ac:spMkLst>
        </pc:spChg>
        <pc:picChg chg="add mod">
          <ac:chgData name="Xiaoran Chen" userId="6ba97237afaf783b" providerId="LiveId" clId="{16003460-742A-43EF-8609-8E43AE0E9EB0}" dt="2019-10-08T01:37:07.273" v="2009" actId="1076"/>
          <ac:picMkLst>
            <pc:docMk/>
            <pc:sldMk cId="959446322" sldId="263"/>
            <ac:picMk id="2" creationId="{3F63AFD0-5199-4F96-BE8A-BECB9A2E5FCA}"/>
          </ac:picMkLst>
        </pc:picChg>
      </pc:sldChg>
      <pc:sldChg chg="addSp delSp modSp add">
        <pc:chgData name="Xiaoran Chen" userId="6ba97237afaf783b" providerId="LiveId" clId="{16003460-742A-43EF-8609-8E43AE0E9EB0}" dt="2019-10-08T01:47:42.057" v="2141" actId="20577"/>
        <pc:sldMkLst>
          <pc:docMk/>
          <pc:sldMk cId="1184446351" sldId="264"/>
        </pc:sldMkLst>
        <pc:spChg chg="add mod">
          <ac:chgData name="Xiaoran Chen" userId="6ba97237afaf783b" providerId="LiveId" clId="{16003460-742A-43EF-8609-8E43AE0E9EB0}" dt="2019-10-08T01:43:09.008" v="2064" actId="1076"/>
          <ac:spMkLst>
            <pc:docMk/>
            <pc:sldMk cId="1184446351" sldId="264"/>
            <ac:spMk id="2" creationId="{DD0D6D82-DFC6-47FA-99CE-C59DBF12617E}"/>
          </ac:spMkLst>
        </pc:spChg>
        <pc:spChg chg="add mod">
          <ac:chgData name="Xiaoran Chen" userId="6ba97237afaf783b" providerId="LiveId" clId="{16003460-742A-43EF-8609-8E43AE0E9EB0}" dt="2019-10-08T01:47:42.057" v="2141" actId="20577"/>
          <ac:spMkLst>
            <pc:docMk/>
            <pc:sldMk cId="1184446351" sldId="264"/>
            <ac:spMk id="3" creationId="{BDABF424-640D-4781-94C3-B6C058C50BAF}"/>
          </ac:spMkLst>
        </pc:spChg>
        <pc:picChg chg="add mod">
          <ac:chgData name="Xiaoran Chen" userId="6ba97237afaf783b" providerId="LiveId" clId="{16003460-742A-43EF-8609-8E43AE0E9EB0}" dt="2019-10-08T01:44:29.354" v="2123" actId="14100"/>
          <ac:picMkLst>
            <pc:docMk/>
            <pc:sldMk cId="1184446351" sldId="264"/>
            <ac:picMk id="5" creationId="{54A5FC27-77A4-4E72-B111-1D0C6B41AAFE}"/>
          </ac:picMkLst>
        </pc:picChg>
        <pc:picChg chg="add del mod">
          <ac:chgData name="Xiaoran Chen" userId="6ba97237afaf783b" providerId="LiveId" clId="{16003460-742A-43EF-8609-8E43AE0E9EB0}" dt="2019-10-08T01:46:05.457" v="2128" actId="478"/>
          <ac:picMkLst>
            <pc:docMk/>
            <pc:sldMk cId="1184446351" sldId="264"/>
            <ac:picMk id="7" creationId="{76145C03-2E0C-4FCA-B83F-B45BD2099BD6}"/>
          </ac:picMkLst>
        </pc:picChg>
        <pc:picChg chg="add del mod">
          <ac:chgData name="Xiaoran Chen" userId="6ba97237afaf783b" providerId="LiveId" clId="{16003460-742A-43EF-8609-8E43AE0E9EB0}" dt="2019-10-08T01:46:36.277" v="2134" actId="478"/>
          <ac:picMkLst>
            <pc:docMk/>
            <pc:sldMk cId="1184446351" sldId="264"/>
            <ac:picMk id="9" creationId="{E48FD23C-E723-42A5-842D-27942CCC95A7}"/>
          </ac:picMkLst>
        </pc:picChg>
        <pc:picChg chg="add mod">
          <ac:chgData name="Xiaoran Chen" userId="6ba97237afaf783b" providerId="LiveId" clId="{16003460-742A-43EF-8609-8E43AE0E9EB0}" dt="2019-10-08T01:47:11.308" v="2139" actId="14100"/>
          <ac:picMkLst>
            <pc:docMk/>
            <pc:sldMk cId="1184446351" sldId="264"/>
            <ac:picMk id="11" creationId="{CB008058-8638-460E-84A0-AC26BE46257B}"/>
          </ac:picMkLst>
        </pc:picChg>
      </pc:sldChg>
      <pc:sldChg chg="addSp modSp add">
        <pc:chgData name="Xiaoran Chen" userId="6ba97237afaf783b" providerId="LiveId" clId="{16003460-742A-43EF-8609-8E43AE0E9EB0}" dt="2019-10-08T01:49:12.268" v="2154" actId="14100"/>
        <pc:sldMkLst>
          <pc:docMk/>
          <pc:sldMk cId="1016048426" sldId="265"/>
        </pc:sldMkLst>
        <pc:picChg chg="add mod">
          <ac:chgData name="Xiaoran Chen" userId="6ba97237afaf783b" providerId="LiveId" clId="{16003460-742A-43EF-8609-8E43AE0E9EB0}" dt="2019-10-08T01:48:38.022" v="2148" actId="14100"/>
          <ac:picMkLst>
            <pc:docMk/>
            <pc:sldMk cId="1016048426" sldId="265"/>
            <ac:picMk id="3" creationId="{9F8F3FC5-F286-49F8-938A-E126D8BA3295}"/>
          </ac:picMkLst>
        </pc:picChg>
        <pc:picChg chg="add mod">
          <ac:chgData name="Xiaoran Chen" userId="6ba97237afaf783b" providerId="LiveId" clId="{16003460-742A-43EF-8609-8E43AE0E9EB0}" dt="2019-10-08T01:49:12.268" v="2154" actId="14100"/>
          <ac:picMkLst>
            <pc:docMk/>
            <pc:sldMk cId="1016048426" sldId="265"/>
            <ac:picMk id="5" creationId="{CBEB24BA-5075-4424-A815-94BF2FA417B0}"/>
          </ac:picMkLst>
        </pc:picChg>
      </pc:sldChg>
      <pc:sldChg chg="addSp modSp add">
        <pc:chgData name="Xiaoran Chen" userId="6ba97237afaf783b" providerId="LiveId" clId="{16003460-742A-43EF-8609-8E43AE0E9EB0}" dt="2019-10-08T01:59:21.697" v="2166" actId="14100"/>
        <pc:sldMkLst>
          <pc:docMk/>
          <pc:sldMk cId="2361926307" sldId="266"/>
        </pc:sldMkLst>
        <pc:picChg chg="add mod">
          <ac:chgData name="Xiaoran Chen" userId="6ba97237afaf783b" providerId="LiveId" clId="{16003460-742A-43EF-8609-8E43AE0E9EB0}" dt="2019-10-08T01:58:43.315" v="2161" actId="14100"/>
          <ac:picMkLst>
            <pc:docMk/>
            <pc:sldMk cId="2361926307" sldId="266"/>
            <ac:picMk id="3" creationId="{C19B70C7-AA85-4DFF-BE3A-0B00C1994243}"/>
          </ac:picMkLst>
        </pc:picChg>
        <pc:picChg chg="add mod">
          <ac:chgData name="Xiaoran Chen" userId="6ba97237afaf783b" providerId="LiveId" clId="{16003460-742A-43EF-8609-8E43AE0E9EB0}" dt="2019-10-08T01:59:21.697" v="2166" actId="14100"/>
          <ac:picMkLst>
            <pc:docMk/>
            <pc:sldMk cId="2361926307" sldId="266"/>
            <ac:picMk id="5" creationId="{1CBB3BC1-2F86-4B5A-8555-4BDB879E77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5B971-3F28-4B93-A068-6CD7E815103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F2843-EBD5-4ED6-B6B3-8B136C61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F2843-EBD5-4ED6-B6B3-8B136C6127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0173-A633-4B9D-998E-99EC0770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C5533-C3F6-430D-85B9-AEA51A72A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7703-6E62-47F8-BC43-0994EBE9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F58E-0F4A-4D87-82EB-C246576C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5920-D647-4974-B710-FD192C71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2A3A-E187-4E59-A6FC-21CC9321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2180B-9879-4555-BEEF-731C3125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9162-2D73-40C0-8464-B843D1FC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921E-77BB-4058-A8E3-3922DDBB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B468-BA3F-4701-8887-06251A8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C9C18-6C58-4899-A236-271B951A6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5E77-3A9C-4809-A2E3-D46AAC096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4F24-5FAA-4048-964A-328BE955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E256-DCBD-411F-A875-DE6700D9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B293-4396-4729-BDB6-6041AC6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64B1-F114-43F5-8778-0FC130D3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CE87-A872-45A0-94A7-1DFCA945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7E22-C166-451B-BED9-3AFB8BF1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8E01-C42D-43F2-8212-A26C394A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EA24-EEC1-43A8-88A4-FD3ACF5A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4785-EB6D-44F1-B386-AF810C3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531B-EF41-435D-961C-EA61B9E4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3204-7848-4B93-AF8A-6C985997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2AED-BF79-440F-A2BD-E71B6EF2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8342-3668-4098-9E35-362C10F9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36B7-32FA-46AB-AB3B-008D9923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E342-C17F-4223-B3A3-AE4F83912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C660-BD46-4DBB-BD3B-BE99BBA9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F3EB-F807-4508-9892-A7521C48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A170D-C881-46C2-AF1B-911335FD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CA09B-CB87-4C18-A5D9-185DAE2A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163B-5183-4479-821D-DA5A82A3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F655F-7383-4D71-8D0C-D893FD25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9A97C-0333-41DF-9AF0-D8415CBD0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D8DA3-B31E-4DB9-8F18-E86F3D41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604EB-CC14-4685-82C6-FA8EE90A0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A8FCB-0D64-4BCE-A01C-EE82654B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65524-906B-4B64-A0FD-F963B34E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7FFA9-B169-4C98-B58E-7F69D281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0E4A-E336-465E-8639-567F4233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57D03-80AD-4D84-8F45-15F9EE18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3C83-8A81-4A54-B33B-E851D1CA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F3265-F382-4728-A677-823EAF4C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D3F07-901C-4693-A37B-76A069A5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8B5B-AC9F-4864-A463-0C9399E3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99BCD-3FA5-4F03-84C4-F117A597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9FDF-3EAA-4AC9-B8B5-CCA5C45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92A2-98C5-43F6-95DC-20380957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8BA1E-B548-4061-B04A-E8A9553BD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CEB51-32DB-4544-82CD-02389CA7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490D-B7EF-432B-AD3A-51F9B2FB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7A80D-6DB9-4737-B29C-B7871E8E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FC6-A69A-4E7B-8E43-0D87CDDC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DAF4-4629-407E-8A21-CEB8BA963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32E98-D4ED-44E8-8570-923705918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276D-6D2B-4D0C-87A6-C4019500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8F89F-70A3-47A8-BE58-4D1344C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024B-C052-495D-89DA-4D766E18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49F92-7371-44DF-B4D6-C348478D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02B8-3293-475C-847A-B5E4A41B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094B-F2D7-4FC4-A769-2CFF19A39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78E0-33DD-411C-A098-82C736191F2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06ED-9AF8-4AE3-BFCD-A6AF6D41F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12A5-EA0A-4E63-B9EB-3742F1519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245D3-75BC-4313-8CC9-8D239552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Analyzing Beer Preferences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040AF-94AC-4B07-8FEB-3AEDE353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Team Members: Rob Stewart, Shenglin Ye, Shamil Tajuddin, Xiaoran Chen</a:t>
            </a:r>
          </a:p>
        </p:txBody>
      </p:sp>
      <p:sp>
        <p:nvSpPr>
          <p:cNvPr id="3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Graphic 6" descr="Beer">
            <a:extLst>
              <a:ext uri="{FF2B5EF4-FFF2-40B4-BE49-F238E27FC236}">
                <a16:creationId xmlns:a16="http://schemas.microsoft.com/office/drawing/2014/main" id="{214EA6E3-B09D-4B95-B576-4631A154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8F3FC5-F286-49F8-938A-E126D8BA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2" y="1419447"/>
            <a:ext cx="5329967" cy="5320825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BEB24BA-5075-4424-A815-94BF2FA41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19" y="1419446"/>
            <a:ext cx="6410153" cy="49915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0043E6-0F56-4484-9601-DBED16606F34}"/>
              </a:ext>
            </a:extLst>
          </p:cNvPr>
          <p:cNvSpPr txBox="1"/>
          <p:nvPr/>
        </p:nvSpPr>
        <p:spPr>
          <a:xfrm>
            <a:off x="4048018" y="780836"/>
            <a:ext cx="60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 on American IPA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180F0-FC11-46D8-8287-ECB3A4087684}"/>
              </a:ext>
            </a:extLst>
          </p:cNvPr>
          <p:cNvSpPr txBox="1"/>
          <p:nvPr/>
        </p:nvSpPr>
        <p:spPr>
          <a:xfrm>
            <a:off x="0" y="230698"/>
            <a:ext cx="12192000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101604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B70C7-AA85-4DFF-BE3A-0B00C1994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" y="1206069"/>
            <a:ext cx="5191760" cy="510331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CBB3BC1-2F86-4B5A-8555-4BDB879E7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18" y="1425604"/>
            <a:ext cx="6387467" cy="4883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6A374-3C3A-4D3C-9A89-0545C5BDC642}"/>
              </a:ext>
            </a:extLst>
          </p:cNvPr>
          <p:cNvSpPr txBox="1"/>
          <p:nvPr/>
        </p:nvSpPr>
        <p:spPr>
          <a:xfrm>
            <a:off x="3442446" y="654424"/>
            <a:ext cx="611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 of Fruit/Vegetable Beer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CF09-2439-405F-BFA1-B8A5FBCABE9F}"/>
              </a:ext>
            </a:extLst>
          </p:cNvPr>
          <p:cNvSpPr txBox="1"/>
          <p:nvPr/>
        </p:nvSpPr>
        <p:spPr>
          <a:xfrm>
            <a:off x="0" y="179363"/>
            <a:ext cx="12192000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236192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/>
        </p:nvSpPr>
        <p:spPr>
          <a:xfrm>
            <a:off x="2152650" y="483174"/>
            <a:ext cx="8153683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Analyzing Beer Preferences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59E69E-6297-48EA-9959-D961B32B03F6}"/>
              </a:ext>
            </a:extLst>
          </p:cNvPr>
          <p:cNvCxnSpPr/>
          <p:nvPr/>
        </p:nvCxnSpPr>
        <p:spPr>
          <a:xfrm>
            <a:off x="1884218" y="1884652"/>
            <a:ext cx="84235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BA9348E-760D-405B-B6D7-97BBF6312B30}"/>
              </a:ext>
            </a:extLst>
          </p:cNvPr>
          <p:cNvGrpSpPr/>
          <p:nvPr/>
        </p:nvGrpSpPr>
        <p:grpSpPr>
          <a:xfrm>
            <a:off x="1884218" y="2255696"/>
            <a:ext cx="1454728" cy="3056009"/>
            <a:chOff x="480290" y="2068947"/>
            <a:chExt cx="1939637" cy="407467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8BC21E8-DB10-46B9-A46B-F460CAACFABB}"/>
                </a:ext>
              </a:extLst>
            </p:cNvPr>
            <p:cNvGrpSpPr/>
            <p:nvPr/>
          </p:nvGrpSpPr>
          <p:grpSpPr>
            <a:xfrm>
              <a:off x="480291" y="2068947"/>
              <a:ext cx="1939636" cy="1293088"/>
              <a:chOff x="480291" y="2068947"/>
              <a:chExt cx="1939636" cy="129308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6D9FB4-A954-4093-8D9D-4E0A478B23AE}"/>
                  </a:ext>
                </a:extLst>
              </p:cNvPr>
              <p:cNvSpPr/>
              <p:nvPr/>
            </p:nvSpPr>
            <p:spPr>
              <a:xfrm>
                <a:off x="480291" y="2355273"/>
                <a:ext cx="1939636" cy="10067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AB247DC4-851A-47F0-98E2-60F65F77017F}"/>
                  </a:ext>
                </a:extLst>
              </p:cNvPr>
              <p:cNvSpPr/>
              <p:nvPr/>
            </p:nvSpPr>
            <p:spPr>
              <a:xfrm>
                <a:off x="1182254" y="2068947"/>
                <a:ext cx="535709" cy="28632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82A277-C7F2-47DE-B975-5CF4E1885E23}"/>
                </a:ext>
              </a:extLst>
            </p:cNvPr>
            <p:cNvSpPr/>
            <p:nvPr/>
          </p:nvSpPr>
          <p:spPr>
            <a:xfrm>
              <a:off x="480290" y="3362034"/>
              <a:ext cx="1939636" cy="26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900"/>
                </a:spcAft>
              </a:pPr>
              <a:r>
                <a:rPr lang="en-US" sz="1400" b="1" cap="all" noProof="1">
                  <a:solidFill>
                    <a:prstClr val="black"/>
                  </a:solidFill>
                </a:rPr>
                <a:t>Overview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b="1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Do preferences change by beer style?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b="1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What data source did we use to help answer our question?</a:t>
              </a:r>
            </a:p>
            <a:p>
              <a:pPr algn="just">
                <a:spcAft>
                  <a:spcPts val="900"/>
                </a:spcAft>
              </a:pPr>
              <a:endParaRPr lang="en-US" sz="900" noProof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just">
                <a:spcAft>
                  <a:spcPts val="900"/>
                </a:spcAft>
              </a:pPr>
              <a:endParaRPr lang="en-US" sz="900" noProof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025EA4-67D4-4D07-BE6E-8A4D74A2469F}"/>
                </a:ext>
              </a:extLst>
            </p:cNvPr>
            <p:cNvSpPr/>
            <p:nvPr/>
          </p:nvSpPr>
          <p:spPr>
            <a:xfrm>
              <a:off x="480290" y="6003629"/>
              <a:ext cx="1939636" cy="1399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015FE8-924B-4FCB-88F5-3DAE5C272B05}"/>
              </a:ext>
            </a:extLst>
          </p:cNvPr>
          <p:cNvGrpSpPr/>
          <p:nvPr/>
        </p:nvGrpSpPr>
        <p:grpSpPr>
          <a:xfrm>
            <a:off x="3626427" y="2255696"/>
            <a:ext cx="1454729" cy="3056009"/>
            <a:chOff x="2803235" y="2068947"/>
            <a:chExt cx="1939638" cy="407467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CA48AD2-6F6B-4124-BB4B-E9902D3D09B7}"/>
                </a:ext>
              </a:extLst>
            </p:cNvPr>
            <p:cNvGrpSpPr/>
            <p:nvPr/>
          </p:nvGrpSpPr>
          <p:grpSpPr>
            <a:xfrm>
              <a:off x="2803237" y="2068947"/>
              <a:ext cx="1939636" cy="1293088"/>
              <a:chOff x="2803237" y="2068947"/>
              <a:chExt cx="1939636" cy="1293088"/>
            </a:xfrm>
            <a:solidFill>
              <a:schemeClr val="accent2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96FFF01-307E-402D-9FFB-5EB1A062C2EF}"/>
                  </a:ext>
                </a:extLst>
              </p:cNvPr>
              <p:cNvSpPr/>
              <p:nvPr/>
            </p:nvSpPr>
            <p:spPr>
              <a:xfrm>
                <a:off x="2803237" y="2355273"/>
                <a:ext cx="1939636" cy="10067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69F9D96B-E833-4E2F-B080-2FA7FE00FEC7}"/>
                  </a:ext>
                </a:extLst>
              </p:cNvPr>
              <p:cNvSpPr/>
              <p:nvPr/>
            </p:nvSpPr>
            <p:spPr>
              <a:xfrm>
                <a:off x="3505200" y="2068947"/>
                <a:ext cx="535709" cy="286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0C7DD9-1823-440A-AEEA-3BC1BD9E2512}"/>
                </a:ext>
              </a:extLst>
            </p:cNvPr>
            <p:cNvSpPr/>
            <p:nvPr/>
          </p:nvSpPr>
          <p:spPr>
            <a:xfrm>
              <a:off x="2803236" y="3362034"/>
              <a:ext cx="1939636" cy="26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900"/>
                </a:spcAft>
              </a:pPr>
              <a:r>
                <a:rPr lang="en-US" sz="1400" b="1" cap="all" noProof="1">
                  <a:solidFill>
                    <a:prstClr val="black"/>
                  </a:solidFill>
                </a:rPr>
                <a:t>data scrub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b="1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Dropped rows with missing data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b="1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Timestamp conversion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b="1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integrity checks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C9A83F-0606-4F06-A9BE-F7B5B9AA02F9}"/>
                </a:ext>
              </a:extLst>
            </p:cNvPr>
            <p:cNvSpPr/>
            <p:nvPr/>
          </p:nvSpPr>
          <p:spPr>
            <a:xfrm>
              <a:off x="2803235" y="6003629"/>
              <a:ext cx="1939636" cy="1399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E61AEB-683F-40C5-AA7D-09CA681F265F}"/>
              </a:ext>
            </a:extLst>
          </p:cNvPr>
          <p:cNvGrpSpPr/>
          <p:nvPr/>
        </p:nvGrpSpPr>
        <p:grpSpPr>
          <a:xfrm>
            <a:off x="5368639" y="2255696"/>
            <a:ext cx="1454730" cy="3056009"/>
            <a:chOff x="5126180" y="2068947"/>
            <a:chExt cx="1939639" cy="40746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A16343-DB99-49B6-8134-376410060C76}"/>
                </a:ext>
              </a:extLst>
            </p:cNvPr>
            <p:cNvGrpSpPr/>
            <p:nvPr/>
          </p:nvGrpSpPr>
          <p:grpSpPr>
            <a:xfrm>
              <a:off x="5126183" y="2068947"/>
              <a:ext cx="1939636" cy="1293088"/>
              <a:chOff x="5126183" y="2068947"/>
              <a:chExt cx="1939636" cy="1293088"/>
            </a:xfrm>
            <a:solidFill>
              <a:schemeClr val="accent3"/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F117B5-6982-49C2-9960-36D9364089AA}"/>
                  </a:ext>
                </a:extLst>
              </p:cNvPr>
              <p:cNvSpPr/>
              <p:nvPr/>
            </p:nvSpPr>
            <p:spPr>
              <a:xfrm>
                <a:off x="5126183" y="2355273"/>
                <a:ext cx="1939636" cy="10067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85B6863F-0A26-4BF5-8102-3ABBD975FF62}"/>
                  </a:ext>
                </a:extLst>
              </p:cNvPr>
              <p:cNvSpPr/>
              <p:nvPr/>
            </p:nvSpPr>
            <p:spPr>
              <a:xfrm>
                <a:off x="5828146" y="2068947"/>
                <a:ext cx="535709" cy="286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2173C7-C324-45C3-8238-A6EBCBD8BEE2}"/>
                </a:ext>
              </a:extLst>
            </p:cNvPr>
            <p:cNvSpPr/>
            <p:nvPr/>
          </p:nvSpPr>
          <p:spPr>
            <a:xfrm>
              <a:off x="5126182" y="3362034"/>
              <a:ext cx="1939636" cy="26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900"/>
                </a:spcAft>
              </a:pPr>
              <a:r>
                <a:rPr lang="en-US" sz="1400" b="1" cap="all" noProof="1">
                  <a:solidFill>
                    <a:prstClr val="black"/>
                  </a:solidFill>
                </a:rPr>
                <a:t>understanding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b="1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Get familiar with dataset by use of the following: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-special case dataframes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-groupby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-bar/ line charts, binning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19176C-E7F0-4376-B617-0B84BD5342CE}"/>
                </a:ext>
              </a:extLst>
            </p:cNvPr>
            <p:cNvSpPr/>
            <p:nvPr/>
          </p:nvSpPr>
          <p:spPr>
            <a:xfrm>
              <a:off x="5126180" y="6003629"/>
              <a:ext cx="1939636" cy="1399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E783F9E-5245-48F1-B32B-D93E8B706354}"/>
              </a:ext>
            </a:extLst>
          </p:cNvPr>
          <p:cNvGrpSpPr/>
          <p:nvPr/>
        </p:nvGrpSpPr>
        <p:grpSpPr>
          <a:xfrm>
            <a:off x="7110844" y="2255696"/>
            <a:ext cx="1454730" cy="3056009"/>
            <a:chOff x="7449125" y="2068947"/>
            <a:chExt cx="1939640" cy="407467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E90A1C-D037-46D5-8F0E-BE628AEFEE88}"/>
                </a:ext>
              </a:extLst>
            </p:cNvPr>
            <p:cNvGrpSpPr/>
            <p:nvPr/>
          </p:nvGrpSpPr>
          <p:grpSpPr>
            <a:xfrm>
              <a:off x="7449129" y="2068947"/>
              <a:ext cx="1939636" cy="1293088"/>
              <a:chOff x="7449129" y="2068947"/>
              <a:chExt cx="1939636" cy="1293088"/>
            </a:xfrm>
            <a:solidFill>
              <a:schemeClr val="accent5"/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1F911B2-494E-46F2-8A19-D7ADA41ED42C}"/>
                  </a:ext>
                </a:extLst>
              </p:cNvPr>
              <p:cNvSpPr/>
              <p:nvPr/>
            </p:nvSpPr>
            <p:spPr>
              <a:xfrm>
                <a:off x="7449129" y="2355273"/>
                <a:ext cx="1939636" cy="10067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3917AC18-E973-4E1B-82B4-6072B050911F}"/>
                  </a:ext>
                </a:extLst>
              </p:cNvPr>
              <p:cNvSpPr/>
              <p:nvPr/>
            </p:nvSpPr>
            <p:spPr>
              <a:xfrm>
                <a:off x="8151092" y="2068947"/>
                <a:ext cx="535709" cy="286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91649E-300D-4A0A-93DB-EAD304143D25}"/>
                </a:ext>
              </a:extLst>
            </p:cNvPr>
            <p:cNvSpPr/>
            <p:nvPr/>
          </p:nvSpPr>
          <p:spPr>
            <a:xfrm>
              <a:off x="7449128" y="3362034"/>
              <a:ext cx="1939636" cy="26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900"/>
                </a:spcAft>
              </a:pPr>
              <a:r>
                <a:rPr lang="en-US" sz="1400" b="1" cap="all" noProof="1">
                  <a:solidFill>
                    <a:prstClr val="black"/>
                  </a:solidFill>
                </a:rPr>
                <a:t>Deep dive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b="1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Multiple Linear Regression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-Overall Ratings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-American IPA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-Fruit Beer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CDADE6-0691-4FD3-99D7-55183D3D920B}"/>
                </a:ext>
              </a:extLst>
            </p:cNvPr>
            <p:cNvSpPr/>
            <p:nvPr/>
          </p:nvSpPr>
          <p:spPr>
            <a:xfrm>
              <a:off x="7449125" y="6003629"/>
              <a:ext cx="1939636" cy="1399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2F48F1-72A2-4D45-BBE3-348C47CD96FC}"/>
              </a:ext>
            </a:extLst>
          </p:cNvPr>
          <p:cNvGrpSpPr/>
          <p:nvPr/>
        </p:nvGrpSpPr>
        <p:grpSpPr>
          <a:xfrm>
            <a:off x="8851606" y="2255696"/>
            <a:ext cx="1454728" cy="3056009"/>
            <a:chOff x="9772072" y="2068947"/>
            <a:chExt cx="1939637" cy="407467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4F5D04-8E3D-4D83-A37F-5B97B3DC24B4}"/>
                </a:ext>
              </a:extLst>
            </p:cNvPr>
            <p:cNvGrpSpPr/>
            <p:nvPr/>
          </p:nvGrpSpPr>
          <p:grpSpPr>
            <a:xfrm>
              <a:off x="9772073" y="2068947"/>
              <a:ext cx="1939636" cy="1293088"/>
              <a:chOff x="9772073" y="2068947"/>
              <a:chExt cx="1939636" cy="1293088"/>
            </a:xfrm>
            <a:solidFill>
              <a:schemeClr val="accent6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3CB9D4-C530-4EBF-A846-B7FFC7285E95}"/>
                  </a:ext>
                </a:extLst>
              </p:cNvPr>
              <p:cNvSpPr/>
              <p:nvPr/>
            </p:nvSpPr>
            <p:spPr>
              <a:xfrm>
                <a:off x="9772073" y="2355273"/>
                <a:ext cx="1939636" cy="10067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8371020-ECB8-413B-95DB-3A83E26F0B51}"/>
                  </a:ext>
                </a:extLst>
              </p:cNvPr>
              <p:cNvSpPr/>
              <p:nvPr/>
            </p:nvSpPr>
            <p:spPr>
              <a:xfrm>
                <a:off x="10474036" y="2068947"/>
                <a:ext cx="535709" cy="286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872451-72C1-457E-930B-5C223115D216}"/>
                </a:ext>
              </a:extLst>
            </p:cNvPr>
            <p:cNvSpPr/>
            <p:nvPr/>
          </p:nvSpPr>
          <p:spPr>
            <a:xfrm>
              <a:off x="9772072" y="3362034"/>
              <a:ext cx="1939636" cy="26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900"/>
                </a:spcAft>
              </a:pPr>
              <a:r>
                <a:rPr lang="en-US" sz="1400" b="1" cap="all" noProof="1">
                  <a:solidFill>
                    <a:prstClr val="black"/>
                  </a:solidFill>
                </a:rPr>
                <a:t>Conclusion?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Per Regression analyses, are our hypotheses correct?</a:t>
              </a:r>
            </a:p>
            <a:p>
              <a:pPr algn="just">
                <a:spcAft>
                  <a:spcPts val="900"/>
                </a:spcAft>
              </a:pPr>
              <a:r>
                <a:rPr lang="en-US" sz="90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Other interesting findings?</a:t>
              </a:r>
            </a:p>
            <a:p>
              <a:pPr algn="just">
                <a:spcAft>
                  <a:spcPts val="900"/>
                </a:spcAft>
              </a:pPr>
              <a:endParaRPr lang="en-US" sz="900" noProof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16F461-5F3C-4BD6-88EF-DB572014F042}"/>
                </a:ext>
              </a:extLst>
            </p:cNvPr>
            <p:cNvSpPr/>
            <p:nvPr/>
          </p:nvSpPr>
          <p:spPr>
            <a:xfrm>
              <a:off x="9772072" y="6003629"/>
              <a:ext cx="1939636" cy="1399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A9167C2-FEB5-4555-81C2-0D5D156510BF}"/>
              </a:ext>
            </a:extLst>
          </p:cNvPr>
          <p:cNvSpPr/>
          <p:nvPr/>
        </p:nvSpPr>
        <p:spPr>
          <a:xfrm>
            <a:off x="2281671" y="1554742"/>
            <a:ext cx="659822" cy="6598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13D375-E95A-4E0C-804E-5928F0A87793}"/>
              </a:ext>
            </a:extLst>
          </p:cNvPr>
          <p:cNvSpPr/>
          <p:nvPr/>
        </p:nvSpPr>
        <p:spPr>
          <a:xfrm>
            <a:off x="4023879" y="1554742"/>
            <a:ext cx="659822" cy="6598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4EA969-0F64-48A5-AE1B-8075F570D19C}"/>
              </a:ext>
            </a:extLst>
          </p:cNvPr>
          <p:cNvSpPr/>
          <p:nvPr/>
        </p:nvSpPr>
        <p:spPr>
          <a:xfrm>
            <a:off x="5766089" y="1554742"/>
            <a:ext cx="659822" cy="659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B43E4-7D2F-4123-A07F-6960E13729F3}"/>
              </a:ext>
            </a:extLst>
          </p:cNvPr>
          <p:cNvSpPr/>
          <p:nvPr/>
        </p:nvSpPr>
        <p:spPr>
          <a:xfrm>
            <a:off x="7508298" y="1554742"/>
            <a:ext cx="659822" cy="659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B13C7A-4DF4-4C47-866C-8424289D7F44}"/>
              </a:ext>
            </a:extLst>
          </p:cNvPr>
          <p:cNvSpPr/>
          <p:nvPr/>
        </p:nvSpPr>
        <p:spPr>
          <a:xfrm>
            <a:off x="9249059" y="1554742"/>
            <a:ext cx="659822" cy="6598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0" rIns="685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EE5BE4-1913-4671-8E09-06E0951954D0}"/>
              </a:ext>
            </a:extLst>
          </p:cNvPr>
          <p:cNvSpPr/>
          <p:nvPr/>
        </p:nvSpPr>
        <p:spPr>
          <a:xfrm>
            <a:off x="2451120" y="1711528"/>
            <a:ext cx="320922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prstClr val="white"/>
                </a:solidFill>
              </a:rPr>
              <a:t>1</a:t>
            </a:r>
            <a:endParaRPr lang="en-US" sz="2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F2E9E7-8742-4963-8EBF-D31DB827FBF8}"/>
              </a:ext>
            </a:extLst>
          </p:cNvPr>
          <p:cNvSpPr/>
          <p:nvPr/>
        </p:nvSpPr>
        <p:spPr>
          <a:xfrm>
            <a:off x="4193329" y="1711528"/>
            <a:ext cx="320922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4DAA64-BAA2-45A3-B414-4B3A95B78DF3}"/>
              </a:ext>
            </a:extLst>
          </p:cNvPr>
          <p:cNvSpPr/>
          <p:nvPr/>
        </p:nvSpPr>
        <p:spPr>
          <a:xfrm>
            <a:off x="5935539" y="1711528"/>
            <a:ext cx="320922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AA8CA2-5913-43D7-805E-FCE1347E8471}"/>
              </a:ext>
            </a:extLst>
          </p:cNvPr>
          <p:cNvSpPr/>
          <p:nvPr/>
        </p:nvSpPr>
        <p:spPr>
          <a:xfrm>
            <a:off x="7687367" y="1711528"/>
            <a:ext cx="3016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prstClr val="white"/>
                </a:solidFill>
              </a:rPr>
              <a:t>4</a:t>
            </a:r>
            <a:endParaRPr lang="en-US" sz="2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25E9-B686-461E-B9C2-7E4BFC96C143}"/>
              </a:ext>
            </a:extLst>
          </p:cNvPr>
          <p:cNvSpPr/>
          <p:nvPr/>
        </p:nvSpPr>
        <p:spPr>
          <a:xfrm>
            <a:off x="9428128" y="1711528"/>
            <a:ext cx="3016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87445A-F158-49AA-B7B5-AFEEAA24624C}"/>
              </a:ext>
            </a:extLst>
          </p:cNvPr>
          <p:cNvSpPr/>
          <p:nvPr/>
        </p:nvSpPr>
        <p:spPr>
          <a:xfrm>
            <a:off x="1524000" y="6163053"/>
            <a:ext cx="9144000" cy="54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A92E7-6EC3-4130-BEA0-A31FD64CE95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Understanding Data—Beer Rating Trend(1)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B794EC5-A2C8-4F16-9E92-CA46166FC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82" y="1675227"/>
            <a:ext cx="83302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8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3DE2C-84BB-42FA-B608-7390E59A688B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Understanding Data—Beer Rating Trend(2)</a:t>
            </a:r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13469802-5660-46EF-9E71-AF1C932B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62" y="1675227"/>
            <a:ext cx="86160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343CB-6A77-46D1-B790-A98939AA6433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Understanding Data—Beer Rating Trend(3)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592AFBE-8CEE-4082-B179-A188C3CDC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95" y="1675227"/>
            <a:ext cx="81374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EB8C8-8663-4B32-B0FE-A00CBD6EC765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Understanding Data—Beer Rating Trend(4)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6B268BD-3F06-495B-A8C9-FFE0B1B85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60" y="1675227"/>
            <a:ext cx="791747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8A9C6-3DA8-4A2F-A57B-59CA2E8736F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Deep Dive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83A158-5250-4521-9841-E5A15410E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22" y="1675227"/>
            <a:ext cx="705895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0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B505A8-C729-435C-B16E-A877B4155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06" y="1155626"/>
            <a:ext cx="8977988" cy="5679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BD785D-3C22-439F-98F4-91CD95AEFC07}"/>
              </a:ext>
            </a:extLst>
          </p:cNvPr>
          <p:cNvSpPr txBox="1"/>
          <p:nvPr/>
        </p:nvSpPr>
        <p:spPr>
          <a:xfrm>
            <a:off x="-164386" y="437564"/>
            <a:ext cx="12192000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18484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ABF424-640D-4781-94C3-B6C058C50BAF}"/>
              </a:ext>
            </a:extLst>
          </p:cNvPr>
          <p:cNvSpPr txBox="1"/>
          <p:nvPr/>
        </p:nvSpPr>
        <p:spPr>
          <a:xfrm>
            <a:off x="4455458" y="1030942"/>
            <a:ext cx="7380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 on full population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A5FC27-77A4-4E72-B111-1D0C6B41A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8" y="1423877"/>
            <a:ext cx="5033078" cy="492402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08058-8638-460E-84A0-AC26BE462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36" y="1423877"/>
            <a:ext cx="6106344" cy="4756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A137A-BBAA-40AA-B9FD-EFA576227576}"/>
              </a:ext>
            </a:extLst>
          </p:cNvPr>
          <p:cNvSpPr txBox="1"/>
          <p:nvPr/>
        </p:nvSpPr>
        <p:spPr>
          <a:xfrm>
            <a:off x="0" y="446902"/>
            <a:ext cx="12192000" cy="4616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118444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177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Analyzing Beer Preferences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Beer Preferences</dc:title>
  <dc:creator>Xiaoran Chen</dc:creator>
  <cp:lastModifiedBy>Xiaoran Chen</cp:lastModifiedBy>
  <cp:revision>1</cp:revision>
  <dcterms:created xsi:type="dcterms:W3CDTF">2019-10-12T02:28:09Z</dcterms:created>
  <dcterms:modified xsi:type="dcterms:W3CDTF">2019-10-12T02:31:53Z</dcterms:modified>
</cp:coreProperties>
</file>