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ran Chen" initials="XC" lastIdx="1" clrIdx="0">
    <p:extLst>
      <p:ext uri="{19B8F6BF-5375-455C-9EA6-DF929625EA0E}">
        <p15:presenceInfo xmlns:p15="http://schemas.microsoft.com/office/powerpoint/2012/main" userId="6ba97237afaf78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03460-742A-43EF-8609-8E43AE0E9EB0}" v="49" dt="2019-10-08T02:01:4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ran Chen" userId="6ba97237afaf783b" providerId="LiveId" clId="{16003460-742A-43EF-8609-8E43AE0E9EB0}"/>
    <pc:docChg chg="undo custSel addSld delSld modSld">
      <pc:chgData name="Xiaoran Chen" userId="6ba97237afaf783b" providerId="LiveId" clId="{16003460-742A-43EF-8609-8E43AE0E9EB0}" dt="2019-10-08T02:02:58.765" v="2177" actId="26606"/>
      <pc:docMkLst>
        <pc:docMk/>
      </pc:docMkLst>
      <pc:sldChg chg="addSp delSp modSp add mod setBg">
        <pc:chgData name="Xiaoran Chen" userId="6ba97237afaf783b" providerId="LiveId" clId="{16003460-742A-43EF-8609-8E43AE0E9EB0}" dt="2019-10-08T02:02:58.765" v="2177" actId="26606"/>
        <pc:sldMkLst>
          <pc:docMk/>
          <pc:sldMk cId="632902219" sldId="256"/>
        </pc:sldMkLst>
        <pc:spChg chg="mo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2" creationId="{CAA245D3-75BC-4313-8CC9-8D2395529B64}"/>
          </ac:spMkLst>
        </pc:spChg>
        <pc:spChg chg="mo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3" creationId="{3E9040AF-94AC-4B07-8FEB-3AEDE35343FE}"/>
          </ac:spMkLst>
        </pc:spChg>
        <pc:spChg chg="add del">
          <ac:chgData name="Xiaoran Chen" userId="6ba97237afaf783b" providerId="LiveId" clId="{16003460-742A-43EF-8609-8E43AE0E9EB0}" dt="2019-10-08T02:02:06.721" v="2168" actId="26606"/>
          <ac:spMkLst>
            <pc:docMk/>
            <pc:sldMk cId="632902219" sldId="256"/>
            <ac:spMk id="10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06.721" v="2168" actId="26606"/>
          <ac:spMkLst>
            <pc:docMk/>
            <pc:sldMk cId="632902219" sldId="256"/>
            <ac:spMk id="14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44.446" v="2170" actId="26606"/>
          <ac:spMkLst>
            <pc:docMk/>
            <pc:sldMk cId="632902219" sldId="256"/>
            <ac:spMk id="16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44.446" v="2170" actId="26606"/>
          <ac:spMkLst>
            <pc:docMk/>
            <pc:sldMk cId="632902219" sldId="256"/>
            <ac:spMk id="18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45.071" v="2172" actId="26606"/>
          <ac:spMkLst>
            <pc:docMk/>
            <pc:sldMk cId="632902219" sldId="256"/>
            <ac:spMk id="21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45.071" v="2172" actId="26606"/>
          <ac:spMkLst>
            <pc:docMk/>
            <pc:sldMk cId="632902219" sldId="256"/>
            <ac:spMk id="23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45.976" v="2174" actId="26606"/>
          <ac:spMkLst>
            <pc:docMk/>
            <pc:sldMk cId="632902219" sldId="256"/>
            <ac:spMk id="26" creationId="{35555856-9970-4BC3-9AA9-6A917F53AFBD}"/>
          </ac:spMkLst>
        </pc:spChg>
        <pc:spChg chg="add del">
          <ac:chgData name="Xiaoran Chen" userId="6ba97237afaf783b" providerId="LiveId" clId="{16003460-742A-43EF-8609-8E43AE0E9EB0}" dt="2019-10-08T02:02:45.976" v="2174" actId="26606"/>
          <ac:spMkLst>
            <pc:docMk/>
            <pc:sldMk cId="632902219" sldId="256"/>
            <ac:spMk id="28" creationId="{13722DD7-BA73-4776-93A3-94491FEF7260}"/>
          </ac:spMkLst>
        </pc:spChg>
        <pc:spChg chg="add del">
          <ac:chgData name="Xiaoran Chen" userId="6ba97237afaf783b" providerId="LiveId" clId="{16003460-742A-43EF-8609-8E43AE0E9EB0}" dt="2019-10-08T02:02:58.749" v="2176" actId="26606"/>
          <ac:spMkLst>
            <pc:docMk/>
            <pc:sldMk cId="632902219" sldId="256"/>
            <ac:spMk id="31" creationId="{C0B27210-D0CA-4654-B3E3-9ABB4F178EA1}"/>
          </ac:spMkLst>
        </pc:spChg>
        <pc:spChg chg="add del">
          <ac:chgData name="Xiaoran Chen" userId="6ba97237afaf783b" providerId="LiveId" clId="{16003460-742A-43EF-8609-8E43AE0E9EB0}" dt="2019-10-08T02:02:58.749" v="2176" actId="26606"/>
          <ac:spMkLst>
            <pc:docMk/>
            <pc:sldMk cId="632902219" sldId="256"/>
            <ac:spMk id="32" creationId="{1DB7C82F-AB7E-4F0C-B829-FA1B9C415180}"/>
          </ac:spMkLst>
        </pc:spChg>
        <pc:spChg chg="add del">
          <ac:chgData name="Xiaoran Chen" userId="6ba97237afaf783b" providerId="LiveId" clId="{16003460-742A-43EF-8609-8E43AE0E9EB0}" dt="2019-10-08T02:02:58.749" v="2176" actId="26606"/>
          <ac:spMkLst>
            <pc:docMk/>
            <pc:sldMk cId="632902219" sldId="256"/>
            <ac:spMk id="33" creationId="{70B66945-4967-4040-926D-DCA44313CDAB}"/>
          </ac:spMkLst>
        </pc:spChg>
        <pc:spChg chg="ad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36" creationId="{35555856-9970-4BC3-9AA9-6A917F53AFBD}"/>
          </ac:spMkLst>
        </pc:spChg>
        <pc:spChg chg="add">
          <ac:chgData name="Xiaoran Chen" userId="6ba97237afaf783b" providerId="LiveId" clId="{16003460-742A-43EF-8609-8E43AE0E9EB0}" dt="2019-10-08T02:02:58.765" v="2177" actId="26606"/>
          <ac:spMkLst>
            <pc:docMk/>
            <pc:sldMk cId="632902219" sldId="256"/>
            <ac:spMk id="38" creationId="{13722DD7-BA73-4776-93A3-94491FEF7260}"/>
          </ac:spMkLst>
        </pc:spChg>
        <pc:picChg chg="add del">
          <ac:chgData name="Xiaoran Chen" userId="6ba97237afaf783b" providerId="LiveId" clId="{16003460-742A-43EF-8609-8E43AE0E9EB0}" dt="2019-10-08T02:02:06.721" v="2168" actId="26606"/>
          <ac:picMkLst>
            <pc:docMk/>
            <pc:sldMk cId="632902219" sldId="256"/>
            <ac:picMk id="7" creationId="{DB35368A-3380-4C3D-8DE4-B1FBD6D49117}"/>
          </ac:picMkLst>
        </pc:picChg>
        <pc:picChg chg="add del">
          <ac:chgData name="Xiaoran Chen" userId="6ba97237afaf783b" providerId="LiveId" clId="{16003460-742A-43EF-8609-8E43AE0E9EB0}" dt="2019-10-08T02:02:06.721" v="2168" actId="26606"/>
          <ac:picMkLst>
            <pc:docMk/>
            <pc:sldMk cId="632902219" sldId="256"/>
            <ac:picMk id="12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4.446" v="2170" actId="26606"/>
          <ac:picMkLst>
            <pc:docMk/>
            <pc:sldMk cId="632902219" sldId="256"/>
            <ac:picMk id="17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4.446" v="2170" actId="26606"/>
          <ac:picMkLst>
            <pc:docMk/>
            <pc:sldMk cId="632902219" sldId="256"/>
            <ac:picMk id="19" creationId="{214EA6E3-B09D-4B95-B576-4631A1546E06}"/>
          </ac:picMkLst>
        </pc:picChg>
        <pc:picChg chg="add del">
          <ac:chgData name="Xiaoran Chen" userId="6ba97237afaf783b" providerId="LiveId" clId="{16003460-742A-43EF-8609-8E43AE0E9EB0}" dt="2019-10-08T02:02:45.071" v="2172" actId="26606"/>
          <ac:picMkLst>
            <pc:docMk/>
            <pc:sldMk cId="632902219" sldId="256"/>
            <ac:picMk id="22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5.071" v="2172" actId="26606"/>
          <ac:picMkLst>
            <pc:docMk/>
            <pc:sldMk cId="632902219" sldId="256"/>
            <ac:picMk id="24" creationId="{DB35368A-3380-4C3D-8DE4-B1FBD6D49117}"/>
          </ac:picMkLst>
        </pc:picChg>
        <pc:picChg chg="add del">
          <ac:chgData name="Xiaoran Chen" userId="6ba97237afaf783b" providerId="LiveId" clId="{16003460-742A-43EF-8609-8E43AE0E9EB0}" dt="2019-10-08T02:02:45.976" v="2174" actId="26606"/>
          <ac:picMkLst>
            <pc:docMk/>
            <pc:sldMk cId="632902219" sldId="256"/>
            <ac:picMk id="27" creationId="{7F487851-BFAF-46D8-A1ED-50CAD6E46F59}"/>
          </ac:picMkLst>
        </pc:picChg>
        <pc:picChg chg="add del">
          <ac:chgData name="Xiaoran Chen" userId="6ba97237afaf783b" providerId="LiveId" clId="{16003460-742A-43EF-8609-8E43AE0E9EB0}" dt="2019-10-08T02:02:45.976" v="2174" actId="26606"/>
          <ac:picMkLst>
            <pc:docMk/>
            <pc:sldMk cId="632902219" sldId="256"/>
            <ac:picMk id="29" creationId="{214EA6E3-B09D-4B95-B576-4631A1546E06}"/>
          </ac:picMkLst>
        </pc:picChg>
        <pc:picChg chg="add del">
          <ac:chgData name="Xiaoran Chen" userId="6ba97237afaf783b" providerId="LiveId" clId="{16003460-742A-43EF-8609-8E43AE0E9EB0}" dt="2019-10-08T02:02:58.749" v="2176" actId="26606"/>
          <ac:picMkLst>
            <pc:docMk/>
            <pc:sldMk cId="632902219" sldId="256"/>
            <ac:picMk id="34" creationId="{DB35368A-3380-4C3D-8DE4-B1FBD6D49117}"/>
          </ac:picMkLst>
        </pc:picChg>
        <pc:picChg chg="add">
          <ac:chgData name="Xiaoran Chen" userId="6ba97237afaf783b" providerId="LiveId" clId="{16003460-742A-43EF-8609-8E43AE0E9EB0}" dt="2019-10-08T02:02:58.765" v="2177" actId="26606"/>
          <ac:picMkLst>
            <pc:docMk/>
            <pc:sldMk cId="632902219" sldId="256"/>
            <ac:picMk id="37" creationId="{7F487851-BFAF-46D8-A1ED-50CAD6E46F59}"/>
          </ac:picMkLst>
        </pc:picChg>
        <pc:picChg chg="add">
          <ac:chgData name="Xiaoran Chen" userId="6ba97237afaf783b" providerId="LiveId" clId="{16003460-742A-43EF-8609-8E43AE0E9EB0}" dt="2019-10-08T02:02:58.765" v="2177" actId="26606"/>
          <ac:picMkLst>
            <pc:docMk/>
            <pc:sldMk cId="632902219" sldId="256"/>
            <ac:picMk id="39" creationId="{214EA6E3-B09D-4B95-B576-4631A1546E06}"/>
          </ac:picMkLst>
        </pc:picChg>
      </pc:sldChg>
      <pc:sldChg chg="add del">
        <pc:chgData name="Xiaoran Chen" userId="6ba97237afaf783b" providerId="LiveId" clId="{16003460-742A-43EF-8609-8E43AE0E9EB0}" dt="2019-10-08T00:26:20.610" v="99" actId="2696"/>
        <pc:sldMkLst>
          <pc:docMk/>
          <pc:sldMk cId="1098866006" sldId="257"/>
        </pc:sldMkLst>
      </pc:sldChg>
      <pc:sldChg chg="modSp add del">
        <pc:chgData name="Xiaoran Chen" userId="6ba97237afaf783b" providerId="LiveId" clId="{16003460-742A-43EF-8609-8E43AE0E9EB0}" dt="2019-10-08T01:15:12.549" v="1810" actId="2696"/>
        <pc:sldMkLst>
          <pc:docMk/>
          <pc:sldMk cId="3866904645" sldId="258"/>
        </pc:sldMkLst>
        <pc:spChg chg="mod">
          <ac:chgData name="Xiaoran Chen" userId="6ba97237afaf783b" providerId="LiveId" clId="{16003460-742A-43EF-8609-8E43AE0E9EB0}" dt="2019-10-08T00:26:27.850" v="116" actId="20577"/>
          <ac:spMkLst>
            <pc:docMk/>
            <pc:sldMk cId="3866904645" sldId="258"/>
            <ac:spMk id="2" creationId="{EEB9F01F-2C35-4B29-8DC3-EA5653D92090}"/>
          </ac:spMkLst>
        </pc:spChg>
        <pc:spChg chg="mod">
          <ac:chgData name="Xiaoran Chen" userId="6ba97237afaf783b" providerId="LiveId" clId="{16003460-742A-43EF-8609-8E43AE0E9EB0}" dt="2019-10-08T00:35:14.735" v="812" actId="20577"/>
          <ac:spMkLst>
            <pc:docMk/>
            <pc:sldMk cId="3866904645" sldId="258"/>
            <ac:spMk id="3" creationId="{674013AC-9E81-4F84-BE40-85B601BEB3BF}"/>
          </ac:spMkLst>
        </pc:spChg>
      </pc:sldChg>
      <pc:sldChg chg="modSp add del">
        <pc:chgData name="Xiaoran Chen" userId="6ba97237afaf783b" providerId="LiveId" clId="{16003460-742A-43EF-8609-8E43AE0E9EB0}" dt="2019-10-08T01:15:04.425" v="1809" actId="2696"/>
        <pc:sldMkLst>
          <pc:docMk/>
          <pc:sldMk cId="3721950580" sldId="259"/>
        </pc:sldMkLst>
        <pc:spChg chg="mod">
          <ac:chgData name="Xiaoran Chen" userId="6ba97237afaf783b" providerId="LiveId" clId="{16003460-742A-43EF-8609-8E43AE0E9EB0}" dt="2019-10-08T00:39:25.804" v="827" actId="20577"/>
          <ac:spMkLst>
            <pc:docMk/>
            <pc:sldMk cId="3721950580" sldId="259"/>
            <ac:spMk id="2" creationId="{F67468F8-E083-4974-9384-DE78345DB5D2}"/>
          </ac:spMkLst>
        </pc:spChg>
        <pc:spChg chg="mod">
          <ac:chgData name="Xiaoran Chen" userId="6ba97237afaf783b" providerId="LiveId" clId="{16003460-742A-43EF-8609-8E43AE0E9EB0}" dt="2019-10-08T00:39:54.389" v="835" actId="20577"/>
          <ac:spMkLst>
            <pc:docMk/>
            <pc:sldMk cId="3721950580" sldId="259"/>
            <ac:spMk id="3" creationId="{1EDF6F9B-A526-4323-810C-040643D52200}"/>
          </ac:spMkLst>
        </pc:spChg>
      </pc:sldChg>
      <pc:sldChg chg="addSp delSp modSp add">
        <pc:chgData name="Xiaoran Chen" userId="6ba97237afaf783b" providerId="LiveId" clId="{16003460-742A-43EF-8609-8E43AE0E9EB0}" dt="2019-10-08T01:14:48.303" v="1808" actId="20577"/>
        <pc:sldMkLst>
          <pc:docMk/>
          <pc:sldMk cId="2197661827" sldId="260"/>
        </pc:sldMkLst>
        <pc:spChg chg="add del mod">
          <ac:chgData name="Xiaoran Chen" userId="6ba97237afaf783b" providerId="LiveId" clId="{16003460-742A-43EF-8609-8E43AE0E9EB0}" dt="2019-10-08T00:46:26.165" v="841"/>
          <ac:spMkLst>
            <pc:docMk/>
            <pc:sldMk cId="2197661827" sldId="260"/>
            <ac:spMk id="6" creationId="{2064F683-BF2F-4183-BC6A-921AB858F50A}"/>
          </ac:spMkLst>
        </pc:spChg>
        <pc:spChg chg="add mod">
          <ac:chgData name="Xiaoran Chen" userId="6ba97237afaf783b" providerId="LiveId" clId="{16003460-742A-43EF-8609-8E43AE0E9EB0}" dt="2019-10-08T00:55:32.446" v="1162" actId="20577"/>
          <ac:spMkLst>
            <pc:docMk/>
            <pc:sldMk cId="2197661827" sldId="260"/>
            <ac:spMk id="7" creationId="{87B7BC8B-922B-4C99-AB7B-77898FEF1DBA}"/>
          </ac:spMkLst>
        </pc:spChg>
        <pc:spChg chg="add del mod">
          <ac:chgData name="Xiaoran Chen" userId="6ba97237afaf783b" providerId="LiveId" clId="{16003460-742A-43EF-8609-8E43AE0E9EB0}" dt="2019-10-08T00:48:15.550" v="860"/>
          <ac:spMkLst>
            <pc:docMk/>
            <pc:sldMk cId="2197661827" sldId="260"/>
            <ac:spMk id="8" creationId="{6ED87961-8446-436F-B9AC-CF77444B29CA}"/>
          </ac:spMkLst>
        </pc:spChg>
        <pc:spChg chg="add mod">
          <ac:chgData name="Xiaoran Chen" userId="6ba97237afaf783b" providerId="LiveId" clId="{16003460-742A-43EF-8609-8E43AE0E9EB0}" dt="2019-10-08T01:08:24.404" v="1446" actId="20577"/>
          <ac:spMkLst>
            <pc:docMk/>
            <pc:sldMk cId="2197661827" sldId="260"/>
            <ac:spMk id="9" creationId="{174980C8-A6C4-4771-85DB-EF28FDD0FEEB}"/>
          </ac:spMkLst>
        </pc:spChg>
        <pc:spChg chg="add mod">
          <ac:chgData name="Xiaoran Chen" userId="6ba97237afaf783b" providerId="LiveId" clId="{16003460-742A-43EF-8609-8E43AE0E9EB0}" dt="2019-10-08T01:02:36.809" v="1294" actId="20577"/>
          <ac:spMkLst>
            <pc:docMk/>
            <pc:sldMk cId="2197661827" sldId="260"/>
            <ac:spMk id="11" creationId="{1F695427-EBF5-4B42-AF27-F12B493C74AA}"/>
          </ac:spMkLst>
        </pc:spChg>
        <pc:spChg chg="add mod">
          <ac:chgData name="Xiaoran Chen" userId="6ba97237afaf783b" providerId="LiveId" clId="{16003460-742A-43EF-8609-8E43AE0E9EB0}" dt="2019-10-08T01:08:46.557" v="1448" actId="14100"/>
          <ac:spMkLst>
            <pc:docMk/>
            <pc:sldMk cId="2197661827" sldId="260"/>
            <ac:spMk id="12" creationId="{C622381A-C143-4618-A2D2-9A06060DB22A}"/>
          </ac:spMkLst>
        </pc:spChg>
        <pc:spChg chg="add mod">
          <ac:chgData name="Xiaoran Chen" userId="6ba97237afaf783b" providerId="LiveId" clId="{16003460-742A-43EF-8609-8E43AE0E9EB0}" dt="2019-10-08T01:08:50.865" v="1449" actId="14100"/>
          <ac:spMkLst>
            <pc:docMk/>
            <pc:sldMk cId="2197661827" sldId="260"/>
            <ac:spMk id="13" creationId="{57665213-5E83-40E4-9601-F8126EE7E230}"/>
          </ac:spMkLst>
        </pc:spChg>
        <pc:spChg chg="add mod">
          <ac:chgData name="Xiaoran Chen" userId="6ba97237afaf783b" providerId="LiveId" clId="{16003460-742A-43EF-8609-8E43AE0E9EB0}" dt="2019-10-08T01:08:40.172" v="1447" actId="12"/>
          <ac:spMkLst>
            <pc:docMk/>
            <pc:sldMk cId="2197661827" sldId="260"/>
            <ac:spMk id="14" creationId="{D926FD96-31FF-4CD0-BC2E-4894E8CC13AE}"/>
          </ac:spMkLst>
        </pc:spChg>
        <pc:spChg chg="add del mod">
          <ac:chgData name="Xiaoran Chen" userId="6ba97237afaf783b" providerId="LiveId" clId="{16003460-742A-43EF-8609-8E43AE0E9EB0}" dt="2019-10-08T01:09:43.578" v="1452"/>
          <ac:spMkLst>
            <pc:docMk/>
            <pc:sldMk cId="2197661827" sldId="260"/>
            <ac:spMk id="15" creationId="{9BD6D1E2-8F70-49A9-8770-B8DC51368FB8}"/>
          </ac:spMkLst>
        </pc:spChg>
        <pc:spChg chg="add mod">
          <ac:chgData name="Xiaoran Chen" userId="6ba97237afaf783b" providerId="LiveId" clId="{16003460-742A-43EF-8609-8E43AE0E9EB0}" dt="2019-10-08T01:12:52.980" v="1704" actId="12"/>
          <ac:spMkLst>
            <pc:docMk/>
            <pc:sldMk cId="2197661827" sldId="260"/>
            <ac:spMk id="16" creationId="{C943F229-D918-4F8B-8195-C66E3E647C28}"/>
          </ac:spMkLst>
        </pc:spChg>
        <pc:spChg chg="add mod">
          <ac:chgData name="Xiaoran Chen" userId="6ba97237afaf783b" providerId="LiveId" clId="{16003460-742A-43EF-8609-8E43AE0E9EB0}" dt="2019-10-08T01:14:48.303" v="1808" actId="20577"/>
          <ac:spMkLst>
            <pc:docMk/>
            <pc:sldMk cId="2197661827" sldId="260"/>
            <ac:spMk id="17" creationId="{435AE7B9-EB1B-4A28-92B0-13F71ECE2A02}"/>
          </ac:spMkLst>
        </pc:spChg>
        <pc:cxnChg chg="add mod">
          <ac:chgData name="Xiaoran Chen" userId="6ba97237afaf783b" providerId="LiveId" clId="{16003460-742A-43EF-8609-8E43AE0E9EB0}" dt="2019-10-08T00:45:14.007" v="837" actId="11529"/>
          <ac:cxnSpMkLst>
            <pc:docMk/>
            <pc:sldMk cId="2197661827" sldId="260"/>
            <ac:cxnSpMk id="3" creationId="{8B3A22BA-A901-4931-BD36-4FD15EBDB54D}"/>
          </ac:cxnSpMkLst>
        </pc:cxnChg>
        <pc:cxnChg chg="add mod">
          <ac:chgData name="Xiaoran Chen" userId="6ba97237afaf783b" providerId="LiveId" clId="{16003460-742A-43EF-8609-8E43AE0E9EB0}" dt="2019-10-08T00:59:55.404" v="1163" actId="14100"/>
          <ac:cxnSpMkLst>
            <pc:docMk/>
            <pc:sldMk cId="2197661827" sldId="260"/>
            <ac:cxnSpMk id="5" creationId="{413D1CFB-D64B-4AF8-9611-A9ECEA1AD659}"/>
          </ac:cxnSpMkLst>
        </pc:cxnChg>
      </pc:sldChg>
      <pc:sldChg chg="addSp modSp add">
        <pc:chgData name="Xiaoran Chen" userId="6ba97237afaf783b" providerId="LiveId" clId="{16003460-742A-43EF-8609-8E43AE0E9EB0}" dt="2019-10-08T01:34:00.989" v="1953" actId="20577"/>
        <pc:sldMkLst>
          <pc:docMk/>
          <pc:sldMk cId="2373640018" sldId="261"/>
        </pc:sldMkLst>
        <pc:spChg chg="add mod">
          <ac:chgData name="Xiaoran Chen" userId="6ba97237afaf783b" providerId="LiveId" clId="{16003460-742A-43EF-8609-8E43AE0E9EB0}" dt="2019-10-08T01:33:34.796" v="1839" actId="20577"/>
          <ac:spMkLst>
            <pc:docMk/>
            <pc:sldMk cId="2373640018" sldId="261"/>
            <ac:spMk id="6" creationId="{D6B9A687-422C-4E51-ACE5-1F8DB994A536}"/>
          </ac:spMkLst>
        </pc:spChg>
        <pc:spChg chg="add mod">
          <ac:chgData name="Xiaoran Chen" userId="6ba97237afaf783b" providerId="LiveId" clId="{16003460-742A-43EF-8609-8E43AE0E9EB0}" dt="2019-10-08T01:34:00.989" v="1953" actId="20577"/>
          <ac:spMkLst>
            <pc:docMk/>
            <pc:sldMk cId="2373640018" sldId="261"/>
            <ac:spMk id="7" creationId="{FEA42030-EA78-4581-A246-390D7E462266}"/>
          </ac:spMkLst>
        </pc:spChg>
        <pc:picChg chg="add mod">
          <ac:chgData name="Xiaoran Chen" userId="6ba97237afaf783b" providerId="LiveId" clId="{16003460-742A-43EF-8609-8E43AE0E9EB0}" dt="2019-10-08T01:32:38.421" v="1816" actId="14100"/>
          <ac:picMkLst>
            <pc:docMk/>
            <pc:sldMk cId="2373640018" sldId="261"/>
            <ac:picMk id="3" creationId="{917B4495-745A-452D-8CB0-D3333FE30BD5}"/>
          </ac:picMkLst>
        </pc:picChg>
        <pc:picChg chg="add mod">
          <ac:chgData name="Xiaoran Chen" userId="6ba97237afaf783b" providerId="LiveId" clId="{16003460-742A-43EF-8609-8E43AE0E9EB0}" dt="2019-10-08T01:33:19.534" v="1824" actId="14100"/>
          <ac:picMkLst>
            <pc:docMk/>
            <pc:sldMk cId="2373640018" sldId="261"/>
            <ac:picMk id="5" creationId="{FA8BF8CC-0529-4697-896D-F66D947D86C0}"/>
          </ac:picMkLst>
        </pc:picChg>
      </pc:sldChg>
      <pc:sldChg chg="addSp delSp modSp add">
        <pc:chgData name="Xiaoran Chen" userId="6ba97237afaf783b" providerId="LiveId" clId="{16003460-742A-43EF-8609-8E43AE0E9EB0}" dt="2019-10-08T01:36:57.762" v="2006"/>
        <pc:sldMkLst>
          <pc:docMk/>
          <pc:sldMk cId="1260644930" sldId="262"/>
        </pc:sldMkLst>
        <pc:spChg chg="add mod">
          <ac:chgData name="Xiaoran Chen" userId="6ba97237afaf783b" providerId="LiveId" clId="{16003460-742A-43EF-8609-8E43AE0E9EB0}" dt="2019-10-08T01:35:26.737" v="1977" actId="20577"/>
          <ac:spMkLst>
            <pc:docMk/>
            <pc:sldMk cId="1260644930" sldId="262"/>
            <ac:spMk id="4" creationId="{D6882283-1DBD-48AF-91D0-6D0AA40A61E9}"/>
          </ac:spMkLst>
        </pc:spChg>
        <pc:spChg chg="add mod">
          <ac:chgData name="Xiaoran Chen" userId="6ba97237afaf783b" providerId="LiveId" clId="{16003460-742A-43EF-8609-8E43AE0E9EB0}" dt="2019-10-08T01:36:05.838" v="1998" actId="1076"/>
          <ac:spMkLst>
            <pc:docMk/>
            <pc:sldMk cId="1260644930" sldId="262"/>
            <ac:spMk id="5" creationId="{FD85D2CE-F20B-4139-9CC2-2C810EC82FB1}"/>
          </ac:spMkLst>
        </pc:spChg>
        <pc:picChg chg="add mod">
          <ac:chgData name="Xiaoran Chen" userId="6ba97237afaf783b" providerId="LiveId" clId="{16003460-742A-43EF-8609-8E43AE0E9EB0}" dt="2019-10-08T01:36:09.040" v="1999" actId="1076"/>
          <ac:picMkLst>
            <pc:docMk/>
            <pc:sldMk cId="1260644930" sldId="262"/>
            <ac:picMk id="3" creationId="{C24D069A-45BC-48DF-BFEE-0A184B176EBB}"/>
          </ac:picMkLst>
        </pc:picChg>
        <pc:picChg chg="add del mod">
          <ac:chgData name="Xiaoran Chen" userId="6ba97237afaf783b" providerId="LiveId" clId="{16003460-742A-43EF-8609-8E43AE0E9EB0}" dt="2019-10-08T01:36:57.762" v="2006"/>
          <ac:picMkLst>
            <pc:docMk/>
            <pc:sldMk cId="1260644930" sldId="262"/>
            <ac:picMk id="7" creationId="{5D4D4906-A592-4506-8B2A-E99941C307DA}"/>
          </ac:picMkLst>
        </pc:picChg>
      </pc:sldChg>
      <pc:sldChg chg="addSp delSp modSp add addCm">
        <pc:chgData name="Xiaoran Chen" userId="6ba97237afaf783b" providerId="LiveId" clId="{16003460-742A-43EF-8609-8E43AE0E9EB0}" dt="2019-10-08T01:37:45.335" v="2052"/>
        <pc:sldMkLst>
          <pc:docMk/>
          <pc:sldMk cId="959446322" sldId="263"/>
        </pc:sldMkLst>
        <pc:spChg chg="add del mod">
          <ac:chgData name="Xiaoran Chen" userId="6ba97237afaf783b" providerId="LiveId" clId="{16003460-742A-43EF-8609-8E43AE0E9EB0}" dt="2019-10-08T01:37:45.335" v="2052"/>
          <ac:spMkLst>
            <pc:docMk/>
            <pc:sldMk cId="959446322" sldId="263"/>
            <ac:spMk id="3" creationId="{ECDE66C6-F063-48E8-875A-D9B4E6E4585C}"/>
          </ac:spMkLst>
        </pc:spChg>
        <pc:spChg chg="add mod">
          <ac:chgData name="Xiaoran Chen" userId="6ba97237afaf783b" providerId="LiveId" clId="{16003460-742A-43EF-8609-8E43AE0E9EB0}" dt="2019-10-08T01:37:27.417" v="2026" actId="20577"/>
          <ac:spMkLst>
            <pc:docMk/>
            <pc:sldMk cId="959446322" sldId="263"/>
            <ac:spMk id="4" creationId="{AE384700-7307-414A-8FC3-CF98C8B98B12}"/>
          </ac:spMkLst>
        </pc:spChg>
        <pc:spChg chg="add mod">
          <ac:chgData name="Xiaoran Chen" userId="6ba97237afaf783b" providerId="LiveId" clId="{16003460-742A-43EF-8609-8E43AE0E9EB0}" dt="2019-10-08T01:37:43.867" v="2050" actId="20577"/>
          <ac:spMkLst>
            <pc:docMk/>
            <pc:sldMk cId="959446322" sldId="263"/>
            <ac:spMk id="5" creationId="{5C17709D-F3AB-4A98-B1A6-FD77383764F7}"/>
          </ac:spMkLst>
        </pc:spChg>
        <pc:picChg chg="add mod">
          <ac:chgData name="Xiaoran Chen" userId="6ba97237afaf783b" providerId="LiveId" clId="{16003460-742A-43EF-8609-8E43AE0E9EB0}" dt="2019-10-08T01:37:07.273" v="2009" actId="1076"/>
          <ac:picMkLst>
            <pc:docMk/>
            <pc:sldMk cId="959446322" sldId="263"/>
            <ac:picMk id="2" creationId="{3F63AFD0-5199-4F96-BE8A-BECB9A2E5FCA}"/>
          </ac:picMkLst>
        </pc:picChg>
      </pc:sldChg>
      <pc:sldChg chg="addSp delSp modSp add">
        <pc:chgData name="Xiaoran Chen" userId="6ba97237afaf783b" providerId="LiveId" clId="{16003460-742A-43EF-8609-8E43AE0E9EB0}" dt="2019-10-08T01:47:42.057" v="2141" actId="20577"/>
        <pc:sldMkLst>
          <pc:docMk/>
          <pc:sldMk cId="1184446351" sldId="264"/>
        </pc:sldMkLst>
        <pc:spChg chg="add mod">
          <ac:chgData name="Xiaoran Chen" userId="6ba97237afaf783b" providerId="LiveId" clId="{16003460-742A-43EF-8609-8E43AE0E9EB0}" dt="2019-10-08T01:43:09.008" v="2064" actId="1076"/>
          <ac:spMkLst>
            <pc:docMk/>
            <pc:sldMk cId="1184446351" sldId="264"/>
            <ac:spMk id="2" creationId="{DD0D6D82-DFC6-47FA-99CE-C59DBF12617E}"/>
          </ac:spMkLst>
        </pc:spChg>
        <pc:spChg chg="add mod">
          <ac:chgData name="Xiaoran Chen" userId="6ba97237afaf783b" providerId="LiveId" clId="{16003460-742A-43EF-8609-8E43AE0E9EB0}" dt="2019-10-08T01:47:42.057" v="2141" actId="20577"/>
          <ac:spMkLst>
            <pc:docMk/>
            <pc:sldMk cId="1184446351" sldId="264"/>
            <ac:spMk id="3" creationId="{BDABF424-640D-4781-94C3-B6C058C50BAF}"/>
          </ac:spMkLst>
        </pc:spChg>
        <pc:picChg chg="add mod">
          <ac:chgData name="Xiaoran Chen" userId="6ba97237afaf783b" providerId="LiveId" clId="{16003460-742A-43EF-8609-8E43AE0E9EB0}" dt="2019-10-08T01:44:29.354" v="2123" actId="14100"/>
          <ac:picMkLst>
            <pc:docMk/>
            <pc:sldMk cId="1184446351" sldId="264"/>
            <ac:picMk id="5" creationId="{54A5FC27-77A4-4E72-B111-1D0C6B41AAFE}"/>
          </ac:picMkLst>
        </pc:picChg>
        <pc:picChg chg="add del mod">
          <ac:chgData name="Xiaoran Chen" userId="6ba97237afaf783b" providerId="LiveId" clId="{16003460-742A-43EF-8609-8E43AE0E9EB0}" dt="2019-10-08T01:46:05.457" v="2128" actId="478"/>
          <ac:picMkLst>
            <pc:docMk/>
            <pc:sldMk cId="1184446351" sldId="264"/>
            <ac:picMk id="7" creationId="{76145C03-2E0C-4FCA-B83F-B45BD2099BD6}"/>
          </ac:picMkLst>
        </pc:picChg>
        <pc:picChg chg="add del mod">
          <ac:chgData name="Xiaoran Chen" userId="6ba97237afaf783b" providerId="LiveId" clId="{16003460-742A-43EF-8609-8E43AE0E9EB0}" dt="2019-10-08T01:46:36.277" v="2134" actId="478"/>
          <ac:picMkLst>
            <pc:docMk/>
            <pc:sldMk cId="1184446351" sldId="264"/>
            <ac:picMk id="9" creationId="{E48FD23C-E723-42A5-842D-27942CCC95A7}"/>
          </ac:picMkLst>
        </pc:picChg>
        <pc:picChg chg="add mod">
          <ac:chgData name="Xiaoran Chen" userId="6ba97237afaf783b" providerId="LiveId" clId="{16003460-742A-43EF-8609-8E43AE0E9EB0}" dt="2019-10-08T01:47:11.308" v="2139" actId="14100"/>
          <ac:picMkLst>
            <pc:docMk/>
            <pc:sldMk cId="1184446351" sldId="264"/>
            <ac:picMk id="11" creationId="{CB008058-8638-460E-84A0-AC26BE46257B}"/>
          </ac:picMkLst>
        </pc:picChg>
      </pc:sldChg>
      <pc:sldChg chg="addSp modSp add">
        <pc:chgData name="Xiaoran Chen" userId="6ba97237afaf783b" providerId="LiveId" clId="{16003460-742A-43EF-8609-8E43AE0E9EB0}" dt="2019-10-08T01:49:12.268" v="2154" actId="14100"/>
        <pc:sldMkLst>
          <pc:docMk/>
          <pc:sldMk cId="1016048426" sldId="265"/>
        </pc:sldMkLst>
        <pc:picChg chg="add mod">
          <ac:chgData name="Xiaoran Chen" userId="6ba97237afaf783b" providerId="LiveId" clId="{16003460-742A-43EF-8609-8E43AE0E9EB0}" dt="2019-10-08T01:48:38.022" v="2148" actId="14100"/>
          <ac:picMkLst>
            <pc:docMk/>
            <pc:sldMk cId="1016048426" sldId="265"/>
            <ac:picMk id="3" creationId="{9F8F3FC5-F286-49F8-938A-E126D8BA3295}"/>
          </ac:picMkLst>
        </pc:picChg>
        <pc:picChg chg="add mod">
          <ac:chgData name="Xiaoran Chen" userId="6ba97237afaf783b" providerId="LiveId" clId="{16003460-742A-43EF-8609-8E43AE0E9EB0}" dt="2019-10-08T01:49:12.268" v="2154" actId="14100"/>
          <ac:picMkLst>
            <pc:docMk/>
            <pc:sldMk cId="1016048426" sldId="265"/>
            <ac:picMk id="5" creationId="{CBEB24BA-5075-4424-A815-94BF2FA417B0}"/>
          </ac:picMkLst>
        </pc:picChg>
      </pc:sldChg>
      <pc:sldChg chg="addSp modSp add">
        <pc:chgData name="Xiaoran Chen" userId="6ba97237afaf783b" providerId="LiveId" clId="{16003460-742A-43EF-8609-8E43AE0E9EB0}" dt="2019-10-08T01:59:21.697" v="2166" actId="14100"/>
        <pc:sldMkLst>
          <pc:docMk/>
          <pc:sldMk cId="2361926307" sldId="266"/>
        </pc:sldMkLst>
        <pc:picChg chg="add mod">
          <ac:chgData name="Xiaoran Chen" userId="6ba97237afaf783b" providerId="LiveId" clId="{16003460-742A-43EF-8609-8E43AE0E9EB0}" dt="2019-10-08T01:58:43.315" v="2161" actId="14100"/>
          <ac:picMkLst>
            <pc:docMk/>
            <pc:sldMk cId="2361926307" sldId="266"/>
            <ac:picMk id="3" creationId="{C19B70C7-AA85-4DFF-BE3A-0B00C1994243}"/>
          </ac:picMkLst>
        </pc:picChg>
        <pc:picChg chg="add mod">
          <ac:chgData name="Xiaoran Chen" userId="6ba97237afaf783b" providerId="LiveId" clId="{16003460-742A-43EF-8609-8E43AE0E9EB0}" dt="2019-10-08T01:59:21.697" v="2166" actId="14100"/>
          <ac:picMkLst>
            <pc:docMk/>
            <pc:sldMk cId="2361926307" sldId="266"/>
            <ac:picMk id="5" creationId="{1CBB3BC1-2F86-4B5A-8555-4BDB879E770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7T20:37:17.3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173-A633-4B9D-998E-99EC0770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C5533-C3F6-430D-85B9-AEA51A72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7703-6E62-47F8-BC43-0994EBE9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F58E-0F4A-4D87-82EB-C246576C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5920-D647-4974-B710-FD192C71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2A3A-E187-4E59-A6FC-21CC932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2180B-9879-4555-BEEF-731C3125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9162-2D73-40C0-8464-B843D1FC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21E-77BB-4058-A8E3-3922DDBB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B468-BA3F-4701-8887-06251A8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C9C18-6C58-4899-A236-271B951A6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95E77-3A9C-4809-A2E3-D46AAC096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4F24-5FAA-4048-964A-328BE955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E256-DCBD-411F-A875-DE6700D9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B293-4396-4729-BDB6-6041AC6F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64B1-F114-43F5-8778-0FC130D3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CE87-A872-45A0-94A7-1DFCA945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7E22-C166-451B-BED9-3AFB8BF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8E01-C42D-43F2-8212-A26C394A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EA24-EEC1-43A8-88A4-FD3ACF5A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4785-EB6D-44F1-B386-AF810C3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531B-EF41-435D-961C-EA61B9E4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3204-7848-4B93-AF8A-6C985997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2AED-BF79-440F-A2BD-E71B6EF2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8342-3668-4098-9E35-362C10F9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36B7-32FA-46AB-AB3B-008D9923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E342-C17F-4223-B3A3-AE4F8391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C660-BD46-4DBB-BD3B-BE99BBA9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F3EB-F807-4508-9892-A7521C4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170D-C881-46C2-AF1B-911335FD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A09B-CB87-4C18-A5D9-185DAE2A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163B-5183-4479-821D-DA5A82A3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655F-7383-4D71-8D0C-D893FD25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9A97C-0333-41DF-9AF0-D8415CBD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D8DA3-B31E-4DB9-8F18-E86F3D41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604EB-CC14-4685-82C6-FA8EE90A0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A8FCB-0D64-4BCE-A01C-EE82654B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5524-906B-4B64-A0FD-F963B34E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7FFA9-B169-4C98-B58E-7F69D281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0E4A-E336-465E-8639-567F4233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57D03-80AD-4D84-8F45-15F9EE18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3C83-8A81-4A54-B33B-E851D1CA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3265-F382-4728-A677-823EAF4C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D3F07-901C-4693-A37B-76A069A5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8B5B-AC9F-4864-A463-0C9399E3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99BCD-3FA5-4F03-84C4-F117A597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9FDF-3EAA-4AC9-B8B5-CCA5C45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92A2-98C5-43F6-95DC-20380957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8BA1E-B548-4061-B04A-E8A9553BD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EB51-32DB-4544-82CD-02389CA7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490D-B7EF-432B-AD3A-51F9B2FB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7A80D-6DB9-4737-B29C-B7871E8E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FC6-A69A-4E7B-8E43-0D87CDDC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DAF4-4629-407E-8A21-CEB8BA96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32E98-D4ED-44E8-8570-92370591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276D-6D2B-4D0C-87A6-C4019500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8F89F-70A3-47A8-BE58-4D1344C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024B-C052-495D-89DA-4D766E1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49F92-7371-44DF-B4D6-C348478D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A02B8-3293-475C-847A-B5E4A41B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094B-F2D7-4FC4-A769-2CFF19A39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78E0-33DD-411C-A098-82C736191F2F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06ED-9AF8-4AE3-BFCD-A6AF6D41F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12A5-EA0A-4E63-B9EB-3742F1519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5240-7023-49E2-AB92-493FC99CE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245D3-75BC-4313-8CC9-8D239552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</a:rPr>
              <a:t>Analyzing Beer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40AF-94AC-4B07-8FEB-3AEDE353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Team Members: Rob Stewart, Shenglin Ye, Shamil Tajuddin, Xiaoran Chen</a:t>
            </a:r>
          </a:p>
        </p:txBody>
      </p:sp>
      <p:sp>
        <p:nvSpPr>
          <p:cNvPr id="3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6" descr="Beer">
            <a:extLst>
              <a:ext uri="{FF2B5EF4-FFF2-40B4-BE49-F238E27FC236}">
                <a16:creationId xmlns:a16="http://schemas.microsoft.com/office/drawing/2014/main" id="{214EA6E3-B09D-4B95-B576-4631A154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A22BA-A901-4931-BD36-4FD15EBDB54D}"/>
              </a:ext>
            </a:extLst>
          </p:cNvPr>
          <p:cNvCxnSpPr/>
          <p:nvPr/>
        </p:nvCxnSpPr>
        <p:spPr>
          <a:xfrm>
            <a:off x="71120" y="3429000"/>
            <a:ext cx="121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3D1CFB-D64B-4AF8-9611-A9ECEA1AD659}"/>
              </a:ext>
            </a:extLst>
          </p:cNvPr>
          <p:cNvCxnSpPr>
            <a:cxnSpLocks/>
          </p:cNvCxnSpPr>
          <p:nvPr/>
        </p:nvCxnSpPr>
        <p:spPr>
          <a:xfrm>
            <a:off x="6390640" y="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B7BC8B-922B-4C99-AB7B-77898FEF1DBA}"/>
              </a:ext>
            </a:extLst>
          </p:cNvPr>
          <p:cNvSpPr txBox="1"/>
          <p:nvPr/>
        </p:nvSpPr>
        <p:spPr>
          <a:xfrm>
            <a:off x="426721" y="487680"/>
            <a:ext cx="4104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people enjoy most about beer?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preferences change by beer styles?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980C8-A6C4-4771-85DB-EF28FDD0FEEB}"/>
              </a:ext>
            </a:extLst>
          </p:cNvPr>
          <p:cNvSpPr txBox="1"/>
          <p:nvPr/>
        </p:nvSpPr>
        <p:spPr>
          <a:xfrm>
            <a:off x="6948562" y="487679"/>
            <a:ext cx="5243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Overview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Data.World</a:t>
            </a:r>
            <a:r>
              <a:rPr lang="en-US" dirty="0"/>
              <a:t>: BeerAdvocate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Timespan: 16 years( 1996—2012)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1.05 million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104 beer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29,256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270,174 reviews were above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695427-EBF5-4B42-AF27-F12B493C74AA}"/>
              </a:ext>
            </a:extLst>
          </p:cNvPr>
          <p:cNvSpPr/>
          <p:nvPr/>
        </p:nvSpPr>
        <p:spPr>
          <a:xfrm>
            <a:off x="426720" y="3758988"/>
            <a:ext cx="2357120" cy="73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2381A-C143-4618-A2D2-9A06060DB22A}"/>
              </a:ext>
            </a:extLst>
          </p:cNvPr>
          <p:cNvSpPr/>
          <p:nvPr/>
        </p:nvSpPr>
        <p:spPr>
          <a:xfrm>
            <a:off x="4744720" y="3763294"/>
            <a:ext cx="2407920" cy="727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65213-5E83-40E4-9601-F8126EE7E230}"/>
              </a:ext>
            </a:extLst>
          </p:cNvPr>
          <p:cNvSpPr/>
          <p:nvPr/>
        </p:nvSpPr>
        <p:spPr>
          <a:xfrm>
            <a:off x="8717280" y="3758988"/>
            <a:ext cx="2682240" cy="72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6FD96-31FF-4CD0-BC2E-4894E8CC13AE}"/>
              </a:ext>
            </a:extLst>
          </p:cNvPr>
          <p:cNvSpPr txBox="1"/>
          <p:nvPr/>
        </p:nvSpPr>
        <p:spPr>
          <a:xfrm>
            <a:off x="180458" y="4880318"/>
            <a:ext cx="39948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off rows which miss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timestamp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integrity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3F229-D918-4F8B-8195-C66E3E647C28}"/>
              </a:ext>
            </a:extLst>
          </p:cNvPr>
          <p:cNvSpPr txBox="1"/>
          <p:nvPr/>
        </p:nvSpPr>
        <p:spPr>
          <a:xfrm>
            <a:off x="4531361" y="4906657"/>
            <a:ext cx="3723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data by overall review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separate 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bar charts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AE7B9-EB1B-4A28-92B0-13F71ECE2A02}"/>
              </a:ext>
            </a:extLst>
          </p:cNvPr>
          <p:cNvSpPr txBox="1"/>
          <p:nvPr/>
        </p:nvSpPr>
        <p:spPr>
          <a:xfrm>
            <a:off x="8624914" y="5011994"/>
            <a:ext cx="2874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American IPA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Fruit beer</a:t>
            </a:r>
          </a:p>
        </p:txBody>
      </p:sp>
    </p:spTree>
    <p:extLst>
      <p:ext uri="{BB962C8B-B14F-4D97-AF65-F5344CB8AC3E}">
        <p14:creationId xmlns:p14="http://schemas.microsoft.com/office/powerpoint/2010/main" val="21976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B4495-745A-452D-8CB0-D3333FE3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3" y="1753800"/>
            <a:ext cx="4601437" cy="414915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8BF8CC-0529-4697-896D-F66D947D8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1" y="1711218"/>
            <a:ext cx="4775205" cy="4313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9A687-422C-4E51-ACE5-1F8DB994A536}"/>
              </a:ext>
            </a:extLst>
          </p:cNvPr>
          <p:cNvSpPr txBox="1"/>
          <p:nvPr/>
        </p:nvSpPr>
        <p:spPr>
          <a:xfrm>
            <a:off x="629920" y="589280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2030-EA78-4581-A246-390D7E462266}"/>
              </a:ext>
            </a:extLst>
          </p:cNvPr>
          <p:cNvSpPr txBox="1"/>
          <p:nvPr/>
        </p:nvSpPr>
        <p:spPr>
          <a:xfrm>
            <a:off x="762000" y="1384468"/>
            <a:ext cx="661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                                                                                                    After</a:t>
            </a:r>
          </a:p>
        </p:txBody>
      </p:sp>
    </p:spTree>
    <p:extLst>
      <p:ext uri="{BB962C8B-B14F-4D97-AF65-F5344CB8AC3E}">
        <p14:creationId xmlns:p14="http://schemas.microsoft.com/office/powerpoint/2010/main" val="23736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D069A-45BC-48DF-BFEE-0A184B17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4" y="1374101"/>
            <a:ext cx="10601630" cy="1988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882283-1DBD-48AF-91D0-6D0AA40A61E9}"/>
              </a:ext>
            </a:extLst>
          </p:cNvPr>
          <p:cNvSpPr txBox="1"/>
          <p:nvPr/>
        </p:nvSpPr>
        <p:spPr>
          <a:xfrm>
            <a:off x="965200" y="599440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5D2CE-F20B-4139-9CC2-2C810EC82FB1}"/>
              </a:ext>
            </a:extLst>
          </p:cNvPr>
          <p:cNvSpPr txBox="1"/>
          <p:nvPr/>
        </p:nvSpPr>
        <p:spPr>
          <a:xfrm>
            <a:off x="965200" y="1150084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Timestamp to Date</a:t>
            </a:r>
          </a:p>
        </p:txBody>
      </p:sp>
    </p:spTree>
    <p:extLst>
      <p:ext uri="{BB962C8B-B14F-4D97-AF65-F5344CB8AC3E}">
        <p14:creationId xmlns:p14="http://schemas.microsoft.com/office/powerpoint/2010/main" val="126064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3AFD0-5199-4F96-BE8A-BECB9A2E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2537372"/>
            <a:ext cx="4754880" cy="3429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384700-7307-414A-8FC3-CF98C8B98B12}"/>
              </a:ext>
            </a:extLst>
          </p:cNvPr>
          <p:cNvSpPr txBox="1"/>
          <p:nvPr/>
        </p:nvSpPr>
        <p:spPr>
          <a:xfrm>
            <a:off x="985520" y="589280"/>
            <a:ext cx="15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709D-F3AB-4A98-B1A6-FD77383764F7}"/>
              </a:ext>
            </a:extLst>
          </p:cNvPr>
          <p:cNvSpPr txBox="1"/>
          <p:nvPr/>
        </p:nvSpPr>
        <p:spPr>
          <a:xfrm>
            <a:off x="1198880" y="1859280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Integrity Check</a:t>
            </a:r>
          </a:p>
        </p:txBody>
      </p:sp>
    </p:spTree>
    <p:extLst>
      <p:ext uri="{BB962C8B-B14F-4D97-AF65-F5344CB8AC3E}">
        <p14:creationId xmlns:p14="http://schemas.microsoft.com/office/powerpoint/2010/main" val="95944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6D82-DFC6-47FA-99CE-C59DBF12617E}"/>
              </a:ext>
            </a:extLst>
          </p:cNvPr>
          <p:cNvSpPr txBox="1"/>
          <p:nvPr/>
        </p:nvSpPr>
        <p:spPr>
          <a:xfrm>
            <a:off x="629920" y="375920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Dive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BF424-640D-4781-94C3-B6C058C50BAF}"/>
              </a:ext>
            </a:extLst>
          </p:cNvPr>
          <p:cNvSpPr txBox="1"/>
          <p:nvPr/>
        </p:nvSpPr>
        <p:spPr>
          <a:xfrm>
            <a:off x="751840" y="1320800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on full population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A5FC27-77A4-4E72-B111-1D0C6B41A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82" y="1690132"/>
            <a:ext cx="5033078" cy="492402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08058-8638-460E-84A0-AC26BE462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372"/>
            <a:ext cx="6106344" cy="47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F3FC5-F286-49F8-938A-E126D8BA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2" y="1419447"/>
            <a:ext cx="5329967" cy="5320825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BEB24BA-5075-4424-A815-94BF2FA41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19" y="1419446"/>
            <a:ext cx="6410153" cy="49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B70C7-AA85-4DFF-BE3A-0B00C199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010"/>
            <a:ext cx="5191760" cy="510331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CBB3BC1-2F86-4B5A-8555-4BDB879E7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59" y="1547502"/>
            <a:ext cx="6387467" cy="48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Analyzing Beer Preferences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Beer Preferences</dc:title>
  <dc:creator>Xiaoran Chen</dc:creator>
  <cp:lastModifiedBy>Xiaoran Chen</cp:lastModifiedBy>
  <cp:revision>1</cp:revision>
  <dcterms:created xsi:type="dcterms:W3CDTF">2019-10-07T23:50:43Z</dcterms:created>
  <dcterms:modified xsi:type="dcterms:W3CDTF">2019-10-08T02:03:07Z</dcterms:modified>
</cp:coreProperties>
</file>