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AB791-F584-49EA-884A-9B122EFE6A65}" v="355" dt="2024-03-12T14:38:2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59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84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4">
            <a:extLst>
              <a:ext uri="{FF2B5EF4-FFF2-40B4-BE49-F238E27FC236}">
                <a16:creationId xmlns:a16="http://schemas.microsoft.com/office/drawing/2014/main" id="{3BEAF96B-71A3-3226-1E5B-3E0DDB5750C4}"/>
              </a:ext>
            </a:extLst>
          </p:cNvPr>
          <p:cNvSpPr/>
          <p:nvPr userDrawn="1"/>
        </p:nvSpPr>
        <p:spPr>
          <a:xfrm>
            <a:off x="778574" y="1625600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3F31D3DF-82BF-1486-EA59-7DD9DEC95712}"/>
              </a:ext>
            </a:extLst>
          </p:cNvPr>
          <p:cNvSpPr/>
          <p:nvPr userDrawn="1"/>
        </p:nvSpPr>
        <p:spPr>
          <a:xfrm>
            <a:off x="790608" y="616550"/>
            <a:ext cx="10610784" cy="1016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7CFE8225-C1FE-A254-2327-EDB814F48AEC}"/>
              </a:ext>
            </a:extLst>
          </p:cNvPr>
          <p:cNvSpPr txBox="1"/>
          <p:nvPr userDrawn="1"/>
        </p:nvSpPr>
        <p:spPr>
          <a:xfrm>
            <a:off x="922421" y="1106903"/>
            <a:ext cx="75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Rang</a:t>
            </a:r>
          </a:p>
        </p:txBody>
      </p:sp>
      <p:sp>
        <p:nvSpPr>
          <p:cNvPr id="10" name="Textfeld 14">
            <a:extLst>
              <a:ext uri="{FF2B5EF4-FFF2-40B4-BE49-F238E27FC236}">
                <a16:creationId xmlns:a16="http://schemas.microsoft.com/office/drawing/2014/main" id="{46838341-3A63-54D3-12D3-812751A3A267}"/>
              </a:ext>
            </a:extLst>
          </p:cNvPr>
          <p:cNvSpPr txBox="1"/>
          <p:nvPr userDrawn="1"/>
        </p:nvSpPr>
        <p:spPr>
          <a:xfrm>
            <a:off x="1801528" y="1106903"/>
            <a:ext cx="938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Name</a:t>
            </a:r>
          </a:p>
        </p:txBody>
      </p:sp>
      <p:sp>
        <p:nvSpPr>
          <p:cNvPr id="11" name="Textfeld 15">
            <a:extLst>
              <a:ext uri="{FF2B5EF4-FFF2-40B4-BE49-F238E27FC236}">
                <a16:creationId xmlns:a16="http://schemas.microsoft.com/office/drawing/2014/main" id="{6AED1BC1-E718-A47A-5ACE-11A47DD0AC34}"/>
              </a:ext>
            </a:extLst>
          </p:cNvPr>
          <p:cNvSpPr txBox="1"/>
          <p:nvPr userDrawn="1"/>
        </p:nvSpPr>
        <p:spPr>
          <a:xfrm>
            <a:off x="4573603" y="1106903"/>
            <a:ext cx="7539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LV</a:t>
            </a:r>
          </a:p>
        </p:txBody>
      </p:sp>
      <p:sp>
        <p:nvSpPr>
          <p:cNvPr id="12" name="Textfeld 16">
            <a:extLst>
              <a:ext uri="{FF2B5EF4-FFF2-40B4-BE49-F238E27FC236}">
                <a16:creationId xmlns:a16="http://schemas.microsoft.com/office/drawing/2014/main" id="{2CD538AE-4DDB-6F1F-3307-B3BC20B2364F}"/>
              </a:ext>
            </a:extLst>
          </p:cNvPr>
          <p:cNvSpPr txBox="1"/>
          <p:nvPr userDrawn="1"/>
        </p:nvSpPr>
        <p:spPr>
          <a:xfrm>
            <a:off x="5885848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Ergebnis</a:t>
            </a:r>
          </a:p>
        </p:txBody>
      </p:sp>
      <p:sp>
        <p:nvSpPr>
          <p:cNvPr id="13" name="Textfeld 17">
            <a:extLst>
              <a:ext uri="{FF2B5EF4-FFF2-40B4-BE49-F238E27FC236}">
                <a16:creationId xmlns:a16="http://schemas.microsoft.com/office/drawing/2014/main" id="{8AB78AB8-9E25-9196-0E07-525C4089A5AB}"/>
              </a:ext>
            </a:extLst>
          </p:cNvPr>
          <p:cNvSpPr txBox="1"/>
          <p:nvPr userDrawn="1"/>
        </p:nvSpPr>
        <p:spPr>
          <a:xfrm>
            <a:off x="7567060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Klasse</a:t>
            </a:r>
          </a:p>
        </p:txBody>
      </p:sp>
      <p:sp>
        <p:nvSpPr>
          <p:cNvPr id="14" name="Textfeld 18">
            <a:extLst>
              <a:ext uri="{FF2B5EF4-FFF2-40B4-BE49-F238E27FC236}">
                <a16:creationId xmlns:a16="http://schemas.microsoft.com/office/drawing/2014/main" id="{690E210F-8186-B782-7F96-985F6D7C14A6}"/>
              </a:ext>
            </a:extLst>
          </p:cNvPr>
          <p:cNvSpPr txBox="1"/>
          <p:nvPr userDrawn="1"/>
        </p:nvSpPr>
        <p:spPr>
          <a:xfrm>
            <a:off x="9248272" y="1106903"/>
            <a:ext cx="1122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dirty="0"/>
              <a:t>Info</a:t>
            </a:r>
          </a:p>
        </p:txBody>
      </p:sp>
      <p:sp>
        <p:nvSpPr>
          <p:cNvPr id="18" name="Textfeld 21">
            <a:extLst>
              <a:ext uri="{FF2B5EF4-FFF2-40B4-BE49-F238E27FC236}">
                <a16:creationId xmlns:a16="http://schemas.microsoft.com/office/drawing/2014/main" id="{4E67493A-93D3-E00B-C42A-B1A0FAB19FFE}"/>
              </a:ext>
            </a:extLst>
          </p:cNvPr>
          <p:cNvSpPr txBox="1"/>
          <p:nvPr userDrawn="1"/>
        </p:nvSpPr>
        <p:spPr>
          <a:xfrm>
            <a:off x="922418" y="1355552"/>
            <a:ext cx="7539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 err="1"/>
              <a:t>Startnr</a:t>
            </a:r>
            <a:r>
              <a:rPr lang="de-DE" sz="1200" dirty="0"/>
              <a:t>.</a:t>
            </a:r>
            <a:endParaRPr lang="de-DE" dirty="0"/>
          </a:p>
        </p:txBody>
      </p:sp>
      <p:sp>
        <p:nvSpPr>
          <p:cNvPr id="19" name="Textfeld 22">
            <a:extLst>
              <a:ext uri="{FF2B5EF4-FFF2-40B4-BE49-F238E27FC236}">
                <a16:creationId xmlns:a16="http://schemas.microsoft.com/office/drawing/2014/main" id="{9CB9542C-433B-6FB9-FE5C-E14DB4AFF498}"/>
              </a:ext>
            </a:extLst>
          </p:cNvPr>
          <p:cNvSpPr txBox="1"/>
          <p:nvPr userDrawn="1"/>
        </p:nvSpPr>
        <p:spPr>
          <a:xfrm>
            <a:off x="1804733" y="1355551"/>
            <a:ext cx="8422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200" dirty="0"/>
              <a:t>Verein</a:t>
            </a:r>
            <a:endParaRPr lang="de-DE" dirty="0"/>
          </a:p>
        </p:txBody>
      </p:sp>
      <p:sp>
        <p:nvSpPr>
          <p:cNvPr id="20" name="Textfeld 24">
            <a:extLst>
              <a:ext uri="{FF2B5EF4-FFF2-40B4-BE49-F238E27FC236}">
                <a16:creationId xmlns:a16="http://schemas.microsoft.com/office/drawing/2014/main" id="{3E126190-3AE5-CCDE-69F2-4EC061F257C8}"/>
              </a:ext>
            </a:extLst>
          </p:cNvPr>
          <p:cNvSpPr txBox="1"/>
          <p:nvPr userDrawn="1"/>
        </p:nvSpPr>
        <p:spPr>
          <a:xfrm>
            <a:off x="4571997" y="1355551"/>
            <a:ext cx="7539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1200" dirty="0"/>
              <a:t>JG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B5830-2E47-B97E-6019-2C61A9994F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7050" y="1625600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1160E5B-F7E4-7267-2288-892694122E6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7050" y="1881199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8917937-0B7C-A4C8-376A-D108389F28F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01529" y="1621744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B1FB672-56FF-59E3-7D5D-520B4EE87D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1528" y="1882623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46DD7B-09F4-8FE7-CFCE-2C95E6B21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1997" y="1621743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3A1B62E3-C4B0-4BB5-1AEB-51A7F867FF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1997" y="1881198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C32E014-8220-A4D0-84CE-46688AF797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9556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88872A9D-2B48-AF9E-712E-1E3F3D1601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68688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E9379F5-A102-54E3-4A64-AB48A6B892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48271" y="1621743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32" name="Rechteck 4">
            <a:extLst>
              <a:ext uri="{FF2B5EF4-FFF2-40B4-BE49-F238E27FC236}">
                <a16:creationId xmlns:a16="http://schemas.microsoft.com/office/drawing/2014/main" id="{46EE5CA6-57CB-A8AA-5570-4F2D6FF926BB}"/>
              </a:ext>
            </a:extLst>
          </p:cNvPr>
          <p:cNvSpPr/>
          <p:nvPr userDrawn="1"/>
        </p:nvSpPr>
        <p:spPr>
          <a:xfrm>
            <a:off x="778574" y="2178518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AB2DEEB-90C9-E1E2-C444-FEC234B637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7050" y="2178518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E61B00DE-0549-2C23-E16B-3FF9477951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7050" y="2434117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F979A2E7-0F51-7EF2-707A-AF16971757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01529" y="2174662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94C8C69-1149-B6A7-789C-E700720EC3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1528" y="2435541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680271C-F711-F9AF-B9D8-FEF6513E476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7" y="2174661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D6537E9-17B7-282B-3185-0B08386B7D8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71997" y="2434116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E73F8E0-7AE6-7FBF-6873-6271FC5180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79556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71F3FB8-D13D-4643-264E-E053F8A85D8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68688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4AB840A-9CA0-832A-0976-61FEAF77C10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48271" y="2174661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42" name="Rechteck 4">
            <a:extLst>
              <a:ext uri="{FF2B5EF4-FFF2-40B4-BE49-F238E27FC236}">
                <a16:creationId xmlns:a16="http://schemas.microsoft.com/office/drawing/2014/main" id="{136CD260-6644-87AF-53AF-F33CA03A711F}"/>
              </a:ext>
            </a:extLst>
          </p:cNvPr>
          <p:cNvSpPr/>
          <p:nvPr userDrawn="1"/>
        </p:nvSpPr>
        <p:spPr>
          <a:xfrm>
            <a:off x="778574" y="2735526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4E392235-B382-7B41-1C7E-2105CB2656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7050" y="2735526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1E7B0F5-5C4E-80EE-18B3-B27AED77864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17050" y="2991125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A60337A-22C4-B76B-7F65-47D5503B7E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1529" y="2731670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29ACBC8C-A817-619E-37EA-C683FEC9D5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801528" y="2992549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5BA372-521F-0E18-0AFE-1223FBCE993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71997" y="2731669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1575B4B-2545-FC4C-C2DA-B552047657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71997" y="2991124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81B2A8CC-156F-5564-09E2-3F0BEBBC3EB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879556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D91314AA-837D-B681-2EB9-DD467A99B1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568688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3AA90846-B012-573C-B4C2-E534AA182DB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48271" y="2731669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  <p:sp>
        <p:nvSpPr>
          <p:cNvPr id="52" name="Rechteck 4">
            <a:extLst>
              <a:ext uri="{FF2B5EF4-FFF2-40B4-BE49-F238E27FC236}">
                <a16:creationId xmlns:a16="http://schemas.microsoft.com/office/drawing/2014/main" id="{C70949E0-19FD-C77D-E403-2F7F4F156617}"/>
              </a:ext>
            </a:extLst>
          </p:cNvPr>
          <p:cNvSpPr/>
          <p:nvPr userDrawn="1"/>
        </p:nvSpPr>
        <p:spPr>
          <a:xfrm>
            <a:off x="778574" y="3293332"/>
            <a:ext cx="10610785" cy="552918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69EE455A-3BAB-08A1-3AD9-F4297CFCAF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7050" y="3293332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</a:t>
            </a:r>
            <a:endParaRPr lang="de-DE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9D499A06-85D1-BDE6-57E0-4B5CF8CFD5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7050" y="3548931"/>
            <a:ext cx="759350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304</a:t>
            </a:r>
            <a:endParaRPr lang="de-DE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EA9BA3DD-1B07-95FA-22B9-12C14E2ABCB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01529" y="3289476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Max </a:t>
            </a:r>
            <a:r>
              <a:rPr lang="en-US" dirty="0" err="1"/>
              <a:t>Mustermann</a:t>
            </a:r>
            <a:endParaRPr lang="de-DE" dirty="0"/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CF1EA5AB-2D35-A0AC-04A9-B49045A94F1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01528" y="3550355"/>
            <a:ext cx="2586776" cy="276225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Stadtwerke </a:t>
            </a:r>
            <a:r>
              <a:rPr lang="en-US" dirty="0" err="1"/>
              <a:t>Musterhausen</a:t>
            </a:r>
            <a:endParaRPr lang="de-DE" dirty="0"/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9614D3-0298-2023-77C0-B526379BA0A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571997" y="3289475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BLV</a:t>
            </a:r>
            <a:endParaRPr lang="de-DE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1D1289F-AA17-E090-A41D-118185136D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571997" y="3548930"/>
            <a:ext cx="753979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1999</a:t>
            </a:r>
            <a:endParaRPr lang="de-DE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A0C57AFE-0898-051D-BE5D-D063FD87FD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79556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7,45</a:t>
            </a:r>
            <a:endParaRPr lang="de-DE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6CE3C0B0-7D79-A752-E14C-099FC4A1BEE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68688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M50</a:t>
            </a:r>
            <a:endParaRPr lang="de-DE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D39D0518-5FFB-88EB-E6D4-D683EB10415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248271" y="3289475"/>
            <a:ext cx="1122947" cy="27622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800" b="1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PB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12.03.2024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946D97-8621-942F-67AC-F0A27DB9D0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781CD80-A0E5-9C98-94FF-0000B2034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C04D960-0559-E12E-A3CC-A2B7A8A03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7BBCDE-E744-2659-3A48-BB9B99BA9B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7AED480-D161-9B94-0339-ED756FA213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334BC4D-8A43-B5BB-E559-9BF0C5E92E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8A713CE-476E-21EF-DEA5-FAA1A0B249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BA028D7-44E9-742C-4851-ACADB4A7CA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99B3C5F-242D-C8D4-66BC-C6CA88A7A3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721473D-EC36-D3A7-C9CD-7798F03226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F9256E-C10E-F3C7-D1B9-6D8C5A72A1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C9A47DF-FD24-FBE3-F282-EE63C5D01C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646B89-B011-CA57-FE6B-1690D367AB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70935E7-B51C-509C-B783-91A2122D2B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AF51D9-3693-C150-1F94-CBF3895070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088CB83-C589-3B28-65C7-AE89466471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D6043EA-A5B2-001B-5CBE-3997C84888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7F4633A-4439-7A8E-49D4-D9F1833791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AA8CEBA-5047-FBB4-C214-A6F3773C06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9CA1D56-C8DD-F8B3-4B3A-42871DA6E6B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FDD1460-751C-6F44-E83D-52D94BC27E3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0D4FD1-38B9-1ED8-FC0C-DAE060F41CC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FB20051-70F8-CD72-7646-E5FAFF87E86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778B7D58-AA61-1A4F-F8B7-BF226CC8C04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54B8A44-EBCD-2AA9-0620-725212006F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ECE00CF-0440-C141-B97A-B608CAE2B1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9A79382-18DE-9AB5-381F-08931017D16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637C22A-ABED-C855-34ED-7E9334896CC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C77DF371-8885-A88A-B81D-66F75D952519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7C14DCA-219B-3ACB-6111-E8EB0E96C37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776D6B92-D36E-A2BE-FC6E-A6247EF3F34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78B5C14D-297B-CAE3-0AD1-0F4B8059143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958D932B-D26E-F562-7618-D7A3AEE4709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45805B5C-8AD0-1B0D-4CC8-5BAA30D5516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510D643-F7D5-83FD-80C8-961A16B919F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F832477-7D45-5C5F-FB33-1600A7F7317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76156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342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Menk Rene Pascal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LAZ Wuppertal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NO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1983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7,45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M40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2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238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t>Donner Christian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LAV Ribnitz-Damgarten/Sanitz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t>MV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1980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t>7,51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M40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r>
              <a:t>PB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>
            <a:r>
              <a:t>3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>
            <a:r>
              <a:t>563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>
            <a:r>
              <a:t>Pauer Torsten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>
            <a:r>
              <a:t>Sportclub Magdeburg e.V.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>
            <a:r>
              <a:t>ST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>
            <a:r>
              <a:t>1982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>
            <a:r>
              <a:t>7,75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>
            <a:r>
              <a:t>M40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>
            <a:r>
              <a:t>PB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>
            <a:r>
              <a:t>4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>
            <a:r>
              <a:t>322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>
            <a:r>
              <a:t>Janas Paul Jan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>
            <a:r>
              <a:t>Dürener TV 1847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>
            <a:r>
              <a:t>NO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>
            <a:r>
              <a:t>1980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>
            <a:r>
              <a:t>7,79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>
            <a:r>
              <a:t>M40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561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Götze Sebastian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Sportclub Magdeburg e.V.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1984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7,88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M40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/>
        </p:txBody>
      </p:sp>
      <p:sp>
        <p:nvSpPr>
          <p:cNvPr id="12" name="Text Placeholder 11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/>
        </p:txBody>
      </p:sp>
      <p:sp>
        <p:nvSpPr>
          <p:cNvPr id="13" name="Text Placeholder 12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/>
        </p:txBody>
      </p:sp>
      <p:sp>
        <p:nvSpPr>
          <p:cNvPr id="15" name="Text Placeholder 14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/>
        </p:txBody>
      </p:sp>
      <p:sp>
        <p:nvSpPr>
          <p:cNvPr id="16" name="Text Placeholder 15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/>
        </p:txBody>
      </p:sp>
      <p:sp>
        <p:nvSpPr>
          <p:cNvPr id="17" name="Text Placeholder 16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/>
        </p:txBody>
      </p:sp>
      <p:sp>
        <p:nvSpPr>
          <p:cNvPr id="18" name="Text Placeholder 17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/>
        </p:txBody>
      </p:sp>
      <p:sp>
        <p:nvSpPr>
          <p:cNvPr id="19" name="Text Placeholder 18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/>
        </p:txBody>
      </p:sp>
      <p:sp>
        <p:nvSpPr>
          <p:cNvPr id="20" name="Text Placeholder 19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21" name="Text Placeholder 20"/>
          <p:cNvSpPr>
            <a:spLocks noGrp="1"/>
          </p:cNvSpPr>
          <p:nvPr>
            <p:ph type="body" idx="29" sz="quarter"/>
          </p:nvPr>
        </p:nvSpPr>
        <p:spPr/>
        <p:txBody>
          <a:bodyPr/>
          <a:lstStyle/>
          <a:p/>
        </p:txBody>
      </p:sp>
      <p:sp>
        <p:nvSpPr>
          <p:cNvPr id="22" name="Text Placeholder 21"/>
          <p:cNvSpPr>
            <a:spLocks noGrp="1"/>
          </p:cNvSpPr>
          <p:nvPr>
            <p:ph type="body" idx="30" sz="quarter"/>
          </p:nvPr>
        </p:nvSpPr>
        <p:spPr/>
        <p:txBody>
          <a:bodyPr/>
          <a:lstStyle/>
          <a:p/>
        </p:txBody>
      </p:sp>
      <p:sp>
        <p:nvSpPr>
          <p:cNvPr id="23" name="Text Placeholder 22"/>
          <p:cNvSpPr>
            <a:spLocks noGrp="1"/>
          </p:cNvSpPr>
          <p:nvPr>
            <p:ph type="body" idx="31" sz="quarter"/>
          </p:nvPr>
        </p:nvSpPr>
        <p:spPr/>
        <p:txBody>
          <a:bodyPr/>
          <a:lstStyle/>
          <a:p/>
        </p:txBody>
      </p:sp>
      <p:sp>
        <p:nvSpPr>
          <p:cNvPr id="24" name="Text Placeholder 23"/>
          <p:cNvSpPr>
            <a:spLocks noGrp="1"/>
          </p:cNvSpPr>
          <p:nvPr>
            <p:ph type="body" idx="32" sz="quarter"/>
          </p:nvPr>
        </p:nvSpPr>
        <p:spPr/>
        <p:txBody>
          <a:bodyPr/>
          <a:lstStyle/>
          <a:p/>
        </p:txBody>
      </p:sp>
      <p:sp>
        <p:nvSpPr>
          <p:cNvPr id="25" name="Text Placeholder 24"/>
          <p:cNvSpPr>
            <a:spLocks noGrp="1"/>
          </p:cNvSpPr>
          <p:nvPr>
            <p:ph type="body" idx="33" sz="quarter"/>
          </p:nvPr>
        </p:nvSpPr>
        <p:spPr/>
        <p:txBody>
          <a:bodyPr/>
          <a:lstStyle/>
          <a:p/>
        </p:txBody>
      </p:sp>
      <p:sp>
        <p:nvSpPr>
          <p:cNvPr id="26" name="Text Placeholder 25"/>
          <p:cNvSpPr>
            <a:spLocks noGrp="1"/>
          </p:cNvSpPr>
          <p:nvPr>
            <p:ph type="body" idx="34" sz="quarter"/>
          </p:nvPr>
        </p:nvSpPr>
        <p:spPr/>
        <p:txBody>
          <a:bodyPr/>
          <a:lstStyle/>
          <a:p/>
        </p:txBody>
      </p:sp>
      <p:sp>
        <p:nvSpPr>
          <p:cNvPr id="27" name="Text Placeholder 26"/>
          <p:cNvSpPr>
            <a:spLocks noGrp="1"/>
          </p:cNvSpPr>
          <p:nvPr>
            <p:ph type="body" idx="35" sz="quarter"/>
          </p:nvPr>
        </p:nvSpPr>
        <p:spPr/>
        <p:txBody>
          <a:bodyPr/>
          <a:lstStyle/>
          <a:p/>
        </p:txBody>
      </p:sp>
      <p:sp>
        <p:nvSpPr>
          <p:cNvPr id="28" name="Text Placeholder 27"/>
          <p:cNvSpPr>
            <a:spLocks noGrp="1"/>
          </p:cNvSpPr>
          <p:nvPr>
            <p:ph type="body" idx="36" sz="quarter"/>
          </p:nvPr>
        </p:nvSpPr>
        <p:spPr/>
        <p:txBody>
          <a:bodyPr/>
          <a:lstStyle/>
          <a:p/>
        </p:txBody>
      </p:sp>
      <p:sp>
        <p:nvSpPr>
          <p:cNvPr id="29" name="Text Placeholder 28"/>
          <p:cNvSpPr>
            <a:spLocks noGrp="1"/>
          </p:cNvSpPr>
          <p:nvPr>
            <p:ph type="body" idx="37" sz="quarter"/>
          </p:nvPr>
        </p:nvSpPr>
        <p:spPr/>
        <p:txBody>
          <a:bodyPr/>
          <a:lstStyle/>
          <a:p/>
        </p:txBody>
      </p:sp>
      <p:sp>
        <p:nvSpPr>
          <p:cNvPr id="30" name="Text Placeholder 29"/>
          <p:cNvSpPr>
            <a:spLocks noGrp="1"/>
          </p:cNvSpPr>
          <p:nvPr>
            <p:ph type="body" idx="38" sz="quarter"/>
          </p:nvPr>
        </p:nvSpPr>
        <p:spPr/>
        <p:txBody>
          <a:bodyPr/>
          <a:lstStyle/>
          <a:p/>
        </p:txBody>
      </p:sp>
      <p:sp>
        <p:nvSpPr>
          <p:cNvPr id="31" name="Text Placeholder 30"/>
          <p:cNvSpPr>
            <a:spLocks noGrp="1"/>
          </p:cNvSpPr>
          <p:nvPr>
            <p:ph type="body" idx="39" sz="quarter"/>
          </p:nvPr>
        </p:nvSpPr>
        <p:spPr/>
        <p:txBody>
          <a:bodyPr/>
          <a:lstStyle/>
          <a:p/>
        </p:txBody>
      </p:sp>
      <p:sp>
        <p:nvSpPr>
          <p:cNvPr id="32" name="Text Placeholder 31"/>
          <p:cNvSpPr>
            <a:spLocks noGrp="1"/>
          </p:cNvSpPr>
          <p:nvPr>
            <p:ph type="body" idx="40" sz="quarter"/>
          </p:nvPr>
        </p:nvSpPr>
        <p:spPr/>
        <p:txBody>
          <a:bodyPr/>
          <a:lstStyle/>
          <a:p/>
        </p:txBody>
      </p:sp>
      <p:sp>
        <p:nvSpPr>
          <p:cNvPr id="33" name="Text Placeholder 32"/>
          <p:cNvSpPr>
            <a:spLocks noGrp="1"/>
          </p:cNvSpPr>
          <p:nvPr>
            <p:ph type="body" idx="41" sz="quarter"/>
          </p:nvPr>
        </p:nvSpPr>
        <p:spPr/>
        <p:txBody>
          <a:bodyPr/>
          <a:lstStyle/>
          <a:p/>
        </p:txBody>
      </p:sp>
      <p:sp>
        <p:nvSpPr>
          <p:cNvPr id="34" name="Text Placeholder 33"/>
          <p:cNvSpPr>
            <a:spLocks noGrp="1"/>
          </p:cNvSpPr>
          <p:nvPr>
            <p:ph type="body" idx="42" sz="quarter"/>
          </p:nvPr>
        </p:nvSpPr>
        <p:spPr/>
        <p:txBody>
          <a:bodyPr/>
          <a:lstStyle/>
          <a:p/>
        </p:txBody>
      </p:sp>
      <p:sp>
        <p:nvSpPr>
          <p:cNvPr id="35" name="Text Placeholder 34"/>
          <p:cNvSpPr>
            <a:spLocks noGrp="1"/>
          </p:cNvSpPr>
          <p:nvPr>
            <p:ph type="body" idx="43" sz="quarter"/>
          </p:nvPr>
        </p:nvSpPr>
        <p:spPr/>
        <p:txBody>
          <a:bodyPr/>
          <a:lstStyle/>
          <a:p/>
        </p:txBody>
      </p:sp>
      <p:sp>
        <p:nvSpPr>
          <p:cNvPr id="36" name="Text Placeholder 35"/>
          <p:cNvSpPr>
            <a:spLocks noGrp="1"/>
          </p:cNvSpPr>
          <p:nvPr>
            <p:ph type="body" idx="44" sz="quarter"/>
          </p:nvPr>
        </p:nvSpPr>
        <p:spPr/>
        <p:txBody>
          <a:bodyPr/>
          <a:lstStyle/>
          <a:p/>
        </p:txBody>
      </p:sp>
      <p:sp>
        <p:nvSpPr>
          <p:cNvPr id="37" name="Text Placeholder 36"/>
          <p:cNvSpPr>
            <a:spLocks noGrp="1"/>
          </p:cNvSpPr>
          <p:nvPr>
            <p:ph type="body" idx="45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Larissa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Rob Lah</dc:creator>
  <cp:lastModifiedBy>R L</cp:lastModifiedBy>
  <cp:revision>117</cp:revision>
  <dcterms:created xsi:type="dcterms:W3CDTF">2024-03-12T14:20:59Z</dcterms:created>
  <dcterms:modified xsi:type="dcterms:W3CDTF">2024-03-12T15:30:00Z</dcterms:modified>
</cp:coreProperties>
</file>