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AB791-F584-49EA-884A-9B122EFE6A65}" v="355" dt="2024-03-12T14:38:27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4">
            <a:extLst>
              <a:ext uri="{FF2B5EF4-FFF2-40B4-BE49-F238E27FC236}">
                <a16:creationId xmlns:a16="http://schemas.microsoft.com/office/drawing/2014/main" id="{3BEAF96B-71A3-3226-1E5B-3E0DDB5750C4}"/>
              </a:ext>
            </a:extLst>
          </p:cNvPr>
          <p:cNvSpPr/>
          <p:nvPr userDrawn="1"/>
        </p:nvSpPr>
        <p:spPr>
          <a:xfrm>
            <a:off x="778574" y="1625600"/>
            <a:ext cx="10610785" cy="55291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3">
            <a:extLst>
              <a:ext uri="{FF2B5EF4-FFF2-40B4-BE49-F238E27FC236}">
                <a16:creationId xmlns:a16="http://schemas.microsoft.com/office/drawing/2014/main" id="{3F31D3DF-82BF-1486-EA59-7DD9DEC95712}"/>
              </a:ext>
            </a:extLst>
          </p:cNvPr>
          <p:cNvSpPr/>
          <p:nvPr userDrawn="1"/>
        </p:nvSpPr>
        <p:spPr>
          <a:xfrm>
            <a:off x="790608" y="616550"/>
            <a:ext cx="10610784" cy="1016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13">
            <a:extLst>
              <a:ext uri="{FF2B5EF4-FFF2-40B4-BE49-F238E27FC236}">
                <a16:creationId xmlns:a16="http://schemas.microsoft.com/office/drawing/2014/main" id="{7CFE8225-C1FE-A254-2327-EDB814F48AEC}"/>
              </a:ext>
            </a:extLst>
          </p:cNvPr>
          <p:cNvSpPr txBox="1"/>
          <p:nvPr userDrawn="1"/>
        </p:nvSpPr>
        <p:spPr>
          <a:xfrm>
            <a:off x="922421" y="1106903"/>
            <a:ext cx="7539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Rang</a:t>
            </a:r>
          </a:p>
        </p:txBody>
      </p:sp>
      <p:sp>
        <p:nvSpPr>
          <p:cNvPr id="10" name="Textfeld 14">
            <a:extLst>
              <a:ext uri="{FF2B5EF4-FFF2-40B4-BE49-F238E27FC236}">
                <a16:creationId xmlns:a16="http://schemas.microsoft.com/office/drawing/2014/main" id="{46838341-3A63-54D3-12D3-812751A3A267}"/>
              </a:ext>
            </a:extLst>
          </p:cNvPr>
          <p:cNvSpPr txBox="1"/>
          <p:nvPr userDrawn="1"/>
        </p:nvSpPr>
        <p:spPr>
          <a:xfrm>
            <a:off x="1801528" y="1106903"/>
            <a:ext cx="9384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Name</a:t>
            </a:r>
          </a:p>
        </p:txBody>
      </p:sp>
      <p:sp>
        <p:nvSpPr>
          <p:cNvPr id="11" name="Textfeld 15">
            <a:extLst>
              <a:ext uri="{FF2B5EF4-FFF2-40B4-BE49-F238E27FC236}">
                <a16:creationId xmlns:a16="http://schemas.microsoft.com/office/drawing/2014/main" id="{6AED1BC1-E718-A47A-5ACE-11A47DD0AC34}"/>
              </a:ext>
            </a:extLst>
          </p:cNvPr>
          <p:cNvSpPr txBox="1"/>
          <p:nvPr userDrawn="1"/>
        </p:nvSpPr>
        <p:spPr>
          <a:xfrm>
            <a:off x="4573603" y="1106903"/>
            <a:ext cx="7539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LV</a:t>
            </a:r>
          </a:p>
        </p:txBody>
      </p:sp>
      <p:sp>
        <p:nvSpPr>
          <p:cNvPr id="12" name="Textfeld 16">
            <a:extLst>
              <a:ext uri="{FF2B5EF4-FFF2-40B4-BE49-F238E27FC236}">
                <a16:creationId xmlns:a16="http://schemas.microsoft.com/office/drawing/2014/main" id="{2CD538AE-4DDB-6F1F-3307-B3BC20B2364F}"/>
              </a:ext>
            </a:extLst>
          </p:cNvPr>
          <p:cNvSpPr txBox="1"/>
          <p:nvPr userDrawn="1"/>
        </p:nvSpPr>
        <p:spPr>
          <a:xfrm>
            <a:off x="5885848" y="1106903"/>
            <a:ext cx="1122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Ergebnis</a:t>
            </a:r>
          </a:p>
        </p:txBody>
      </p:sp>
      <p:sp>
        <p:nvSpPr>
          <p:cNvPr id="13" name="Textfeld 17">
            <a:extLst>
              <a:ext uri="{FF2B5EF4-FFF2-40B4-BE49-F238E27FC236}">
                <a16:creationId xmlns:a16="http://schemas.microsoft.com/office/drawing/2014/main" id="{8AB78AB8-9E25-9196-0E07-525C4089A5AB}"/>
              </a:ext>
            </a:extLst>
          </p:cNvPr>
          <p:cNvSpPr txBox="1"/>
          <p:nvPr userDrawn="1"/>
        </p:nvSpPr>
        <p:spPr>
          <a:xfrm>
            <a:off x="7567060" y="1106903"/>
            <a:ext cx="1122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Klasse</a:t>
            </a:r>
          </a:p>
        </p:txBody>
      </p:sp>
      <p:sp>
        <p:nvSpPr>
          <p:cNvPr id="14" name="Textfeld 18">
            <a:extLst>
              <a:ext uri="{FF2B5EF4-FFF2-40B4-BE49-F238E27FC236}">
                <a16:creationId xmlns:a16="http://schemas.microsoft.com/office/drawing/2014/main" id="{690E210F-8186-B782-7F96-985F6D7C14A6}"/>
              </a:ext>
            </a:extLst>
          </p:cNvPr>
          <p:cNvSpPr txBox="1"/>
          <p:nvPr userDrawn="1"/>
        </p:nvSpPr>
        <p:spPr>
          <a:xfrm>
            <a:off x="9248272" y="1106903"/>
            <a:ext cx="1122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Info</a:t>
            </a:r>
          </a:p>
        </p:txBody>
      </p:sp>
      <p:sp>
        <p:nvSpPr>
          <p:cNvPr id="18" name="Textfeld 21">
            <a:extLst>
              <a:ext uri="{FF2B5EF4-FFF2-40B4-BE49-F238E27FC236}">
                <a16:creationId xmlns:a16="http://schemas.microsoft.com/office/drawing/2014/main" id="{4E67493A-93D3-E00B-C42A-B1A0FAB19FFE}"/>
              </a:ext>
            </a:extLst>
          </p:cNvPr>
          <p:cNvSpPr txBox="1"/>
          <p:nvPr userDrawn="1"/>
        </p:nvSpPr>
        <p:spPr>
          <a:xfrm>
            <a:off x="922418" y="1355552"/>
            <a:ext cx="7539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200" dirty="0" err="1"/>
              <a:t>Startnr</a:t>
            </a:r>
            <a:r>
              <a:rPr lang="de-DE" sz="1200" dirty="0"/>
              <a:t>.</a:t>
            </a:r>
            <a:endParaRPr lang="de-DE" dirty="0"/>
          </a:p>
        </p:txBody>
      </p:sp>
      <p:sp>
        <p:nvSpPr>
          <p:cNvPr id="19" name="Textfeld 22">
            <a:extLst>
              <a:ext uri="{FF2B5EF4-FFF2-40B4-BE49-F238E27FC236}">
                <a16:creationId xmlns:a16="http://schemas.microsoft.com/office/drawing/2014/main" id="{9CB9542C-433B-6FB9-FE5C-E14DB4AFF498}"/>
              </a:ext>
            </a:extLst>
          </p:cNvPr>
          <p:cNvSpPr txBox="1"/>
          <p:nvPr userDrawn="1"/>
        </p:nvSpPr>
        <p:spPr>
          <a:xfrm>
            <a:off x="1804733" y="1355551"/>
            <a:ext cx="84221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/>
              <a:t>Verein</a:t>
            </a:r>
            <a:endParaRPr lang="de-DE" dirty="0"/>
          </a:p>
        </p:txBody>
      </p:sp>
      <p:sp>
        <p:nvSpPr>
          <p:cNvPr id="20" name="Textfeld 24">
            <a:extLst>
              <a:ext uri="{FF2B5EF4-FFF2-40B4-BE49-F238E27FC236}">
                <a16:creationId xmlns:a16="http://schemas.microsoft.com/office/drawing/2014/main" id="{3E126190-3AE5-CCDE-69F2-4EC061F257C8}"/>
              </a:ext>
            </a:extLst>
          </p:cNvPr>
          <p:cNvSpPr txBox="1"/>
          <p:nvPr userDrawn="1"/>
        </p:nvSpPr>
        <p:spPr>
          <a:xfrm>
            <a:off x="4571997" y="1355551"/>
            <a:ext cx="7539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200" dirty="0"/>
              <a:t>JG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B5830-2E47-B97E-6019-2C61A9994F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7050" y="1625600"/>
            <a:ext cx="759350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1</a:t>
            </a:r>
            <a:endParaRPr lang="de-D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1160E5B-F7E4-7267-2288-892694122E6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7050" y="1881199"/>
            <a:ext cx="759350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304</a:t>
            </a:r>
            <a:endParaRPr lang="de-DE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8917937-0B7C-A4C8-376A-D108389F28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01529" y="1621744"/>
            <a:ext cx="2586776" cy="27622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Max </a:t>
            </a:r>
            <a:r>
              <a:rPr lang="en-US" dirty="0" err="1"/>
              <a:t>Mustermann</a:t>
            </a:r>
            <a:endParaRPr lang="de-D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B1FB672-56FF-59E3-7D5D-520B4EE87D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01528" y="1882623"/>
            <a:ext cx="2586776" cy="27622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Stadtwerke </a:t>
            </a:r>
            <a:r>
              <a:rPr lang="en-US" dirty="0" err="1"/>
              <a:t>Musterhausen</a:t>
            </a:r>
            <a:endParaRPr lang="de-DE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246DD7B-09F4-8FE7-CFCE-2C95E6B21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1997" y="1621743"/>
            <a:ext cx="753979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BLV</a:t>
            </a:r>
            <a:endParaRPr lang="de-DE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A1B62E3-C4B0-4BB5-1AEB-51A7F867FF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7" y="1881198"/>
            <a:ext cx="753979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1999</a:t>
            </a:r>
            <a:endParaRPr lang="de-DE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C32E014-8220-A4D0-84CE-46688AF797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9556" y="1621743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7,45</a:t>
            </a:r>
            <a:endParaRPr lang="de-DE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88872A9D-2B48-AF9E-712E-1E3F3D1601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68688" y="1621743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M50</a:t>
            </a:r>
            <a:endParaRPr lang="de-DE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8E9379F5-A102-54E3-4A64-AB48A6B892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48271" y="1621743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PB</a:t>
            </a:r>
            <a:endParaRPr lang="de-DE" dirty="0"/>
          </a:p>
        </p:txBody>
      </p:sp>
      <p:sp>
        <p:nvSpPr>
          <p:cNvPr id="32" name="Rechteck 4">
            <a:extLst>
              <a:ext uri="{FF2B5EF4-FFF2-40B4-BE49-F238E27FC236}">
                <a16:creationId xmlns:a16="http://schemas.microsoft.com/office/drawing/2014/main" id="{46EE5CA6-57CB-A8AA-5570-4F2D6FF926BB}"/>
              </a:ext>
            </a:extLst>
          </p:cNvPr>
          <p:cNvSpPr/>
          <p:nvPr userDrawn="1"/>
        </p:nvSpPr>
        <p:spPr>
          <a:xfrm>
            <a:off x="778574" y="2178518"/>
            <a:ext cx="10610785" cy="55291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EAB2DEEB-90C9-E1E2-C444-FEC234B637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7050" y="2178518"/>
            <a:ext cx="759350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1</a:t>
            </a:r>
            <a:endParaRPr lang="de-DE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E61B00DE-0549-2C23-E16B-3FF9477951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7050" y="2434117"/>
            <a:ext cx="759350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304</a:t>
            </a:r>
            <a:endParaRPr lang="de-DE" dirty="0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F979A2E7-0F51-7EF2-707A-AF16971757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801529" y="2174662"/>
            <a:ext cx="2586776" cy="27622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Max </a:t>
            </a:r>
            <a:r>
              <a:rPr lang="en-US" dirty="0" err="1"/>
              <a:t>Mustermann</a:t>
            </a:r>
            <a:endParaRPr lang="de-DE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094C8C69-1149-B6A7-789C-E700720EC3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801528" y="2435541"/>
            <a:ext cx="2586776" cy="27622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Stadtwerke </a:t>
            </a:r>
            <a:r>
              <a:rPr lang="en-US" dirty="0" err="1"/>
              <a:t>Musterhausen</a:t>
            </a:r>
            <a:endParaRPr lang="de-DE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680271C-F711-F9AF-B9D8-FEF6513E476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1997" y="2174661"/>
            <a:ext cx="753979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BLV</a:t>
            </a:r>
            <a:endParaRPr lang="de-DE" dirty="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DD6537E9-17B7-282B-3185-0B08386B7D8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1997" y="2434116"/>
            <a:ext cx="753979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1999</a:t>
            </a:r>
            <a:endParaRPr lang="de-DE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E73F8E0-7AE6-7FBF-6873-6271FC5180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879556" y="2174661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7,45</a:t>
            </a:r>
            <a:endParaRPr lang="de-DE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71F3FB8-D13D-4643-264E-E053F8A85D8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68688" y="2174661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M50</a:t>
            </a:r>
            <a:endParaRPr lang="de-DE" dirty="0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4AB840A-9CA0-832A-0976-61FEAF77C10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48271" y="2174661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PB</a:t>
            </a:r>
            <a:endParaRPr lang="de-DE" dirty="0"/>
          </a:p>
        </p:txBody>
      </p:sp>
      <p:sp>
        <p:nvSpPr>
          <p:cNvPr id="42" name="Rechteck 4">
            <a:extLst>
              <a:ext uri="{FF2B5EF4-FFF2-40B4-BE49-F238E27FC236}">
                <a16:creationId xmlns:a16="http://schemas.microsoft.com/office/drawing/2014/main" id="{136CD260-6644-87AF-53AF-F33CA03A711F}"/>
              </a:ext>
            </a:extLst>
          </p:cNvPr>
          <p:cNvSpPr/>
          <p:nvPr userDrawn="1"/>
        </p:nvSpPr>
        <p:spPr>
          <a:xfrm>
            <a:off x="778574" y="2735526"/>
            <a:ext cx="10610785" cy="55291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4E392235-B382-7B41-1C7E-2105CB2656D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7050" y="2735526"/>
            <a:ext cx="759350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1</a:t>
            </a:r>
            <a:endParaRPr lang="de-DE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1E7B0F5-5C4E-80EE-18B3-B27AED77864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7050" y="2991125"/>
            <a:ext cx="759350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304</a:t>
            </a:r>
            <a:endParaRPr lang="de-DE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5A60337A-22C4-B76B-7F65-47D5503B7E7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801529" y="2731670"/>
            <a:ext cx="2586776" cy="27622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Max </a:t>
            </a:r>
            <a:r>
              <a:rPr lang="en-US" dirty="0" err="1"/>
              <a:t>Mustermann</a:t>
            </a:r>
            <a:endParaRPr lang="de-DE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29ACBC8C-A817-619E-37EA-C683FEC9D52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01528" y="2992549"/>
            <a:ext cx="2586776" cy="27622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Stadtwerke </a:t>
            </a:r>
            <a:r>
              <a:rPr lang="en-US" dirty="0" err="1"/>
              <a:t>Musterhausen</a:t>
            </a:r>
            <a:endParaRPr lang="de-DE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9C5BA372-521F-0E18-0AFE-1223FBCE99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71997" y="2731669"/>
            <a:ext cx="753979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BLV</a:t>
            </a:r>
            <a:endParaRPr lang="de-DE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91575B4B-2545-FC4C-C2DA-B552047657C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71997" y="2991124"/>
            <a:ext cx="753979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1999</a:t>
            </a:r>
            <a:endParaRPr lang="de-DE" dirty="0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81B2A8CC-156F-5564-09E2-3F0BEBBC3EB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879556" y="2731669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7,45</a:t>
            </a:r>
            <a:endParaRPr lang="de-DE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91314AA-837D-B681-2EB9-DD467A99B18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8688" y="2731669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M50</a:t>
            </a:r>
            <a:endParaRPr lang="de-DE" dirty="0"/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3AA90846-B012-573C-B4C2-E534AA182DB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48271" y="2731669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PB</a:t>
            </a:r>
            <a:endParaRPr lang="de-DE" dirty="0"/>
          </a:p>
        </p:txBody>
      </p:sp>
      <p:sp>
        <p:nvSpPr>
          <p:cNvPr id="52" name="Rechteck 4">
            <a:extLst>
              <a:ext uri="{FF2B5EF4-FFF2-40B4-BE49-F238E27FC236}">
                <a16:creationId xmlns:a16="http://schemas.microsoft.com/office/drawing/2014/main" id="{C70949E0-19FD-C77D-E403-2F7F4F156617}"/>
              </a:ext>
            </a:extLst>
          </p:cNvPr>
          <p:cNvSpPr/>
          <p:nvPr userDrawn="1"/>
        </p:nvSpPr>
        <p:spPr>
          <a:xfrm>
            <a:off x="778574" y="3293332"/>
            <a:ext cx="10610785" cy="55291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69EE455A-3BAB-08A1-3AD9-F4297CFCAF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7050" y="3293332"/>
            <a:ext cx="759350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1</a:t>
            </a:r>
            <a:endParaRPr lang="de-DE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9D499A06-85D1-BDE6-57E0-4B5CF8CFD5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7050" y="3548931"/>
            <a:ext cx="759350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304</a:t>
            </a:r>
            <a:endParaRPr lang="de-DE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EA9BA3DD-1B07-95FA-22B9-12C14E2ABCB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801529" y="3289476"/>
            <a:ext cx="2586776" cy="27622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Max </a:t>
            </a:r>
            <a:r>
              <a:rPr lang="en-US" dirty="0" err="1"/>
              <a:t>Mustermann</a:t>
            </a:r>
            <a:endParaRPr lang="de-DE" dirty="0"/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CF1EA5AB-2D35-A0AC-04A9-B49045A94F1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801528" y="3550355"/>
            <a:ext cx="2586776" cy="27622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Stadtwerke </a:t>
            </a:r>
            <a:r>
              <a:rPr lang="en-US" dirty="0" err="1"/>
              <a:t>Musterhausen</a:t>
            </a:r>
            <a:endParaRPr lang="de-DE" dirty="0"/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8F9614D3-0298-2023-77C0-B526379BA0A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571997" y="3289475"/>
            <a:ext cx="753979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BLV</a:t>
            </a:r>
            <a:endParaRPr lang="de-DE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A1D1289F-AA17-E090-A41D-118185136D2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71997" y="3548930"/>
            <a:ext cx="753979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1999</a:t>
            </a:r>
            <a:endParaRPr lang="de-DE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A0C57AFE-0898-051D-BE5D-D063FD87FD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879556" y="3289475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7,45</a:t>
            </a:r>
            <a:endParaRPr lang="de-DE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6CE3C0B0-7D79-A752-E14C-099FC4A1BEE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68688" y="3289475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M50</a:t>
            </a:r>
            <a:endParaRPr lang="de-DE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D39D0518-5FFB-88EB-E6D4-D683EB10415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248271" y="3289475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PB</a:t>
            </a:r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E4386-0C16-9BA3-7F7D-34E6D3BCEF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7050" y="366477"/>
            <a:ext cx="7532802" cy="111111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dirty="0"/>
              <a:t>Heat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13.03.2024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CEF3323C-8A72-86C6-B3BE-63B718D3C0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77A24F69-E175-77F5-545F-292433888B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322DCA00-24E6-2A9E-1320-3D58BD9E91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789A102D-2BEB-0C1F-772F-34CCA69C9C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384910E0-6EFB-3F32-F723-69DFD70E05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974F8FA9-03D7-A500-8D55-3D3720669A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BFE4740A-5420-870F-8A0E-A9D29837DE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99F3921B-8742-BC90-9581-5D50FE97C1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2252FEBB-7892-39F2-8AD4-D49C0F612D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3BD7B4FC-3B70-3429-0A71-B231EDEE40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ABC6C659-A312-2C51-661A-2F97C802987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0E124FE2-38BB-78DD-6E0D-0A1F6A1EF8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6A3F4B45-4719-7004-BB2A-FBEA4901DB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EE98C8EB-475C-6D60-A902-1466FC24A28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CA991000-BB43-01AD-199F-0AE07DA1F06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9AAB5A9B-3AAA-18DA-5990-9F16B5900C3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3777861A-8AB7-D562-3150-151EA321F89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384D0A23-8C15-76E6-6E18-6F0DE9FE3CE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2FE6783E-DA2F-5719-2F39-A47825C6EF8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A57EA9F4-3B27-7B6D-5CA5-F10769040D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A1C44CC1-EF7A-0E26-BDBD-1316CF5C53B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5F194E2B-6780-07E6-5839-7DB5C134211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77CDE14F-B0EA-A225-7586-76DC8225A96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9" name="Text Placeholder 98">
            <a:extLst>
              <a:ext uri="{FF2B5EF4-FFF2-40B4-BE49-F238E27FC236}">
                <a16:creationId xmlns:a16="http://schemas.microsoft.com/office/drawing/2014/main" id="{9868C0B7-C6E1-FF1D-303E-85156B30519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0" name="Text Placeholder 99">
            <a:extLst>
              <a:ext uri="{FF2B5EF4-FFF2-40B4-BE49-F238E27FC236}">
                <a16:creationId xmlns:a16="http://schemas.microsoft.com/office/drawing/2014/main" id="{FBC0F5A4-42A9-9B20-0A62-2ADF1049D46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48F20CD4-9BE9-F716-0548-4704DBFB10E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2" name="Text Placeholder 101">
            <a:extLst>
              <a:ext uri="{FF2B5EF4-FFF2-40B4-BE49-F238E27FC236}">
                <a16:creationId xmlns:a16="http://schemas.microsoft.com/office/drawing/2014/main" id="{3E72D438-1083-354D-9D11-71793DD791D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48503E98-4014-A9FA-B3F8-1E854B2DB4B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4" name="Text Placeholder 103">
            <a:extLst>
              <a:ext uri="{FF2B5EF4-FFF2-40B4-BE49-F238E27FC236}">
                <a16:creationId xmlns:a16="http://schemas.microsoft.com/office/drawing/2014/main" id="{BF5B4644-F401-66A0-9F6F-C0C7B0B5EBF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5" name="Text Placeholder 104">
            <a:extLst>
              <a:ext uri="{FF2B5EF4-FFF2-40B4-BE49-F238E27FC236}">
                <a16:creationId xmlns:a16="http://schemas.microsoft.com/office/drawing/2014/main" id="{4F45B773-401D-2362-8EA8-A091CC6E0E7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6" name="Text Placeholder 105">
            <a:extLst>
              <a:ext uri="{FF2B5EF4-FFF2-40B4-BE49-F238E27FC236}">
                <a16:creationId xmlns:a16="http://schemas.microsoft.com/office/drawing/2014/main" id="{E688E4E1-EB6C-E742-03F7-B2872819DEE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7" name="Text Placeholder 106">
            <a:extLst>
              <a:ext uri="{FF2B5EF4-FFF2-40B4-BE49-F238E27FC236}">
                <a16:creationId xmlns:a16="http://schemas.microsoft.com/office/drawing/2014/main" id="{5C9FB725-FAFC-5BB3-C71E-26C19751855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8" name="Text Placeholder 107">
            <a:extLst>
              <a:ext uri="{FF2B5EF4-FFF2-40B4-BE49-F238E27FC236}">
                <a16:creationId xmlns:a16="http://schemas.microsoft.com/office/drawing/2014/main" id="{91FF6A05-99F8-9966-6150-67CD0FD8945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9" name="Text Placeholder 108">
            <a:extLst>
              <a:ext uri="{FF2B5EF4-FFF2-40B4-BE49-F238E27FC236}">
                <a16:creationId xmlns:a16="http://schemas.microsoft.com/office/drawing/2014/main" id="{9DA52AE5-11CA-65D6-2493-2003D547ED0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0" name="Text Placeholder 109">
            <a:extLst>
              <a:ext uri="{FF2B5EF4-FFF2-40B4-BE49-F238E27FC236}">
                <a16:creationId xmlns:a16="http://schemas.microsoft.com/office/drawing/2014/main" id="{7E54524A-9082-7788-9C44-2E34CE85E40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1" name="Text Placeholder 110">
            <a:extLst>
              <a:ext uri="{FF2B5EF4-FFF2-40B4-BE49-F238E27FC236}">
                <a16:creationId xmlns:a16="http://schemas.microsoft.com/office/drawing/2014/main" id="{7EE47D73-B5E1-2003-F943-3920FEBFB51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332A9828-65B1-3289-BB00-451E46024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676156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Larissa</vt:lpstr>
      <vt:lpstr>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 Lah</dc:creator>
  <cp:lastModifiedBy>R L</cp:lastModifiedBy>
  <cp:revision>118</cp:revision>
  <dcterms:created xsi:type="dcterms:W3CDTF">2024-03-12T14:20:59Z</dcterms:created>
  <dcterms:modified xsi:type="dcterms:W3CDTF">2024-03-13T11:26:24Z</dcterms:modified>
</cp:coreProperties>
</file>