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C0D17-A163-7625-EFCE-DC0CC18DCD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C9A11-0BDA-1749-C7F3-59F6FD7EE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F4EE-4357-CA97-791A-2D92D4BD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2AB28-10A4-DA51-7C05-40B9E28A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B9205-F54F-4086-64F1-0BA6F4C39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91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78A5B-6382-E5D5-1CC6-8ACEBBDDB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456EF3-0200-24F8-F492-C346C0D21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43788-8696-4EB1-E990-8A0D712D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C402B-4A85-91D5-DE5C-075EFEC1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144E-B4A8-BBCA-6552-152234AF2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5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7FB82-BE96-DD8E-E904-3C27DB5C2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0A4F1C-D026-23D9-A0AF-127F43E4BE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D470-ECAE-9213-3D7D-CA962DD4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A43F7-3686-A489-F081-BFC9A53EE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2D563-A0D7-C4DC-E80E-8ECA9F0D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8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485C-F3A1-DE31-2DAF-16705946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43057-66BA-6DFB-F6E1-6B9718B12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86050-9003-F964-5013-2438873D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C12CB-9596-79E5-2D9B-721F7281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38605-16BE-4CC9-63EE-E73D240E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900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36B9-1FA2-1789-F59C-F2EB4A939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B2AB4-CBD4-FE48-F94F-B19AB76F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0EAC5-D856-C125-13CF-2E19B203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B5713-7E68-2D64-A957-99A6690C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D014-6AC4-A1ED-9057-63DA2E53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13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B0903-8A69-D31E-36FA-2EA6C27D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BF7D8-AB63-3F98-6D99-93A0C11E2D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6A6126-FD88-B510-813E-8857F3DB8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4F903-9A04-05A6-AA00-1F6DE481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395BF-A252-89CB-D62E-68D41236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0AF05-02CB-B297-8CEC-A844C8C70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20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2ED56-90DA-1931-49EE-3FC971DB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53DF5-79B5-F1BD-9E46-AC77EDA12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469DD-31BE-F94E-1192-A906795AA1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F7E93-6EF5-F4B0-FD02-2FD42B353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D88A4-EDA4-F756-B0E6-2AE022313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767C74-3771-F1E0-44E2-049AD3080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43AF3-E7B7-ACE4-BCF1-5003A78E8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D8B4EA-E1B2-A49B-9803-ED87E4CC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18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07261-A698-1FC1-0EA9-074C8E459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06F087-F224-A776-9D81-A4132A15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A4680-067D-9B88-063F-1619C13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71192B-21E5-D2AE-91A2-1D6C3DEE5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79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E0D4FA-B881-4FA5-3679-5EEAED218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DB8A-65D6-26F1-A688-C55E3F3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8E96B-34E3-B103-4A93-C4D5E6D2B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56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87AEC-0CF2-E8B2-E827-FB162555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3907F-E7D8-D58A-7BED-74F44FDA0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FE7A9-F337-5AF6-2054-FDE68ED44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06586-736E-6BDB-A8FC-6FD3EB3A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31D3D-5B0D-D1D5-9334-FBA79DFC5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2F90A-1A36-0ECB-54A9-8D41A57F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057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CBE8C-4931-3D12-8BB3-C83FDD97F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9E5E3E-D1CB-06B9-D714-A5953A52C3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93CE7-D982-5744-79D7-55A5D0007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BFC98-CA20-3E73-DCA9-F5B4DA6E0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9262F-08BA-11DE-8EA9-F7EB5F610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A779F-321E-3291-26BF-24CA26FAD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933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45FAF-C407-AF82-03AE-9CBC8F4A5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090B9-F93A-B374-57AA-2F97F0413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8B92A-4923-4A6B-E180-FE3F1F130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07E7D4-FA42-456B-A7F4-AC0834D155ED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C072B-6655-01E0-A534-6451AF893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FF40F-7B63-A6A3-3521-3EB9E15AE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6C8022-6C0C-47EB-B542-657F35A9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58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783CAA-DF6C-CDF0-FCF6-8E0C211CC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4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470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157C71-6CDC-7EF8-8D91-0704AC0623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797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5C4EA7-0399-94CC-7FE7-E4564546F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18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BDE7848-136C-3024-686A-4DB3105646EC}"/>
              </a:ext>
            </a:extLst>
          </p:cNvPr>
          <p:cNvSpPr/>
          <p:nvPr/>
        </p:nvSpPr>
        <p:spPr>
          <a:xfrm>
            <a:off x="577699" y="1089251"/>
            <a:ext cx="11122465" cy="47816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642D4-F3BD-09C3-DF85-5D34D933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99" y="469663"/>
            <a:ext cx="6099497" cy="6195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B5B3F7-A04C-896E-5D73-A5CD2750C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191" y="1270878"/>
            <a:ext cx="9470310" cy="51193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B92A91-B3EB-6B64-D9FB-492FA129E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134" y="1440520"/>
            <a:ext cx="2730350" cy="15347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E898BD-5319-DBD4-DCD6-0BBE16F50A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784" y="1440520"/>
            <a:ext cx="2724514" cy="15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112D96C-6C75-342B-8187-6F0DDBF4E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75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BA3C23-F770-D980-FEE6-8B4B787FB5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559" y="1387619"/>
            <a:ext cx="5392881" cy="232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545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B2CB35-D9CC-292C-B06C-0D7110FFE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91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D5898-B924-201E-734A-753D08D89F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821" y="1161945"/>
            <a:ext cx="5387182" cy="2910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339627-6BF8-5009-4FC8-E68E4774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999" y="1161945"/>
            <a:ext cx="5384970" cy="2910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908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DD62C7-7837-146A-0FDD-FF2627BA4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520D5-BDAB-1E3F-CFAB-0FBAA182B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510" y="935824"/>
            <a:ext cx="5386353" cy="2971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3AB6CA-E8F8-D96B-8122-C6316417A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137" y="935824"/>
            <a:ext cx="5386353" cy="2971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868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8513E9-C47D-4D0A-595B-11C6372E6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9078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5BFBCC4-AD90-19DA-9638-9B3B299BC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296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15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46FD82-937E-018F-83AB-2E493300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268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25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56D3E5-15AC-A26B-8743-E9BA4BA1A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660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68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8055B3-E389-C730-7DAB-399FF9ECD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9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64635E-D316-0F3F-4026-470F11B7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9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AB232E-F6E2-45B9-562E-1CF7D36D1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7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156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C882038-1526-DEAA-5759-600A25049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9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C8CEF7-455C-76DD-7BE7-D634B4432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80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85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B3DC09A-1FD5-726A-68ED-FB1DC48C1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42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AC346-E0FE-6C1B-BC5B-B7F1E6DF0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A74340-6716-1418-99F4-C9FF32997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71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799ECC9-4F96-F35E-1571-7BC99437EF35}"/>
              </a:ext>
            </a:extLst>
          </p:cNvPr>
          <p:cNvSpPr/>
          <p:nvPr/>
        </p:nvSpPr>
        <p:spPr>
          <a:xfrm>
            <a:off x="623455" y="1402773"/>
            <a:ext cx="11201400" cy="47174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company&#10;&#10;AI-generated content may be incorrect.">
            <a:extLst>
              <a:ext uri="{FF2B5EF4-FFF2-40B4-BE49-F238E27FC236}">
                <a16:creationId xmlns:a16="http://schemas.microsoft.com/office/drawing/2014/main" id="{75F1D5B4-C30D-9472-4400-CE6BE1085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983" y="1548246"/>
            <a:ext cx="9100033" cy="471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4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ORTIZ MORALES</dc:creator>
  <cp:lastModifiedBy>HECTOR ORTIZ MORALES</cp:lastModifiedBy>
  <cp:revision>1</cp:revision>
  <dcterms:created xsi:type="dcterms:W3CDTF">2025-09-22T05:40:38Z</dcterms:created>
  <dcterms:modified xsi:type="dcterms:W3CDTF">2025-09-22T06:24:19Z</dcterms:modified>
</cp:coreProperties>
</file>