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7E14F-5E7A-4F17-BBB3-0EC103CC6138}" v="38" dt="2023-12-09T21:49:0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5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land, Robert" userId="a04df51f-7e94-4154-83cd-beab2f3fc768" providerId="ADAL" clId="{15D7E14F-5E7A-4F17-BBB3-0EC103CC6138}"/>
    <pc:docChg chg="undo custSel addSld modSld sldOrd">
      <pc:chgData name="Umland, Robert" userId="a04df51f-7e94-4154-83cd-beab2f3fc768" providerId="ADAL" clId="{15D7E14F-5E7A-4F17-BBB3-0EC103CC6138}" dt="2023-12-09T22:55:33.614" v="2906" actId="26606"/>
      <pc:docMkLst>
        <pc:docMk/>
      </pc:docMkLst>
      <pc:sldChg chg="modSp mod">
        <pc:chgData name="Umland, Robert" userId="a04df51f-7e94-4154-83cd-beab2f3fc768" providerId="ADAL" clId="{15D7E14F-5E7A-4F17-BBB3-0EC103CC6138}" dt="2023-12-09T21:28:38.412" v="2101" actId="1035"/>
        <pc:sldMkLst>
          <pc:docMk/>
          <pc:sldMk cId="4023698387" sldId="256"/>
        </pc:sldMkLst>
        <pc:spChg chg="mod">
          <ac:chgData name="Umland, Robert" userId="a04df51f-7e94-4154-83cd-beab2f3fc768" providerId="ADAL" clId="{15D7E14F-5E7A-4F17-BBB3-0EC103CC6138}" dt="2023-12-08T23:28:46.971" v="55" actId="20577"/>
          <ac:spMkLst>
            <pc:docMk/>
            <pc:sldMk cId="4023698387" sldId="256"/>
            <ac:spMk id="3" creationId="{3932BC1C-FFA9-1C42-4E4E-FFC7A59768CA}"/>
          </ac:spMkLst>
        </pc:spChg>
        <pc:picChg chg="mod">
          <ac:chgData name="Umland, Robert" userId="a04df51f-7e94-4154-83cd-beab2f3fc768" providerId="ADAL" clId="{15D7E14F-5E7A-4F17-BBB3-0EC103CC6138}" dt="2023-12-09T21:28:38.412" v="2101" actId="1035"/>
          <ac:picMkLst>
            <pc:docMk/>
            <pc:sldMk cId="4023698387" sldId="256"/>
            <ac:picMk id="5" creationId="{21BD7B94-DF0E-288E-66CF-A933DED2C4AD}"/>
          </ac:picMkLst>
        </pc:picChg>
      </pc:sldChg>
      <pc:sldChg chg="addSp delSp modSp new mod setBg">
        <pc:chgData name="Umland, Robert" userId="a04df51f-7e94-4154-83cd-beab2f3fc768" providerId="ADAL" clId="{15D7E14F-5E7A-4F17-BBB3-0EC103CC6138}" dt="2023-12-09T22:55:33.614" v="2906" actId="26606"/>
        <pc:sldMkLst>
          <pc:docMk/>
          <pc:sldMk cId="1171804823" sldId="257"/>
        </pc:sldMkLst>
        <pc:spChg chg="add del">
          <ac:chgData name="Umland, Robert" userId="a04df51f-7e94-4154-83cd-beab2f3fc768" providerId="ADAL" clId="{15D7E14F-5E7A-4F17-BBB3-0EC103CC6138}" dt="2023-12-09T22:55:33.587" v="2904" actId="26606"/>
          <ac:spMkLst>
            <pc:docMk/>
            <pc:sldMk cId="1171804823" sldId="257"/>
            <ac:spMk id="2" creationId="{73E6861A-4508-19C5-9E7E-782196DBB3A2}"/>
          </ac:spMkLst>
        </pc:spChg>
        <pc:spChg chg="add">
          <ac:chgData name="Umland, Robert" userId="a04df51f-7e94-4154-83cd-beab2f3fc768" providerId="ADAL" clId="{15D7E14F-5E7A-4F17-BBB3-0EC103CC6138}" dt="2023-12-09T22:55:33.614" v="2906" actId="26606"/>
          <ac:spMkLst>
            <pc:docMk/>
            <pc:sldMk cId="1171804823" sldId="257"/>
            <ac:spMk id="2" creationId="{B306392D-836F-8F11-196A-0B8EC1D50D70}"/>
          </ac:spMkLst>
        </pc:spChg>
        <pc:spChg chg="add del">
          <ac:chgData name="Umland, Robert" userId="a04df51f-7e94-4154-83cd-beab2f3fc768" providerId="ADAL" clId="{15D7E14F-5E7A-4F17-BBB3-0EC103CC6138}" dt="2023-12-09T22:55:33.587" v="2904" actId="26606"/>
          <ac:spMkLst>
            <pc:docMk/>
            <pc:sldMk cId="1171804823" sldId="257"/>
            <ac:spMk id="3" creationId="{B8A28B24-EE15-A259-8485-205448E2C94D}"/>
          </ac:spMkLst>
        </pc:spChg>
        <pc:spChg chg="add">
          <ac:chgData name="Umland, Robert" userId="a04df51f-7e94-4154-83cd-beab2f3fc768" providerId="ADAL" clId="{15D7E14F-5E7A-4F17-BBB3-0EC103CC6138}" dt="2023-12-09T22:55:33.614" v="2906" actId="26606"/>
          <ac:spMkLst>
            <pc:docMk/>
            <pc:sldMk cId="1171804823" sldId="257"/>
            <ac:spMk id="3" creationId="{F4ACCCFE-1BA4-0EDB-2A0D-1AEAFC9426E3}"/>
          </ac:spMkLst>
        </pc:spChg>
        <pc:spChg chg="del mod replId">
          <ac:chgData name="Umland, Robert" userId="a04df51f-7e94-4154-83cd-beab2f3fc768" providerId="ADAL" clId="{15D7E14F-5E7A-4F17-BBB3-0EC103CC6138}" dt="2023-12-09T21:28:56.835" v="2103" actId="26606"/>
          <ac:spMkLst>
            <pc:docMk/>
            <pc:sldMk cId="1171804823" sldId="257"/>
            <ac:spMk id="6" creationId="{EF6F98F5-0FB7-EAE9-E400-3356063A01CE}"/>
          </ac:spMkLst>
        </pc:spChg>
        <pc:spChg chg="del mod replId">
          <ac:chgData name="Umland, Robert" userId="a04df51f-7e94-4154-83cd-beab2f3fc768" providerId="ADAL" clId="{15D7E14F-5E7A-4F17-BBB3-0EC103CC6138}" dt="2023-12-09T21:28:56.835" v="2103" actId="26606"/>
          <ac:spMkLst>
            <pc:docMk/>
            <pc:sldMk cId="1171804823" sldId="257"/>
            <ac:spMk id="7" creationId="{FB04353B-C982-88A9-2B62-BCB325B88C44}"/>
          </ac:spMkLst>
        </pc:spChg>
        <pc:spChg chg="add del">
          <ac:chgData name="Umland, Robert" userId="a04df51f-7e94-4154-83cd-beab2f3fc768" providerId="ADAL" clId="{15D7E14F-5E7A-4F17-BBB3-0EC103CC6138}" dt="2023-12-09T22:55:33.614" v="2906" actId="26606"/>
          <ac:spMkLst>
            <pc:docMk/>
            <pc:sldMk cId="1171804823" sldId="257"/>
            <ac:spMk id="9" creationId="{22171661-0838-4942-A149-8C1B789266A2}"/>
          </ac:spMkLst>
        </pc:spChg>
        <pc:spChg chg="add del">
          <ac:chgData name="Umland, Robert" userId="a04df51f-7e94-4154-83cd-beab2f3fc768" providerId="ADAL" clId="{15D7E14F-5E7A-4F17-BBB3-0EC103CC6138}" dt="2023-12-09T22:55:33.587" v="2904" actId="26606"/>
          <ac:spMkLst>
            <pc:docMk/>
            <pc:sldMk cId="1171804823" sldId="257"/>
            <ac:spMk id="18" creationId="{8B2BAECB-35E2-4DD9-8B8C-22D215DD0C10}"/>
          </ac:spMkLst>
        </pc:spChg>
        <pc:spChg chg="add">
          <ac:chgData name="Umland, Robert" userId="a04df51f-7e94-4154-83cd-beab2f3fc768" providerId="ADAL" clId="{15D7E14F-5E7A-4F17-BBB3-0EC103CC6138}" dt="2023-12-09T22:55:33.614" v="2906" actId="26606"/>
          <ac:spMkLst>
            <pc:docMk/>
            <pc:sldMk cId="1171804823" sldId="257"/>
            <ac:spMk id="23" creationId="{21FBE127-D2A6-4FA3-A6B9-B8FD1DE4BE39}"/>
          </ac:spMkLst>
        </pc:spChg>
        <pc:spChg chg="add del mod replId">
          <ac:chgData name="Umland, Robert" userId="a04df51f-7e94-4154-83cd-beab2f3fc768" providerId="ADAL" clId="{15D7E14F-5E7A-4F17-BBB3-0EC103CC6138}" dt="2023-12-09T22:55:33.614" v="2906" actId="26606"/>
          <ac:spMkLst>
            <pc:docMk/>
            <pc:sldMk cId="1171804823" sldId="257"/>
            <ac:spMk id="27" creationId="{DE3D071D-DAD8-71CB-5C2F-7CF16F8E4FE6}"/>
          </ac:spMkLst>
        </pc:spChg>
        <pc:spChg chg="add del mod replId">
          <ac:chgData name="Umland, Robert" userId="a04df51f-7e94-4154-83cd-beab2f3fc768" providerId="ADAL" clId="{15D7E14F-5E7A-4F17-BBB3-0EC103CC6138}" dt="2023-12-09T22:55:33.614" v="2906" actId="26606"/>
          <ac:spMkLst>
            <pc:docMk/>
            <pc:sldMk cId="1171804823" sldId="257"/>
            <ac:spMk id="28" creationId="{D3456E2F-E6E9-4C80-27AE-7715ED94B104}"/>
          </ac:spMkLst>
        </pc:spChg>
        <pc:picChg chg="add">
          <ac:chgData name="Umland, Robert" userId="a04df51f-7e94-4154-83cd-beab2f3fc768" providerId="ADAL" clId="{15D7E14F-5E7A-4F17-BBB3-0EC103CC6138}" dt="2023-12-09T22:55:33.614" v="2906" actId="26606"/>
          <ac:picMkLst>
            <pc:docMk/>
            <pc:sldMk cId="1171804823" sldId="257"/>
            <ac:picMk id="4" creationId="{00F2E4B7-B58D-D47C-F994-C901E70E6670}"/>
          </ac:picMkLst>
        </pc:picChg>
        <pc:picChg chg="add del">
          <ac:chgData name="Umland, Robert" userId="a04df51f-7e94-4154-83cd-beab2f3fc768" providerId="ADAL" clId="{15D7E14F-5E7A-4F17-BBB3-0EC103CC6138}" dt="2023-12-09T22:55:33.587" v="2904" actId="26606"/>
          <ac:picMkLst>
            <pc:docMk/>
            <pc:sldMk cId="1171804823" sldId="257"/>
            <ac:picMk id="4" creationId="{2C21575E-B9C8-E653-63F6-220AB6B6EFBD}"/>
          </ac:picMkLst>
        </pc:picChg>
        <pc:picChg chg="add del mod replId modCrop">
          <ac:chgData name="Umland, Robert" userId="a04df51f-7e94-4154-83cd-beab2f3fc768" providerId="ADAL" clId="{15D7E14F-5E7A-4F17-BBB3-0EC103CC6138}" dt="2023-12-09T21:28:56.835" v="2103" actId="26606"/>
          <ac:picMkLst>
            <pc:docMk/>
            <pc:sldMk cId="1171804823" sldId="257"/>
            <ac:picMk id="8" creationId="{BA61E0B5-3B45-4D9F-839F-1F05EB7BBA2A}"/>
          </ac:picMkLst>
        </pc:picChg>
        <pc:picChg chg="add del mod replId">
          <ac:chgData name="Umland, Robert" userId="a04df51f-7e94-4154-83cd-beab2f3fc768" providerId="ADAL" clId="{15D7E14F-5E7A-4F17-BBB3-0EC103CC6138}" dt="2023-12-09T22:55:33.614" v="2906" actId="26606"/>
          <ac:picMkLst>
            <pc:docMk/>
            <pc:sldMk cId="1171804823" sldId="257"/>
            <ac:picMk id="29" creationId="{C9AAF44C-567B-BC77-7528-CCE9616FC03C}"/>
          </ac:picMkLst>
        </pc:picChg>
        <pc:cxnChg chg="add del">
          <ac:chgData name="Umland, Robert" userId="a04df51f-7e94-4154-83cd-beab2f3fc768" providerId="ADAL" clId="{15D7E14F-5E7A-4F17-BBB3-0EC103CC6138}" dt="2023-12-09T22:55:33.614" v="2906" actId="26606"/>
          <ac:cxnSpMkLst>
            <pc:docMk/>
            <pc:sldMk cId="1171804823" sldId="257"/>
            <ac:cxnSpMk id="11" creationId="{BB04A404-AF1E-4EC9-AF7D-46C68BFCEBB6}"/>
          </ac:cxnSpMkLst>
        </pc:cxnChg>
        <pc:cxnChg chg="add del">
          <ac:chgData name="Umland, Robert" userId="a04df51f-7e94-4154-83cd-beab2f3fc768" providerId="ADAL" clId="{15D7E14F-5E7A-4F17-BBB3-0EC103CC6138}" dt="2023-12-09T22:55:33.614" v="2906" actId="26606"/>
          <ac:cxnSpMkLst>
            <pc:docMk/>
            <pc:sldMk cId="1171804823" sldId="257"/>
            <ac:cxnSpMk id="13" creationId="{B1874503-FE8B-408C-ABAF-2B72BAC29666}"/>
          </ac:cxnSpMkLst>
        </pc:cxnChg>
        <pc:cxnChg chg="add del">
          <ac:chgData name="Umland, Robert" userId="a04df51f-7e94-4154-83cd-beab2f3fc768" providerId="ADAL" clId="{15D7E14F-5E7A-4F17-BBB3-0EC103CC6138}" dt="2023-12-09T22:55:33.587" v="2904" actId="26606"/>
          <ac:cxnSpMkLst>
            <pc:docMk/>
            <pc:sldMk cId="1171804823" sldId="257"/>
            <ac:cxnSpMk id="20" creationId="{13AC671C-E66F-43C5-A66A-C477339DD232}"/>
          </ac:cxnSpMkLst>
        </pc:cxnChg>
        <pc:cxnChg chg="add">
          <ac:chgData name="Umland, Robert" userId="a04df51f-7e94-4154-83cd-beab2f3fc768" providerId="ADAL" clId="{15D7E14F-5E7A-4F17-BBB3-0EC103CC6138}" dt="2023-12-09T22:55:33.614" v="2906" actId="26606"/>
          <ac:cxnSpMkLst>
            <pc:docMk/>
            <pc:sldMk cId="1171804823" sldId="257"/>
            <ac:cxnSpMk id="22" creationId="{5033687E-2F83-4E90-B11A-4B998C15403E}"/>
          </ac:cxnSpMkLst>
        </pc:cxnChg>
        <pc:cxnChg chg="add">
          <ac:chgData name="Umland, Robert" userId="a04df51f-7e94-4154-83cd-beab2f3fc768" providerId="ADAL" clId="{15D7E14F-5E7A-4F17-BBB3-0EC103CC6138}" dt="2023-12-09T22:55:33.614" v="2906" actId="26606"/>
          <ac:cxnSpMkLst>
            <pc:docMk/>
            <pc:sldMk cId="1171804823" sldId="257"/>
            <ac:cxnSpMk id="24" creationId="{D292DBC3-1A72-41ED-8432-D0D64FD63148}"/>
          </ac:cxnSpMkLst>
        </pc:cxnChg>
        <pc:cxnChg chg="add">
          <ac:chgData name="Umland, Robert" userId="a04df51f-7e94-4154-83cd-beab2f3fc768" providerId="ADAL" clId="{15D7E14F-5E7A-4F17-BBB3-0EC103CC6138}" dt="2023-12-09T22:55:33.614" v="2906" actId="26606"/>
          <ac:cxnSpMkLst>
            <pc:docMk/>
            <pc:sldMk cId="1171804823" sldId="257"/>
            <ac:cxnSpMk id="25" creationId="{DDD9C044-4B08-47CC-852C-B22B09675A8C}"/>
          </ac:cxnSpMkLst>
        </pc:cxnChg>
        <pc:cxnChg chg="add">
          <ac:chgData name="Umland, Robert" userId="a04df51f-7e94-4154-83cd-beab2f3fc768" providerId="ADAL" clId="{15D7E14F-5E7A-4F17-BBB3-0EC103CC6138}" dt="2023-12-09T22:55:33.614" v="2906" actId="26606"/>
          <ac:cxnSpMkLst>
            <pc:docMk/>
            <pc:sldMk cId="1171804823" sldId="257"/>
            <ac:cxnSpMk id="26" creationId="{99309E4A-5F81-4CAB-B5DB-AB4EB90C7126}"/>
          </ac:cxnSpMkLst>
        </pc:cxnChg>
      </pc:sldChg>
      <pc:sldChg chg="addSp delSp modSp new mod setBg">
        <pc:chgData name="Umland, Robert" userId="a04df51f-7e94-4154-83cd-beab2f3fc768" providerId="ADAL" clId="{15D7E14F-5E7A-4F17-BBB3-0EC103CC6138}" dt="2023-12-09T21:29:06.388" v="2105" actId="26606"/>
        <pc:sldMkLst>
          <pc:docMk/>
          <pc:sldMk cId="1265289090" sldId="258"/>
        </pc:sldMkLst>
        <pc:spChg chg="add">
          <ac:chgData name="Umland, Robert" userId="a04df51f-7e94-4154-83cd-beab2f3fc768" providerId="ADAL" clId="{15D7E14F-5E7A-4F17-BBB3-0EC103CC6138}" dt="2023-12-09T21:29:06.388" v="2105" actId="26606"/>
          <ac:spMkLst>
            <pc:docMk/>
            <pc:sldMk cId="1265289090" sldId="258"/>
            <ac:spMk id="2" creationId="{0DD11898-B716-776B-2CDF-970419F36658}"/>
          </ac:spMkLst>
        </pc:spChg>
        <pc:spChg chg="add">
          <ac:chgData name="Umland, Robert" userId="a04df51f-7e94-4154-83cd-beab2f3fc768" providerId="ADAL" clId="{15D7E14F-5E7A-4F17-BBB3-0EC103CC6138}" dt="2023-12-09T21:29:06.388" v="2105" actId="26606"/>
          <ac:spMkLst>
            <pc:docMk/>
            <pc:sldMk cId="1265289090" sldId="258"/>
            <ac:spMk id="3" creationId="{BE488F0B-4FE1-C13B-8EBB-B973843836E3}"/>
          </ac:spMkLst>
        </pc:spChg>
        <pc:spChg chg="del mod replId">
          <ac:chgData name="Umland, Robert" userId="a04df51f-7e94-4154-83cd-beab2f3fc768" providerId="ADAL" clId="{15D7E14F-5E7A-4F17-BBB3-0EC103CC6138}" dt="2023-12-09T21:29:06.388" v="2105" actId="26606"/>
          <ac:spMkLst>
            <pc:docMk/>
            <pc:sldMk cId="1265289090" sldId="258"/>
            <ac:spMk id="7" creationId="{A28912B4-695F-224B-173D-CB8A6BBD03C5}"/>
          </ac:spMkLst>
        </pc:spChg>
        <pc:spChg chg="del mod replId">
          <ac:chgData name="Umland, Robert" userId="a04df51f-7e94-4154-83cd-beab2f3fc768" providerId="ADAL" clId="{15D7E14F-5E7A-4F17-BBB3-0EC103CC6138}" dt="2023-12-09T21:29:06.388" v="2105" actId="26606"/>
          <ac:spMkLst>
            <pc:docMk/>
            <pc:sldMk cId="1265289090" sldId="258"/>
            <ac:spMk id="8" creationId="{5A43663B-A519-B30A-D061-9AFFD4C9FEBD}"/>
          </ac:spMkLst>
        </pc:spChg>
        <pc:spChg chg="add">
          <ac:chgData name="Umland, Robert" userId="a04df51f-7e94-4154-83cd-beab2f3fc768" providerId="ADAL" clId="{15D7E14F-5E7A-4F17-BBB3-0EC103CC6138}" dt="2023-12-09T21:29:06.388" v="2105" actId="26606"/>
          <ac:spMkLst>
            <pc:docMk/>
            <pc:sldMk cId="1265289090" sldId="258"/>
            <ac:spMk id="10" creationId="{22171661-0838-4942-A149-8C1B789266A2}"/>
          </ac:spMkLst>
        </pc:spChg>
        <pc:picChg chg="add">
          <ac:chgData name="Umland, Robert" userId="a04df51f-7e94-4154-83cd-beab2f3fc768" providerId="ADAL" clId="{15D7E14F-5E7A-4F17-BBB3-0EC103CC6138}" dt="2023-12-09T21:29:06.388" v="2105" actId="26606"/>
          <ac:picMkLst>
            <pc:docMk/>
            <pc:sldMk cId="1265289090" sldId="258"/>
            <ac:picMk id="5" creationId="{9264AC68-9EDF-ACFC-6811-374299A8F247}"/>
          </ac:picMkLst>
        </pc:picChg>
        <pc:picChg chg="add del mod replId">
          <ac:chgData name="Umland, Robert" userId="a04df51f-7e94-4154-83cd-beab2f3fc768" providerId="ADAL" clId="{15D7E14F-5E7A-4F17-BBB3-0EC103CC6138}" dt="2023-12-09T21:29:06.388" v="2105" actId="26606"/>
          <ac:picMkLst>
            <pc:docMk/>
            <pc:sldMk cId="1265289090" sldId="258"/>
            <ac:picMk id="9" creationId="{C165E60B-A7B8-E6F6-2116-299C93CDDB8D}"/>
          </ac:picMkLst>
        </pc:picChg>
        <pc:cxnChg chg="add">
          <ac:chgData name="Umland, Robert" userId="a04df51f-7e94-4154-83cd-beab2f3fc768" providerId="ADAL" clId="{15D7E14F-5E7A-4F17-BBB3-0EC103CC6138}" dt="2023-12-09T21:29:06.388" v="2105" actId="26606"/>
          <ac:cxnSpMkLst>
            <pc:docMk/>
            <pc:sldMk cId="1265289090" sldId="258"/>
            <ac:cxnSpMk id="12" creationId="{BB04A404-AF1E-4EC9-AF7D-46C68BFCEBB6}"/>
          </ac:cxnSpMkLst>
        </pc:cxnChg>
        <pc:cxnChg chg="add">
          <ac:chgData name="Umland, Robert" userId="a04df51f-7e94-4154-83cd-beab2f3fc768" providerId="ADAL" clId="{15D7E14F-5E7A-4F17-BBB3-0EC103CC6138}" dt="2023-12-09T21:29:06.388" v="2105" actId="26606"/>
          <ac:cxnSpMkLst>
            <pc:docMk/>
            <pc:sldMk cId="1265289090" sldId="258"/>
            <ac:cxnSpMk id="14" creationId="{B1874503-FE8B-408C-ABAF-2B72BAC29666}"/>
          </ac:cxnSpMkLst>
        </pc:cxnChg>
      </pc:sldChg>
      <pc:sldChg chg="addSp delSp modSp new mod setBg">
        <pc:chgData name="Umland, Robert" userId="a04df51f-7e94-4154-83cd-beab2f3fc768" providerId="ADAL" clId="{15D7E14F-5E7A-4F17-BBB3-0EC103CC6138}" dt="2023-12-09T21:29:12.647" v="2107" actId="26606"/>
        <pc:sldMkLst>
          <pc:docMk/>
          <pc:sldMk cId="2741652341" sldId="259"/>
        </pc:sldMkLst>
        <pc:spChg chg="add">
          <ac:chgData name="Umland, Robert" userId="a04df51f-7e94-4154-83cd-beab2f3fc768" providerId="ADAL" clId="{15D7E14F-5E7A-4F17-BBB3-0EC103CC6138}" dt="2023-12-09T21:29:12.647" v="2107" actId="26606"/>
          <ac:spMkLst>
            <pc:docMk/>
            <pc:sldMk cId="2741652341" sldId="259"/>
            <ac:spMk id="2" creationId="{013E1F02-CB0C-92B1-7C15-659C5EC1D0D5}"/>
          </ac:spMkLst>
        </pc:spChg>
        <pc:spChg chg="add">
          <ac:chgData name="Umland, Robert" userId="a04df51f-7e94-4154-83cd-beab2f3fc768" providerId="ADAL" clId="{15D7E14F-5E7A-4F17-BBB3-0EC103CC6138}" dt="2023-12-09T21:29:12.647" v="2107" actId="26606"/>
          <ac:spMkLst>
            <pc:docMk/>
            <pc:sldMk cId="2741652341" sldId="259"/>
            <ac:spMk id="3" creationId="{C4703AB9-BC46-654C-36FC-3904D54612C3}"/>
          </ac:spMkLst>
        </pc:spChg>
        <pc:spChg chg="del mod replId">
          <ac:chgData name="Umland, Robert" userId="a04df51f-7e94-4154-83cd-beab2f3fc768" providerId="ADAL" clId="{15D7E14F-5E7A-4F17-BBB3-0EC103CC6138}" dt="2023-12-09T21:29:12.647" v="2107" actId="26606"/>
          <ac:spMkLst>
            <pc:docMk/>
            <pc:sldMk cId="2741652341" sldId="259"/>
            <ac:spMk id="7" creationId="{6C47480F-8C2E-D33D-1435-FC59D167A6E1}"/>
          </ac:spMkLst>
        </pc:spChg>
        <pc:spChg chg="del mod replId">
          <ac:chgData name="Umland, Robert" userId="a04df51f-7e94-4154-83cd-beab2f3fc768" providerId="ADAL" clId="{15D7E14F-5E7A-4F17-BBB3-0EC103CC6138}" dt="2023-12-09T21:29:12.647" v="2107" actId="26606"/>
          <ac:spMkLst>
            <pc:docMk/>
            <pc:sldMk cId="2741652341" sldId="259"/>
            <ac:spMk id="8" creationId="{1C0516BE-7882-A64F-59B2-54C6C5E0768C}"/>
          </ac:spMkLst>
        </pc:spChg>
        <pc:spChg chg="add">
          <ac:chgData name="Umland, Robert" userId="a04df51f-7e94-4154-83cd-beab2f3fc768" providerId="ADAL" clId="{15D7E14F-5E7A-4F17-BBB3-0EC103CC6138}" dt="2023-12-09T21:29:12.647" v="2107" actId="26606"/>
          <ac:spMkLst>
            <pc:docMk/>
            <pc:sldMk cId="2741652341" sldId="259"/>
            <ac:spMk id="10" creationId="{D6309531-94CD-4CF6-AACE-80EC085E0F34}"/>
          </ac:spMkLst>
        </pc:spChg>
        <pc:picChg chg="add">
          <ac:chgData name="Umland, Robert" userId="a04df51f-7e94-4154-83cd-beab2f3fc768" providerId="ADAL" clId="{15D7E14F-5E7A-4F17-BBB3-0EC103CC6138}" dt="2023-12-09T21:29:12.647" v="2107" actId="26606"/>
          <ac:picMkLst>
            <pc:docMk/>
            <pc:sldMk cId="2741652341" sldId="259"/>
            <ac:picMk id="5" creationId="{BC8321AC-DD87-47E3-2FFC-5E5186DE774F}"/>
          </ac:picMkLst>
        </pc:picChg>
        <pc:picChg chg="add del mod replId">
          <ac:chgData name="Umland, Robert" userId="a04df51f-7e94-4154-83cd-beab2f3fc768" providerId="ADAL" clId="{15D7E14F-5E7A-4F17-BBB3-0EC103CC6138}" dt="2023-12-09T21:29:12.647" v="2107" actId="26606"/>
          <ac:picMkLst>
            <pc:docMk/>
            <pc:sldMk cId="2741652341" sldId="259"/>
            <ac:picMk id="9" creationId="{ADE08BC4-A88F-8510-334C-B8E62C3E69A7}"/>
          </ac:picMkLst>
        </pc:picChg>
        <pc:cxnChg chg="add">
          <ac:chgData name="Umland, Robert" userId="a04df51f-7e94-4154-83cd-beab2f3fc768" providerId="ADAL" clId="{15D7E14F-5E7A-4F17-BBB3-0EC103CC6138}" dt="2023-12-09T21:29:12.647" v="2107" actId="26606"/>
          <ac:cxnSpMkLst>
            <pc:docMk/>
            <pc:sldMk cId="2741652341" sldId="259"/>
            <ac:cxnSpMk id="12" creationId="{F75BF611-D2A5-4454-8C47-95B0BC422843}"/>
          </ac:cxnSpMkLst>
        </pc:cxnChg>
      </pc:sldChg>
      <pc:sldChg chg="addSp delSp modSp new mod setBg">
        <pc:chgData name="Umland, Robert" userId="a04df51f-7e94-4154-83cd-beab2f3fc768" providerId="ADAL" clId="{15D7E14F-5E7A-4F17-BBB3-0EC103CC6138}" dt="2023-12-09T21:29:19.638" v="2109" actId="26606"/>
        <pc:sldMkLst>
          <pc:docMk/>
          <pc:sldMk cId="569250492" sldId="260"/>
        </pc:sldMkLst>
        <pc:spChg chg="add">
          <ac:chgData name="Umland, Robert" userId="a04df51f-7e94-4154-83cd-beab2f3fc768" providerId="ADAL" clId="{15D7E14F-5E7A-4F17-BBB3-0EC103CC6138}" dt="2023-12-09T21:29:19.638" v="2109" actId="26606"/>
          <ac:spMkLst>
            <pc:docMk/>
            <pc:sldMk cId="569250492" sldId="260"/>
            <ac:spMk id="2" creationId="{FB748D98-3A42-11C5-037B-BDB5C1FB02F7}"/>
          </ac:spMkLst>
        </pc:spChg>
        <pc:spChg chg="add">
          <ac:chgData name="Umland, Robert" userId="a04df51f-7e94-4154-83cd-beab2f3fc768" providerId="ADAL" clId="{15D7E14F-5E7A-4F17-BBB3-0EC103CC6138}" dt="2023-12-09T21:29:19.638" v="2109" actId="26606"/>
          <ac:spMkLst>
            <pc:docMk/>
            <pc:sldMk cId="569250492" sldId="260"/>
            <ac:spMk id="3" creationId="{B1663154-535F-FC15-D744-AD886F43B878}"/>
          </ac:spMkLst>
        </pc:spChg>
        <pc:spChg chg="del mod replId">
          <ac:chgData name="Umland, Robert" userId="a04df51f-7e94-4154-83cd-beab2f3fc768" providerId="ADAL" clId="{15D7E14F-5E7A-4F17-BBB3-0EC103CC6138}" dt="2023-12-09T21:29:19.638" v="2109" actId="26606"/>
          <ac:spMkLst>
            <pc:docMk/>
            <pc:sldMk cId="569250492" sldId="260"/>
            <ac:spMk id="7" creationId="{A1F3E0B0-62E0-E83E-F3E6-E8325CD7A6BA}"/>
          </ac:spMkLst>
        </pc:spChg>
        <pc:spChg chg="del mod replId">
          <ac:chgData name="Umland, Robert" userId="a04df51f-7e94-4154-83cd-beab2f3fc768" providerId="ADAL" clId="{15D7E14F-5E7A-4F17-BBB3-0EC103CC6138}" dt="2023-12-09T21:29:19.638" v="2109" actId="26606"/>
          <ac:spMkLst>
            <pc:docMk/>
            <pc:sldMk cId="569250492" sldId="260"/>
            <ac:spMk id="8" creationId="{9400B098-E21C-89F1-6CE7-428899D0C5A2}"/>
          </ac:spMkLst>
        </pc:spChg>
        <pc:spChg chg="add">
          <ac:chgData name="Umland, Robert" userId="a04df51f-7e94-4154-83cd-beab2f3fc768" providerId="ADAL" clId="{15D7E14F-5E7A-4F17-BBB3-0EC103CC6138}" dt="2023-12-09T21:29:19.638" v="2109" actId="26606"/>
          <ac:spMkLst>
            <pc:docMk/>
            <pc:sldMk cId="569250492" sldId="260"/>
            <ac:spMk id="10" creationId="{8B2BAECB-35E2-4DD9-8B8C-22D215DD0C10}"/>
          </ac:spMkLst>
        </pc:spChg>
        <pc:picChg chg="add">
          <ac:chgData name="Umland, Robert" userId="a04df51f-7e94-4154-83cd-beab2f3fc768" providerId="ADAL" clId="{15D7E14F-5E7A-4F17-BBB3-0EC103CC6138}" dt="2023-12-09T21:29:19.638" v="2109" actId="26606"/>
          <ac:picMkLst>
            <pc:docMk/>
            <pc:sldMk cId="569250492" sldId="260"/>
            <ac:picMk id="5" creationId="{717067B1-9F97-6334-8BCA-B6D65DEA861E}"/>
          </ac:picMkLst>
        </pc:picChg>
        <pc:picChg chg="add del mod replId">
          <ac:chgData name="Umland, Robert" userId="a04df51f-7e94-4154-83cd-beab2f3fc768" providerId="ADAL" clId="{15D7E14F-5E7A-4F17-BBB3-0EC103CC6138}" dt="2023-12-09T21:29:19.638" v="2109" actId="26606"/>
          <ac:picMkLst>
            <pc:docMk/>
            <pc:sldMk cId="569250492" sldId="260"/>
            <ac:picMk id="9" creationId="{EA28FDCA-0C48-0A2F-3944-1FC77DBC7EA4}"/>
          </ac:picMkLst>
        </pc:picChg>
        <pc:cxnChg chg="add">
          <ac:chgData name="Umland, Robert" userId="a04df51f-7e94-4154-83cd-beab2f3fc768" providerId="ADAL" clId="{15D7E14F-5E7A-4F17-BBB3-0EC103CC6138}" dt="2023-12-09T21:29:19.638" v="2109" actId="26606"/>
          <ac:cxnSpMkLst>
            <pc:docMk/>
            <pc:sldMk cId="569250492" sldId="260"/>
            <ac:cxnSpMk id="12" creationId="{13AC671C-E66F-43C5-A66A-C477339DD232}"/>
          </ac:cxnSpMkLst>
        </pc:cxnChg>
      </pc:sldChg>
      <pc:sldChg chg="addSp delSp modSp new mod ord setBg">
        <pc:chgData name="Umland, Robert" userId="a04df51f-7e94-4154-83cd-beab2f3fc768" providerId="ADAL" clId="{15D7E14F-5E7A-4F17-BBB3-0EC103CC6138}" dt="2023-12-09T22:54:41.461" v="2901" actId="20577"/>
        <pc:sldMkLst>
          <pc:docMk/>
          <pc:sldMk cId="4251902057" sldId="261"/>
        </pc:sldMkLst>
        <pc:spChg chg="add del mod">
          <ac:chgData name="Umland, Robert" userId="a04df51f-7e94-4154-83cd-beab2f3fc768" providerId="ADAL" clId="{15D7E14F-5E7A-4F17-BBB3-0EC103CC6138}" dt="2023-12-09T22:44:04.365" v="2806" actId="478"/>
          <ac:spMkLst>
            <pc:docMk/>
            <pc:sldMk cId="4251902057" sldId="261"/>
            <ac:spMk id="2" creationId="{67626BCE-3868-17F8-2058-A24DB8909971}"/>
          </ac:spMkLst>
        </pc:spChg>
        <pc:spChg chg="add del mod">
          <ac:chgData name="Umland, Robert" userId="a04df51f-7e94-4154-83cd-beab2f3fc768" providerId="ADAL" clId="{15D7E14F-5E7A-4F17-BBB3-0EC103CC6138}" dt="2023-12-09T22:44:10.580" v="2808" actId="478"/>
          <ac:spMkLst>
            <pc:docMk/>
            <pc:sldMk cId="4251902057" sldId="261"/>
            <ac:spMk id="3" creationId="{67D3593D-4610-B93F-E243-03FE5B23FC1B}"/>
          </ac:spMkLst>
        </pc:spChg>
        <pc:spChg chg="del mod replId">
          <ac:chgData name="Umland, Robert" userId="a04df51f-7e94-4154-83cd-beab2f3fc768" providerId="ADAL" clId="{15D7E14F-5E7A-4F17-BBB3-0EC103CC6138}" dt="2023-12-09T21:29:57.944" v="2116" actId="26606"/>
          <ac:spMkLst>
            <pc:docMk/>
            <pc:sldMk cId="4251902057" sldId="261"/>
            <ac:spMk id="6" creationId="{4671385B-F721-6DED-4D35-DFEB591BDED7}"/>
          </ac:spMkLst>
        </pc:spChg>
        <pc:spChg chg="del mod replId">
          <ac:chgData name="Umland, Robert" userId="a04df51f-7e94-4154-83cd-beab2f3fc768" providerId="ADAL" clId="{15D7E14F-5E7A-4F17-BBB3-0EC103CC6138}" dt="2023-12-09T21:29:57.944" v="2116" actId="26606"/>
          <ac:spMkLst>
            <pc:docMk/>
            <pc:sldMk cId="4251902057" sldId="261"/>
            <ac:spMk id="7" creationId="{1BC38DC0-6B01-2D61-289E-41C39E90983C}"/>
          </ac:spMkLst>
        </pc:spChg>
        <pc:spChg chg="add del mod">
          <ac:chgData name="Umland, Robert" userId="a04df51f-7e94-4154-83cd-beab2f3fc768" providerId="ADAL" clId="{15D7E14F-5E7A-4F17-BBB3-0EC103CC6138}" dt="2023-12-09T22:44:06.721" v="2807" actId="478"/>
          <ac:spMkLst>
            <pc:docMk/>
            <pc:sldMk cId="4251902057" sldId="261"/>
            <ac:spMk id="8" creationId="{5C6588AC-C0AE-0AF9-1B28-574CA0FA778D}"/>
          </ac:spMkLst>
        </pc:spChg>
        <pc:spChg chg="add">
          <ac:chgData name="Umland, Robert" userId="a04df51f-7e94-4154-83cd-beab2f3fc768" providerId="ADAL" clId="{15D7E14F-5E7A-4F17-BBB3-0EC103CC6138}" dt="2023-12-09T21:29:57.944" v="2116" actId="26606"/>
          <ac:spMkLst>
            <pc:docMk/>
            <pc:sldMk cId="4251902057" sldId="261"/>
            <ac:spMk id="9" creationId="{8B2BAECB-35E2-4DD9-8B8C-22D215DD0C10}"/>
          </ac:spMkLst>
        </pc:spChg>
        <pc:spChg chg="add del mod">
          <ac:chgData name="Umland, Robert" userId="a04df51f-7e94-4154-83cd-beab2f3fc768" providerId="ADAL" clId="{15D7E14F-5E7A-4F17-BBB3-0EC103CC6138}" dt="2023-12-09T22:44:12.643" v="2809" actId="478"/>
          <ac:spMkLst>
            <pc:docMk/>
            <pc:sldMk cId="4251902057" sldId="261"/>
            <ac:spMk id="12" creationId="{265B0491-F4C4-126E-F324-88C41E76D22C}"/>
          </ac:spMkLst>
        </pc:spChg>
        <pc:spChg chg="add mod">
          <ac:chgData name="Umland, Robert" userId="a04df51f-7e94-4154-83cd-beab2f3fc768" providerId="ADAL" clId="{15D7E14F-5E7A-4F17-BBB3-0EC103CC6138}" dt="2023-12-09T22:54:41.461" v="2901" actId="20577"/>
          <ac:spMkLst>
            <pc:docMk/>
            <pc:sldMk cId="4251902057" sldId="261"/>
            <ac:spMk id="14" creationId="{27206DC3-EEA6-3EEF-A68A-0BE186645242}"/>
          </ac:spMkLst>
        </pc:spChg>
        <pc:picChg chg="add">
          <ac:chgData name="Umland, Robert" userId="a04df51f-7e94-4154-83cd-beab2f3fc768" providerId="ADAL" clId="{15D7E14F-5E7A-4F17-BBB3-0EC103CC6138}" dt="2023-12-09T21:29:57.944" v="2116" actId="26606"/>
          <ac:picMkLst>
            <pc:docMk/>
            <pc:sldMk cId="4251902057" sldId="261"/>
            <ac:picMk id="5" creationId="{EE0CDA4A-6A58-B8D8-2312-228D198C1026}"/>
          </ac:picMkLst>
        </pc:picChg>
        <pc:cxnChg chg="add">
          <ac:chgData name="Umland, Robert" userId="a04df51f-7e94-4154-83cd-beab2f3fc768" providerId="ADAL" clId="{15D7E14F-5E7A-4F17-BBB3-0EC103CC6138}" dt="2023-12-09T21:29:57.944" v="2116" actId="26606"/>
          <ac:cxnSpMkLst>
            <pc:docMk/>
            <pc:sldMk cId="4251902057" sldId="261"/>
            <ac:cxnSpMk id="11" creationId="{13AC671C-E66F-43C5-A66A-C477339DD232}"/>
          </ac:cxnSpMkLst>
        </pc:cxnChg>
      </pc:sldChg>
      <pc:sldChg chg="addSp delSp modSp new mod ord">
        <pc:chgData name="Umland, Robert" userId="a04df51f-7e94-4154-83cd-beab2f3fc768" providerId="ADAL" clId="{15D7E14F-5E7A-4F17-BBB3-0EC103CC6138}" dt="2023-12-09T17:39:56.813" v="1118" actId="1076"/>
        <pc:sldMkLst>
          <pc:docMk/>
          <pc:sldMk cId="1126257446" sldId="262"/>
        </pc:sldMkLst>
        <pc:spChg chg="del">
          <ac:chgData name="Umland, Robert" userId="a04df51f-7e94-4154-83cd-beab2f3fc768" providerId="ADAL" clId="{15D7E14F-5E7A-4F17-BBB3-0EC103CC6138}" dt="2023-12-09T17:30:48.763" v="960" actId="478"/>
          <ac:spMkLst>
            <pc:docMk/>
            <pc:sldMk cId="1126257446" sldId="262"/>
            <ac:spMk id="2" creationId="{B3FC6611-609A-174E-A2DD-5012F38B94E9}"/>
          </ac:spMkLst>
        </pc:spChg>
        <pc:spChg chg="del">
          <ac:chgData name="Umland, Robert" userId="a04df51f-7e94-4154-83cd-beab2f3fc768" providerId="ADAL" clId="{15D7E14F-5E7A-4F17-BBB3-0EC103CC6138}" dt="2023-12-09T17:30:30.778" v="954"/>
          <ac:spMkLst>
            <pc:docMk/>
            <pc:sldMk cId="1126257446" sldId="262"/>
            <ac:spMk id="3" creationId="{9294F3ED-3885-07D3-15DC-0855CBA5469A}"/>
          </ac:spMkLst>
        </pc:spChg>
        <pc:spChg chg="add del mod">
          <ac:chgData name="Umland, Robert" userId="a04df51f-7e94-4154-83cd-beab2f3fc768" providerId="ADAL" clId="{15D7E14F-5E7A-4F17-BBB3-0EC103CC6138}" dt="2023-12-09T17:39:39.692" v="1113" actId="478"/>
          <ac:spMkLst>
            <pc:docMk/>
            <pc:sldMk cId="1126257446" sldId="262"/>
            <ac:spMk id="7" creationId="{7BC92AAE-C1F8-6991-7222-086D90EAC30A}"/>
          </ac:spMkLst>
        </pc:spChg>
        <pc:picChg chg="add del mod">
          <ac:chgData name="Umland, Robert" userId="a04df51f-7e94-4154-83cd-beab2f3fc768" providerId="ADAL" clId="{15D7E14F-5E7A-4F17-BBB3-0EC103CC6138}" dt="2023-12-09T17:39:37.273" v="1112" actId="478"/>
          <ac:picMkLst>
            <pc:docMk/>
            <pc:sldMk cId="1126257446" sldId="262"/>
            <ac:picMk id="5" creationId="{02F412B8-77D3-FC8A-21B4-63E211A20199}"/>
          </ac:picMkLst>
        </pc:picChg>
        <pc:picChg chg="add mod">
          <ac:chgData name="Umland, Robert" userId="a04df51f-7e94-4154-83cd-beab2f3fc768" providerId="ADAL" clId="{15D7E14F-5E7A-4F17-BBB3-0EC103CC6138}" dt="2023-12-09T17:39:56.813" v="1118" actId="1076"/>
          <ac:picMkLst>
            <pc:docMk/>
            <pc:sldMk cId="1126257446" sldId="262"/>
            <ac:picMk id="9" creationId="{09B00F1D-2039-90BE-4448-61039B62758A}"/>
          </ac:picMkLst>
        </pc:picChg>
      </pc:sldChg>
      <pc:sldChg chg="addSp delSp modSp new mod setBg">
        <pc:chgData name="Umland, Robert" userId="a04df51f-7e94-4154-83cd-beab2f3fc768" providerId="ADAL" clId="{15D7E14F-5E7A-4F17-BBB3-0EC103CC6138}" dt="2023-12-09T21:29:41.070" v="2114" actId="26606"/>
        <pc:sldMkLst>
          <pc:docMk/>
          <pc:sldMk cId="3172292390" sldId="263"/>
        </pc:sldMkLst>
        <pc:spChg chg="add del">
          <ac:chgData name="Umland, Robert" userId="a04df51f-7e94-4154-83cd-beab2f3fc768" providerId="ADAL" clId="{15D7E14F-5E7A-4F17-BBB3-0EC103CC6138}" dt="2023-12-09T21:29:41.010" v="2112" actId="26606"/>
          <ac:spMkLst>
            <pc:docMk/>
            <pc:sldMk cId="3172292390" sldId="263"/>
            <ac:spMk id="2" creationId="{96098B17-8835-9207-FB43-E809F9018B4E}"/>
          </ac:spMkLst>
        </pc:spChg>
        <pc:spChg chg="add">
          <ac:chgData name="Umland, Robert" userId="a04df51f-7e94-4154-83cd-beab2f3fc768" providerId="ADAL" clId="{15D7E14F-5E7A-4F17-BBB3-0EC103CC6138}" dt="2023-12-09T21:29:41.070" v="2114" actId="26606"/>
          <ac:spMkLst>
            <pc:docMk/>
            <pc:sldMk cId="3172292390" sldId="263"/>
            <ac:spMk id="2" creationId="{AA7B0886-E8A0-D38A-161D-5E446DEB43B3}"/>
          </ac:spMkLst>
        </pc:spChg>
        <pc:spChg chg="del">
          <ac:chgData name="Umland, Robert" userId="a04df51f-7e94-4154-83cd-beab2f3fc768" providerId="ADAL" clId="{15D7E14F-5E7A-4F17-BBB3-0EC103CC6138}" dt="2023-12-09T17:36:02.093" v="1053" actId="478"/>
          <ac:spMkLst>
            <pc:docMk/>
            <pc:sldMk cId="3172292390" sldId="263"/>
            <ac:spMk id="3" creationId="{4DB4D789-71FB-3737-DB75-FDD830517B57}"/>
          </ac:spMkLst>
        </pc:spChg>
        <pc:spChg chg="add del">
          <ac:chgData name="Umland, Robert" userId="a04df51f-7e94-4154-83cd-beab2f3fc768" providerId="ADAL" clId="{15D7E14F-5E7A-4F17-BBB3-0EC103CC6138}" dt="2023-12-09T21:29:41.010" v="2112" actId="26606"/>
          <ac:spMkLst>
            <pc:docMk/>
            <pc:sldMk cId="3172292390" sldId="263"/>
            <ac:spMk id="1045" creationId="{82950D9A-4705-4314-961A-4F88B2CE412D}"/>
          </ac:spMkLst>
        </pc:spChg>
        <pc:spChg chg="add del">
          <ac:chgData name="Umland, Robert" userId="a04df51f-7e94-4154-83cd-beab2f3fc768" providerId="ADAL" clId="{15D7E14F-5E7A-4F17-BBB3-0EC103CC6138}" dt="2023-12-09T21:29:41.010" v="2112" actId="26606"/>
          <ac:spMkLst>
            <pc:docMk/>
            <pc:sldMk cId="3172292390" sldId="263"/>
            <ac:spMk id="1047" creationId="{B13969F2-ED52-4E5C-B3FC-01E01B8B9FBC}"/>
          </ac:spMkLst>
        </pc:spChg>
        <pc:spChg chg="add">
          <ac:chgData name="Umland, Robert" userId="a04df51f-7e94-4154-83cd-beab2f3fc768" providerId="ADAL" clId="{15D7E14F-5E7A-4F17-BBB3-0EC103CC6138}" dt="2023-12-09T21:29:41.070" v="2114" actId="26606"/>
          <ac:spMkLst>
            <pc:docMk/>
            <pc:sldMk cId="3172292390" sldId="263"/>
            <ac:spMk id="1061" creationId="{10A34275-CD0A-499C-9600-C96742FACE6C}"/>
          </ac:spMkLst>
        </pc:spChg>
        <pc:spChg chg="add del mod replId">
          <ac:chgData name="Umland, Robert" userId="a04df51f-7e94-4154-83cd-beab2f3fc768" providerId="ADAL" clId="{15D7E14F-5E7A-4F17-BBB3-0EC103CC6138}" dt="2023-12-09T21:29:41.070" v="2114" actId="26606"/>
          <ac:spMkLst>
            <pc:docMk/>
            <pc:sldMk cId="3172292390" sldId="263"/>
            <ac:spMk id="1064" creationId="{E09FF365-80B4-B6FB-B249-0B4DA0274E21}"/>
          </ac:spMkLst>
        </pc:spChg>
        <pc:picChg chg="add del">
          <ac:chgData name="Umland, Robert" userId="a04df51f-7e94-4154-83cd-beab2f3fc768" providerId="ADAL" clId="{15D7E14F-5E7A-4F17-BBB3-0EC103CC6138}" dt="2023-12-09T21:29:41.010" v="2112" actId="26606"/>
          <ac:picMkLst>
            <pc:docMk/>
            <pc:sldMk cId="3172292390" sldId="263"/>
            <ac:picMk id="1026" creationId="{0217395E-68AE-F42C-703F-F3CDBF4BB3CD}"/>
          </ac:picMkLst>
        </pc:picChg>
        <pc:picChg chg="add">
          <ac:chgData name="Umland, Robert" userId="a04df51f-7e94-4154-83cd-beab2f3fc768" providerId="ADAL" clId="{15D7E14F-5E7A-4F17-BBB3-0EC103CC6138}" dt="2023-12-09T21:29:41.070" v="2114" actId="26606"/>
          <ac:picMkLst>
            <pc:docMk/>
            <pc:sldMk cId="3172292390" sldId="263"/>
            <ac:picMk id="1026" creationId="{085B1AF6-DEAE-AE8B-1AE6-D130D0B5EDFF}"/>
          </ac:picMkLst>
        </pc:picChg>
        <pc:picChg chg="add del mod replId">
          <ac:chgData name="Umland, Robert" userId="a04df51f-7e94-4154-83cd-beab2f3fc768" providerId="ADAL" clId="{15D7E14F-5E7A-4F17-BBB3-0EC103CC6138}" dt="2023-12-09T21:29:41.070" v="2114" actId="26606"/>
          <ac:picMkLst>
            <pc:docMk/>
            <pc:sldMk cId="3172292390" sldId="263"/>
            <ac:picMk id="1065" creationId="{552CC542-E3E9-732D-581D-910EA91F252D}"/>
          </ac:picMkLst>
        </pc:picChg>
        <pc:cxnChg chg="add del">
          <ac:chgData name="Umland, Robert" userId="a04df51f-7e94-4154-83cd-beab2f3fc768" providerId="ADAL" clId="{15D7E14F-5E7A-4F17-BBB3-0EC103CC6138}" dt="2023-12-09T21:29:41.010" v="2112" actId="26606"/>
          <ac:cxnSpMkLst>
            <pc:docMk/>
            <pc:sldMk cId="3172292390" sldId="263"/>
            <ac:cxnSpMk id="1031" creationId="{4436E0F2-A64B-471E-93C0-8DFE08CC57C8}"/>
          </ac:cxnSpMkLst>
        </pc:cxnChg>
        <pc:cxnChg chg="add del">
          <ac:chgData name="Umland, Robert" userId="a04df51f-7e94-4154-83cd-beab2f3fc768" providerId="ADAL" clId="{15D7E14F-5E7A-4F17-BBB3-0EC103CC6138}" dt="2023-12-09T21:29:41.010" v="2112" actId="26606"/>
          <ac:cxnSpMkLst>
            <pc:docMk/>
            <pc:sldMk cId="3172292390" sldId="263"/>
            <ac:cxnSpMk id="1033" creationId="{DC1E3AB1-2A8C-4607-9FAE-D8BDB280FE1A}"/>
          </ac:cxnSpMkLst>
        </pc:cxnChg>
        <pc:cxnChg chg="add del">
          <ac:chgData name="Umland, Robert" userId="a04df51f-7e94-4154-83cd-beab2f3fc768" providerId="ADAL" clId="{15D7E14F-5E7A-4F17-BBB3-0EC103CC6138}" dt="2023-12-09T21:29:41.010" v="2112" actId="26606"/>
          <ac:cxnSpMkLst>
            <pc:docMk/>
            <pc:sldMk cId="3172292390" sldId="263"/>
            <ac:cxnSpMk id="1035" creationId="{26D66059-832F-40B6-A35F-F56C8F38A1E7}"/>
          </ac:cxnSpMkLst>
        </pc:cxnChg>
        <pc:cxnChg chg="add del">
          <ac:chgData name="Umland, Robert" userId="a04df51f-7e94-4154-83cd-beab2f3fc768" providerId="ADAL" clId="{15D7E14F-5E7A-4F17-BBB3-0EC103CC6138}" dt="2023-12-09T21:29:41.010" v="2112" actId="26606"/>
          <ac:cxnSpMkLst>
            <pc:docMk/>
            <pc:sldMk cId="3172292390" sldId="263"/>
            <ac:cxnSpMk id="1037" creationId="{A515E2ED-7EA9-448D-83FA-54C3DF9723BD}"/>
          </ac:cxnSpMkLst>
        </pc:cxnChg>
        <pc:cxnChg chg="add del">
          <ac:chgData name="Umland, Robert" userId="a04df51f-7e94-4154-83cd-beab2f3fc768" providerId="ADAL" clId="{15D7E14F-5E7A-4F17-BBB3-0EC103CC6138}" dt="2023-12-09T21:29:41.010" v="2112" actId="26606"/>
          <ac:cxnSpMkLst>
            <pc:docMk/>
            <pc:sldMk cId="3172292390" sldId="263"/>
            <ac:cxnSpMk id="1039" creationId="{20595356-EABD-4767-AC9D-EA21FF115EC0}"/>
          </ac:cxnSpMkLst>
        </pc:cxnChg>
        <pc:cxnChg chg="add del">
          <ac:chgData name="Umland, Robert" userId="a04df51f-7e94-4154-83cd-beab2f3fc768" providerId="ADAL" clId="{15D7E14F-5E7A-4F17-BBB3-0EC103CC6138}" dt="2023-12-09T21:29:41.010" v="2112" actId="26606"/>
          <ac:cxnSpMkLst>
            <pc:docMk/>
            <pc:sldMk cId="3172292390" sldId="263"/>
            <ac:cxnSpMk id="1041" creationId="{28CD9F06-9628-469C-B788-A894E3E08281}"/>
          </ac:cxnSpMkLst>
        </pc:cxnChg>
        <pc:cxnChg chg="add del">
          <ac:chgData name="Umland, Robert" userId="a04df51f-7e94-4154-83cd-beab2f3fc768" providerId="ADAL" clId="{15D7E14F-5E7A-4F17-BBB3-0EC103CC6138}" dt="2023-12-09T21:29:41.010" v="2112" actId="26606"/>
          <ac:cxnSpMkLst>
            <pc:docMk/>
            <pc:sldMk cId="3172292390" sldId="263"/>
            <ac:cxnSpMk id="1043" creationId="{8550A431-0B61-421B-B4B7-24C0CFF0F938}"/>
          </ac:cxnSpMkLst>
        </pc:cxnChg>
        <pc:cxnChg chg="add del">
          <ac:chgData name="Umland, Robert" userId="a04df51f-7e94-4154-83cd-beab2f3fc768" providerId="ADAL" clId="{15D7E14F-5E7A-4F17-BBB3-0EC103CC6138}" dt="2023-12-09T21:29:41.010" v="2112" actId="26606"/>
          <ac:cxnSpMkLst>
            <pc:docMk/>
            <pc:sldMk cId="3172292390" sldId="263"/>
            <ac:cxnSpMk id="1049" creationId="{13AC671C-E66F-43C5-A66A-C477339DD232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51" creationId="{AD245F29-ABE7-4BB1-8164-5F4C4604B29D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52" creationId="{4436E0F2-A64B-471E-93C0-8DFE08CC57C8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53" creationId="{CF00EEAF-0634-4EEB-81E5-9FBC2170F3F4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54" creationId="{DC1E3AB1-2A8C-4607-9FAE-D8BDB280FE1A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55" creationId="{53E11676-332F-449D-9A03-6CE4ED25CC3C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56" creationId="{26D66059-832F-40B6-A35F-F56C8F38A1E7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57" creationId="{A515E2ED-7EA9-448D-83FA-54C3DF9723BD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58" creationId="{20595356-EABD-4767-AC9D-EA21FF115EC0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59" creationId="{28CD9F06-9628-469C-B788-A894E3E08281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60" creationId="{8550A431-0B61-421B-B4B7-24C0CFF0F938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62" creationId="{1852546B-EF97-46E8-A930-3A0334106683}"/>
          </ac:cxnSpMkLst>
        </pc:cxnChg>
        <pc:cxnChg chg="add">
          <ac:chgData name="Umland, Robert" userId="a04df51f-7e94-4154-83cd-beab2f3fc768" providerId="ADAL" clId="{15D7E14F-5E7A-4F17-BBB3-0EC103CC6138}" dt="2023-12-09T21:29:41.070" v="2114" actId="26606"/>
          <ac:cxnSpMkLst>
            <pc:docMk/>
            <pc:sldMk cId="3172292390" sldId="263"/>
            <ac:cxnSpMk id="1063" creationId="{12801F4A-0A74-45E0-8E5A-65A65252A346}"/>
          </ac:cxnSpMkLst>
        </pc:cxnChg>
      </pc:sldChg>
      <pc:sldChg chg="addSp delSp modSp new mod modClrScheme chgLayout">
        <pc:chgData name="Umland, Robert" userId="a04df51f-7e94-4154-83cd-beab2f3fc768" providerId="ADAL" clId="{15D7E14F-5E7A-4F17-BBB3-0EC103CC6138}" dt="2023-12-09T21:27:20.951" v="2094" actId="20577"/>
        <pc:sldMkLst>
          <pc:docMk/>
          <pc:sldMk cId="3158227219" sldId="264"/>
        </pc:sldMkLst>
        <pc:spChg chg="mod ord">
          <ac:chgData name="Umland, Robert" userId="a04df51f-7e94-4154-83cd-beab2f3fc768" providerId="ADAL" clId="{15D7E14F-5E7A-4F17-BBB3-0EC103CC6138}" dt="2023-12-09T17:51:29.014" v="1178" actId="1076"/>
          <ac:spMkLst>
            <pc:docMk/>
            <pc:sldMk cId="3158227219" sldId="264"/>
            <ac:spMk id="2" creationId="{E85A6BFA-C53E-44EC-543B-2689C87C5E4D}"/>
          </ac:spMkLst>
        </pc:spChg>
        <pc:spChg chg="del mod ord">
          <ac:chgData name="Umland, Robert" userId="a04df51f-7e94-4154-83cd-beab2f3fc768" providerId="ADAL" clId="{15D7E14F-5E7A-4F17-BBB3-0EC103CC6138}" dt="2023-12-09T17:51:19.155" v="1176" actId="700"/>
          <ac:spMkLst>
            <pc:docMk/>
            <pc:sldMk cId="3158227219" sldId="264"/>
            <ac:spMk id="3" creationId="{5B80FA2F-6009-A2FC-2E4E-D789A1A02D45}"/>
          </ac:spMkLst>
        </pc:spChg>
        <pc:spChg chg="add del mod ord">
          <ac:chgData name="Umland, Robert" userId="a04df51f-7e94-4154-83cd-beab2f3fc768" providerId="ADAL" clId="{15D7E14F-5E7A-4F17-BBB3-0EC103CC6138}" dt="2023-12-09T17:52:53.714" v="1203"/>
          <ac:spMkLst>
            <pc:docMk/>
            <pc:sldMk cId="3158227219" sldId="264"/>
            <ac:spMk id="4" creationId="{171B25EC-DD50-F1F1-51DC-1244B40868EA}"/>
          </ac:spMkLst>
        </pc:spChg>
        <pc:spChg chg="add del mod ord">
          <ac:chgData name="Umland, Robert" userId="a04df51f-7e94-4154-83cd-beab2f3fc768" providerId="ADAL" clId="{15D7E14F-5E7A-4F17-BBB3-0EC103CC6138}" dt="2023-12-09T17:54:08.553" v="1210"/>
          <ac:spMkLst>
            <pc:docMk/>
            <pc:sldMk cId="3158227219" sldId="264"/>
            <ac:spMk id="5" creationId="{A8448131-255A-EB03-75DD-72DBBF34A60E}"/>
          </ac:spMkLst>
        </pc:spChg>
        <pc:spChg chg="add del mod">
          <ac:chgData name="Umland, Robert" userId="a04df51f-7e94-4154-83cd-beab2f3fc768" providerId="ADAL" clId="{15D7E14F-5E7A-4F17-BBB3-0EC103CC6138}" dt="2023-12-09T17:52:42.030" v="1202" actId="47"/>
          <ac:spMkLst>
            <pc:docMk/>
            <pc:sldMk cId="3158227219" sldId="264"/>
            <ac:spMk id="10" creationId="{10F1B669-A749-BC36-474A-C0640005CF36}"/>
          </ac:spMkLst>
        </pc:spChg>
        <pc:spChg chg="add mod">
          <ac:chgData name="Umland, Robert" userId="a04df51f-7e94-4154-83cd-beab2f3fc768" providerId="ADAL" clId="{15D7E14F-5E7A-4F17-BBB3-0EC103CC6138}" dt="2023-12-09T17:57:18.200" v="1344" actId="1076"/>
          <ac:spMkLst>
            <pc:docMk/>
            <pc:sldMk cId="3158227219" sldId="264"/>
            <ac:spMk id="15" creationId="{7A397867-2CE4-6BE6-ACF5-EE55D44A2BF5}"/>
          </ac:spMkLst>
        </pc:spChg>
        <pc:spChg chg="add mod">
          <ac:chgData name="Umland, Robert" userId="a04df51f-7e94-4154-83cd-beab2f3fc768" providerId="ADAL" clId="{15D7E14F-5E7A-4F17-BBB3-0EC103CC6138}" dt="2023-12-09T17:56:27.438" v="1273" actId="1076"/>
          <ac:spMkLst>
            <pc:docMk/>
            <pc:sldMk cId="3158227219" sldId="264"/>
            <ac:spMk id="16" creationId="{311F41DD-7D4E-FCA4-8A85-E89D08023667}"/>
          </ac:spMkLst>
        </pc:spChg>
        <pc:spChg chg="add mod">
          <ac:chgData name="Umland, Robert" userId="a04df51f-7e94-4154-83cd-beab2f3fc768" providerId="ADAL" clId="{15D7E14F-5E7A-4F17-BBB3-0EC103CC6138}" dt="2023-12-09T21:25:50.516" v="1956" actId="20577"/>
          <ac:spMkLst>
            <pc:docMk/>
            <pc:sldMk cId="3158227219" sldId="264"/>
            <ac:spMk id="17" creationId="{92FA3E49-E4AD-A01C-4B78-44007A0241ED}"/>
          </ac:spMkLst>
        </pc:spChg>
        <pc:spChg chg="add mod">
          <ac:chgData name="Umland, Robert" userId="a04df51f-7e94-4154-83cd-beab2f3fc768" providerId="ADAL" clId="{15D7E14F-5E7A-4F17-BBB3-0EC103CC6138}" dt="2023-12-09T21:27:20.951" v="2094" actId="20577"/>
          <ac:spMkLst>
            <pc:docMk/>
            <pc:sldMk cId="3158227219" sldId="264"/>
            <ac:spMk id="18" creationId="{F2463FC9-67B3-7E79-3DDA-6B4DCD3740A5}"/>
          </ac:spMkLst>
        </pc:spChg>
        <pc:picChg chg="add del mod">
          <ac:chgData name="Umland, Robert" userId="a04df51f-7e94-4154-83cd-beab2f3fc768" providerId="ADAL" clId="{15D7E14F-5E7A-4F17-BBB3-0EC103CC6138}" dt="2023-12-09T17:51:53.467" v="1189"/>
          <ac:picMkLst>
            <pc:docMk/>
            <pc:sldMk cId="3158227219" sldId="264"/>
            <ac:picMk id="7" creationId="{C8557C4A-1CBE-A8D4-9D97-48C5C69874E9}"/>
          </ac:picMkLst>
        </pc:picChg>
        <pc:picChg chg="add del mod">
          <ac:chgData name="Umland, Robert" userId="a04df51f-7e94-4154-83cd-beab2f3fc768" providerId="ADAL" clId="{15D7E14F-5E7A-4F17-BBB3-0EC103CC6138}" dt="2023-12-09T17:52:11.675" v="1198"/>
          <ac:picMkLst>
            <pc:docMk/>
            <pc:sldMk cId="3158227219" sldId="264"/>
            <ac:picMk id="9" creationId="{DA1697A7-DCDD-E94F-1937-831FB4BB9272}"/>
          </ac:picMkLst>
        </pc:picChg>
        <pc:picChg chg="add mod">
          <ac:chgData name="Umland, Robert" userId="a04df51f-7e94-4154-83cd-beab2f3fc768" providerId="ADAL" clId="{15D7E14F-5E7A-4F17-BBB3-0EC103CC6138}" dt="2023-12-09T17:57:05.467" v="1294" actId="1038"/>
          <ac:picMkLst>
            <pc:docMk/>
            <pc:sldMk cId="3158227219" sldId="264"/>
            <ac:picMk id="12" creationId="{E18F8646-DED4-CAB6-39DD-B20E6FC3B9AE}"/>
          </ac:picMkLst>
        </pc:picChg>
        <pc:picChg chg="add mod modCrop">
          <ac:chgData name="Umland, Robert" userId="a04df51f-7e94-4154-83cd-beab2f3fc768" providerId="ADAL" clId="{15D7E14F-5E7A-4F17-BBB3-0EC103CC6138}" dt="2023-12-09T17:56:59.769" v="1275" actId="692"/>
          <ac:picMkLst>
            <pc:docMk/>
            <pc:sldMk cId="3158227219" sldId="264"/>
            <ac:picMk id="14" creationId="{0F721812-1102-D1A2-D92F-C10EDCB20AC9}"/>
          </ac:picMkLst>
        </pc:picChg>
      </pc:sldChg>
      <pc:sldChg chg="addSp delSp modSp new mod">
        <pc:chgData name="Umland, Robert" userId="a04df51f-7e94-4154-83cd-beab2f3fc768" providerId="ADAL" clId="{15D7E14F-5E7A-4F17-BBB3-0EC103CC6138}" dt="2023-12-09T22:24:18.505" v="2718" actId="1076"/>
        <pc:sldMkLst>
          <pc:docMk/>
          <pc:sldMk cId="3585419359" sldId="265"/>
        </pc:sldMkLst>
        <pc:spChg chg="mod">
          <ac:chgData name="Umland, Robert" userId="a04df51f-7e94-4154-83cd-beab2f3fc768" providerId="ADAL" clId="{15D7E14F-5E7A-4F17-BBB3-0EC103CC6138}" dt="2023-12-09T21:47:28.925" v="2307" actId="14100"/>
          <ac:spMkLst>
            <pc:docMk/>
            <pc:sldMk cId="3585419359" sldId="265"/>
            <ac:spMk id="2" creationId="{0EE8F1E6-BDD7-C9C8-7F66-2ED58A458596}"/>
          </ac:spMkLst>
        </pc:spChg>
        <pc:spChg chg="mod">
          <ac:chgData name="Umland, Robert" userId="a04df51f-7e94-4154-83cd-beab2f3fc768" providerId="ADAL" clId="{15D7E14F-5E7A-4F17-BBB3-0EC103CC6138}" dt="2023-12-09T22:20:03.723" v="2704" actId="20577"/>
          <ac:spMkLst>
            <pc:docMk/>
            <pc:sldMk cId="3585419359" sldId="265"/>
            <ac:spMk id="3" creationId="{998DED7B-8274-AC03-6F8C-52ADC732F629}"/>
          </ac:spMkLst>
        </pc:spChg>
        <pc:spChg chg="del">
          <ac:chgData name="Umland, Robert" userId="a04df51f-7e94-4154-83cd-beab2f3fc768" providerId="ADAL" clId="{15D7E14F-5E7A-4F17-BBB3-0EC103CC6138}" dt="2023-12-09T21:48:32.043" v="2350"/>
          <ac:spMkLst>
            <pc:docMk/>
            <pc:sldMk cId="3585419359" sldId="265"/>
            <ac:spMk id="4" creationId="{306E3E2E-7DC9-33B8-CD98-DBD896670399}"/>
          </ac:spMkLst>
        </pc:spChg>
        <pc:spChg chg="add mod">
          <ac:chgData name="Umland, Robert" userId="a04df51f-7e94-4154-83cd-beab2f3fc768" providerId="ADAL" clId="{15D7E14F-5E7A-4F17-BBB3-0EC103CC6138}" dt="2023-12-09T21:48:14.493" v="2349" actId="1076"/>
          <ac:spMkLst>
            <pc:docMk/>
            <pc:sldMk cId="3585419359" sldId="265"/>
            <ac:spMk id="5" creationId="{50904B61-A8BF-214A-F7EF-BFC80723EE8E}"/>
          </ac:spMkLst>
        </pc:spChg>
        <pc:spChg chg="add del mod">
          <ac:chgData name="Umland, Robert" userId="a04df51f-7e94-4154-83cd-beab2f3fc768" providerId="ADAL" clId="{15D7E14F-5E7A-4F17-BBB3-0EC103CC6138}" dt="2023-12-09T22:23:30.168" v="2712" actId="478"/>
          <ac:spMkLst>
            <pc:docMk/>
            <pc:sldMk cId="3585419359" sldId="265"/>
            <ac:spMk id="15" creationId="{E9F9CB3A-EBBE-F5F4-CAB1-97C9C9DBE930}"/>
          </ac:spMkLst>
        </pc:spChg>
        <pc:picChg chg="add del mod">
          <ac:chgData name="Umland, Robert" userId="a04df51f-7e94-4154-83cd-beab2f3fc768" providerId="ADAL" clId="{15D7E14F-5E7A-4F17-BBB3-0EC103CC6138}" dt="2023-12-09T22:23:27.260" v="2711" actId="478"/>
          <ac:picMkLst>
            <pc:docMk/>
            <pc:sldMk cId="3585419359" sldId="265"/>
            <ac:picMk id="7" creationId="{DE2C711D-A04B-41BE-2B50-AEE1D3ADE18F}"/>
          </ac:picMkLst>
        </pc:picChg>
        <pc:picChg chg="add del mod">
          <ac:chgData name="Umland, Robert" userId="a04df51f-7e94-4154-83cd-beab2f3fc768" providerId="ADAL" clId="{15D7E14F-5E7A-4F17-BBB3-0EC103CC6138}" dt="2023-12-09T21:48:57.800" v="2359" actId="478"/>
          <ac:picMkLst>
            <pc:docMk/>
            <pc:sldMk cId="3585419359" sldId="265"/>
            <ac:picMk id="9" creationId="{B1E8B2FB-E198-A208-4C2D-C117436936CE}"/>
          </ac:picMkLst>
        </pc:picChg>
        <pc:picChg chg="add del mod">
          <ac:chgData name="Umland, Robert" userId="a04df51f-7e94-4154-83cd-beab2f3fc768" providerId="ADAL" clId="{15D7E14F-5E7A-4F17-BBB3-0EC103CC6138}" dt="2023-12-09T22:21:25.708" v="2705" actId="478"/>
          <ac:picMkLst>
            <pc:docMk/>
            <pc:sldMk cId="3585419359" sldId="265"/>
            <ac:picMk id="11" creationId="{89389541-3EA9-B4AB-DBB6-047C574FADD5}"/>
          </ac:picMkLst>
        </pc:picChg>
        <pc:picChg chg="add del mod">
          <ac:chgData name="Umland, Robert" userId="a04df51f-7e94-4154-83cd-beab2f3fc768" providerId="ADAL" clId="{15D7E14F-5E7A-4F17-BBB3-0EC103CC6138}" dt="2023-12-09T22:23:56.586" v="2715" actId="478"/>
          <ac:picMkLst>
            <pc:docMk/>
            <pc:sldMk cId="3585419359" sldId="265"/>
            <ac:picMk id="13" creationId="{60CC5440-729E-8250-28D3-76E71844DF87}"/>
          </ac:picMkLst>
        </pc:picChg>
        <pc:picChg chg="add mod">
          <ac:chgData name="Umland, Robert" userId="a04df51f-7e94-4154-83cd-beab2f3fc768" providerId="ADAL" clId="{15D7E14F-5E7A-4F17-BBB3-0EC103CC6138}" dt="2023-12-09T22:24:18.505" v="2718" actId="1076"/>
          <ac:picMkLst>
            <pc:docMk/>
            <pc:sldMk cId="3585419359" sldId="265"/>
            <ac:picMk id="17" creationId="{D255E4AB-3357-4426-987F-6D264E582B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A7E28-AD9D-A388-8F71-32A79A2C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Life in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2BC1C-FFA9-1C42-4E4E-FFC7A5976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Adapting to a new culture of communication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E1A19D-A97F-A097-3DBF-0126F683C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0" r="47567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BD7B94-DF0E-288E-66CF-A933DED2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21" y="2021401"/>
            <a:ext cx="3629203" cy="26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EE0CDA4A-6A58-B8D8-2312-228D198C1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0" r="37292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206DC3-EEA6-3EEF-A68A-0BE186645242}"/>
              </a:ext>
            </a:extLst>
          </p:cNvPr>
          <p:cNvSpPr txBox="1"/>
          <p:nvPr/>
        </p:nvSpPr>
        <p:spPr>
          <a:xfrm>
            <a:off x="406525" y="443680"/>
            <a:ext cx="6125632" cy="546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enlo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Do, M. (2023, July 14).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 &amp; product owner: Their relationship in product development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Medium. https://medium.com/@malik.do/scrum-master-product-owner-their-relationship-in-product-development-84a57885fa0f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Jovanović , V. (2023, August 9).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tips for scrum masters: Collaborating with Project Management for success in a transforming landscape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Scrum.org. https://www.scrum.org/resources/blog/5-tips-scrum-masters-collaborating-project-management-success-transforming-landscape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Palmquist, K. (2023, July 1).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Waterfall Project Management: Definition and examples - indeed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Waterfall Project Management: Definition and Examples. https://www.indeed.com/career-advice/career-development/waterfall-project-management 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 in slides 2-6 &amp; 8 used from Creative Commons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6392D-836F-8F11-196A-0B8EC1D5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/>
              <a:t>The scrum-agile team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F2E4B7-B58D-D47C-F994-C901E70E6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6" t="20705" r="14432" b="500"/>
          <a:stretch/>
        </p:blipFill>
        <p:spPr>
          <a:xfrm>
            <a:off x="533400" y="1024228"/>
            <a:ext cx="5562600" cy="48095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CCFE-1BA4-0EDB-2A0D-1AEAFC94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r>
              <a:rPr lang="en-US"/>
              <a:t>Product Owner</a:t>
            </a:r>
          </a:p>
          <a:p>
            <a:r>
              <a:rPr lang="en-US"/>
              <a:t>Scrum Master</a:t>
            </a:r>
          </a:p>
          <a:p>
            <a:r>
              <a:rPr lang="en-US"/>
              <a:t>Development team</a:t>
            </a:r>
          </a:p>
          <a:p>
            <a:pPr lvl="1"/>
            <a:r>
              <a:rPr lang="en-US"/>
              <a:t>Developers</a:t>
            </a:r>
          </a:p>
          <a:p>
            <a:pPr lvl="1"/>
            <a:r>
              <a:rPr lang="en-US"/>
              <a:t>Testers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0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11898-B716-776B-2CDF-970419F3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en-US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8F0B-4FE1-C13B-8EBB-B9738438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pPr marL="457200" lvl="0" indent="-3111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sz="1500"/>
              <a:t>Creates User Stories</a:t>
            </a:r>
          </a:p>
          <a:p>
            <a:pPr marL="914400" lvl="1" indent="-3111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sz="1500"/>
              <a:t>Interviews the client to get the pain points of the project</a:t>
            </a:r>
          </a:p>
          <a:p>
            <a:pPr marL="914400" lvl="1" indent="-3111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sz="1500"/>
              <a:t>Asks “As a(n) X, I want Y so that Z” questions.</a:t>
            </a:r>
          </a:p>
          <a:p>
            <a:pPr marL="914400" lvl="1" indent="-3111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300"/>
              <a:buFont typeface="Arial" panose="020B0604020202020204" pitchFamily="34" charset="0"/>
              <a:buChar char="●"/>
            </a:pPr>
            <a:r>
              <a:rPr lang="en-US" sz="1500"/>
              <a:t>Asks the 5 Whys</a:t>
            </a:r>
          </a:p>
          <a:p>
            <a:pPr marL="457200" lvl="0" indent="-3111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sz="1500"/>
              <a:t>Manages the product and product backlog</a:t>
            </a:r>
          </a:p>
          <a:p>
            <a:pPr marL="457200" lvl="0" indent="-3111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sz="1500"/>
              <a:t>Involves the stakeholders/end-users in backlog refinement/management</a:t>
            </a:r>
          </a:p>
          <a:p>
            <a:pPr marL="457200" lvl="0" indent="-3111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300"/>
              <a:buChar char="●"/>
            </a:pPr>
            <a:r>
              <a:rPr lang="en-US" sz="1500"/>
              <a:t>Aligns with other product owners from the product, company, or customer perspective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poster&#10;&#10;Description automatically generated">
            <a:extLst>
              <a:ext uri="{FF2B5EF4-FFF2-40B4-BE49-F238E27FC236}">
                <a16:creationId xmlns:a16="http://schemas.microsoft.com/office/drawing/2014/main" id="{9264AC68-9EDF-ACFC-6811-374299A8F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43025"/>
            <a:ext cx="5562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E1F02-CB0C-92B1-7C15-659C5EC1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/>
              <a:t>Scrum master</a:t>
            </a:r>
          </a:p>
        </p:txBody>
      </p:sp>
      <p:pic>
        <p:nvPicPr>
          <p:cNvPr id="5" name="Picture 4" descr="A tattoo on a person's arm&#10;&#10;Description automatically generated">
            <a:extLst>
              <a:ext uri="{FF2B5EF4-FFF2-40B4-BE49-F238E27FC236}">
                <a16:creationId xmlns:a16="http://schemas.microsoft.com/office/drawing/2014/main" id="{BC8321AC-DD87-47E3-2FFC-5E5186DE7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1" b="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3AB9-BC46-654C-36FC-3904D546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 marL="457200" marR="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/>
              <a:t>Facilitator</a:t>
            </a:r>
          </a:p>
          <a:p>
            <a:pPr marL="914400" lvl="1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/>
              <a:t>Coaches the Scrum Team on Scrum practices</a:t>
            </a:r>
          </a:p>
          <a:p>
            <a:pPr marL="914400" lvl="1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/>
              <a:t>Manages roadblocks</a:t>
            </a:r>
          </a:p>
          <a:p>
            <a:pPr marL="914400" lvl="1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/>
              <a:t>Encourages open communication and collaboration among team members, stakeholders, and other teams</a:t>
            </a:r>
          </a:p>
          <a:p>
            <a:pPr marL="457200" marR="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/>
              <a:t>Fosters trust and empower the team to self-organize</a:t>
            </a:r>
          </a:p>
          <a:p>
            <a:pPr marL="457200" marR="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/>
              <a:t>Continuous improvement of the team</a:t>
            </a:r>
          </a:p>
          <a:p>
            <a:pPr marL="457200" marR="0" indent="-311150"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/>
              <a:t>Works closely with the Product Owner for effective prioritization of work and the product backlog</a:t>
            </a:r>
          </a:p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5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in an office&#10;&#10;Description automatically generated">
            <a:extLst>
              <a:ext uri="{FF2B5EF4-FFF2-40B4-BE49-F238E27FC236}">
                <a16:creationId xmlns:a16="http://schemas.microsoft.com/office/drawing/2014/main" id="{717067B1-9F97-6334-8BCA-B6D65DEA8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49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48D98-3A42-11C5-037B-BDB5C1FB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/>
              <a:t>Developers and testers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3154-535F-FC15-D744-AD886F43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</a:pPr>
            <a:r>
              <a:rPr lang="en-US"/>
              <a:t>Acts as a self-organizing unit</a:t>
            </a:r>
          </a:p>
          <a:p>
            <a: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</a:pPr>
            <a:r>
              <a:rPr lang="en-US"/>
              <a:t>All team members are at the same ‘level’, no special titles, no ‘sub-teams’</a:t>
            </a:r>
          </a:p>
          <a:p>
            <a: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</a:pPr>
            <a:r>
              <a:rPr lang="en-US"/>
              <a:t>Cross-functional, have all the skills necessary to develop the product</a:t>
            </a:r>
          </a:p>
          <a:p>
            <a: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</a:pPr>
            <a:r>
              <a:rPr lang="en-US"/>
              <a:t>Committed to achieving the common sprint goal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 of scrum framework with text and icons&#10;&#10;Description automatically generated">
            <a:extLst>
              <a:ext uri="{FF2B5EF4-FFF2-40B4-BE49-F238E27FC236}">
                <a16:creationId xmlns:a16="http://schemas.microsoft.com/office/drawing/2014/main" id="{09B00F1D-2039-90BE-4448-61039B627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7B0886-E8A0-D38A-161D-5E446DEB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Waterfall project development approach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fographic of a person walking down steps labeled with the steps in Waterfall methodology. The steps are 1. requirements; 2. analysis; 3. design; 4. implementation; 5. testing; and 6. maintenance.">
            <a:extLst>
              <a:ext uri="{FF2B5EF4-FFF2-40B4-BE49-F238E27FC236}">
                <a16:creationId xmlns:a16="http://schemas.microsoft.com/office/drawing/2014/main" id="{085B1AF6-DEAE-AE8B-1AE6-D130D0B5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55" y="716196"/>
            <a:ext cx="7228091" cy="542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2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6BFA-C53E-44EC-543B-2689C87C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42337"/>
            <a:ext cx="10210800" cy="1382156"/>
          </a:xfrm>
        </p:spPr>
        <p:txBody>
          <a:bodyPr/>
          <a:lstStyle/>
          <a:p>
            <a:r>
              <a:rPr lang="en-US" dirty="0"/>
              <a:t>Waterfall vs agile approaches</a:t>
            </a:r>
          </a:p>
        </p:txBody>
      </p:sp>
      <p:pic>
        <p:nvPicPr>
          <p:cNvPr id="12" name="Content Placeholder 11" descr="A small waterfall in a pond&#10;&#10;Description automatically generated">
            <a:extLst>
              <a:ext uri="{FF2B5EF4-FFF2-40B4-BE49-F238E27FC236}">
                <a16:creationId xmlns:a16="http://schemas.microsoft.com/office/drawing/2014/main" id="{E18F8646-DED4-CAB6-39DD-B20E6FC3B9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4" y="1924493"/>
            <a:ext cx="2727325" cy="2045494"/>
          </a:xfrm>
        </p:spPr>
      </p:pic>
      <p:pic>
        <p:nvPicPr>
          <p:cNvPr id="14" name="Content Placeholder 13" descr="Diagram of scrum framework with text and icons&#10;&#10;Description automatically generated">
            <a:extLst>
              <a:ext uri="{FF2B5EF4-FFF2-40B4-BE49-F238E27FC236}">
                <a16:creationId xmlns:a16="http://schemas.microsoft.com/office/drawing/2014/main" id="{0F721812-1102-D1A2-D92F-C10EDCB20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4582" r="9091" b="-2083"/>
          <a:stretch/>
        </p:blipFill>
        <p:spPr>
          <a:xfrm>
            <a:off x="6446043" y="2015695"/>
            <a:ext cx="3291840" cy="1920240"/>
          </a:xfr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F1B669-A749-BC36-474A-C0640005CF36}"/>
              </a:ext>
            </a:extLst>
          </p:cNvPr>
          <p:cNvSpPr txBox="1"/>
          <p:nvPr/>
        </p:nvSpPr>
        <p:spPr>
          <a:xfrm>
            <a:off x="1371600" y="2152650"/>
            <a:ext cx="1228725" cy="87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97867-2CE4-6BE6-ACF5-EE55D44A2BF5}"/>
              </a:ext>
            </a:extLst>
          </p:cNvPr>
          <p:cNvSpPr txBox="1"/>
          <p:nvPr/>
        </p:nvSpPr>
        <p:spPr>
          <a:xfrm>
            <a:off x="2801936" y="14805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Waterfall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F41DD-7D4E-FCA4-8A85-E89D08023667}"/>
              </a:ext>
            </a:extLst>
          </p:cNvPr>
          <p:cNvSpPr txBox="1"/>
          <p:nvPr/>
        </p:nvSpPr>
        <p:spPr>
          <a:xfrm>
            <a:off x="7751682" y="1483248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A3E49-E4AD-A01C-4B78-44007A0241ED}"/>
              </a:ext>
            </a:extLst>
          </p:cNvPr>
          <p:cNvSpPr txBox="1"/>
          <p:nvPr/>
        </p:nvSpPr>
        <p:spPr>
          <a:xfrm>
            <a:off x="1067195" y="4055269"/>
            <a:ext cx="4562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step completes before the next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requirements at the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communications during project with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adjust requirements mid-project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Risks identified and addressed early in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may be missed until too 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63FC9-67B3-7E79-3DDA-6B4DCD3740A5}"/>
              </a:ext>
            </a:extLst>
          </p:cNvPr>
          <p:cNvSpPr txBox="1"/>
          <p:nvPr/>
        </p:nvSpPr>
        <p:spPr>
          <a:xfrm>
            <a:off x="6096000" y="4055269"/>
            <a:ext cx="51359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and Incremental approach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small step builds on the previous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 are updated along the whole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involvement throughout the process is welcomed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to adjust requirements mid-project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Risks identified during in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detection allows them to be addressed as they come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Larger issues may be harder to adapt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2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F1E6-BDD7-C9C8-7F66-2ED58A45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28601"/>
            <a:ext cx="7010400" cy="742949"/>
          </a:xfrm>
        </p:spPr>
        <p:txBody>
          <a:bodyPr/>
          <a:lstStyle/>
          <a:p>
            <a:r>
              <a:rPr lang="en-US" dirty="0"/>
              <a:t>SNHU Travel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ED7B-8274-AC03-6F8C-52ADC732F6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Mid-way through this project, the client came to the Product Owner with a major change to how the product would operate</a:t>
            </a:r>
          </a:p>
          <a:p>
            <a:r>
              <a:rPr lang="en-US" dirty="0"/>
              <a:t>Due to the iterative process of agile, the team was able to adjust in the middle of a Sprint to accommodate the change.</a:t>
            </a:r>
          </a:p>
          <a:p>
            <a:r>
              <a:rPr lang="en-US" dirty="0"/>
              <a:t>Using the Agile approach was the correct choice for this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904B61-A8BF-214A-F7EF-BFC80723EE8E}"/>
              </a:ext>
            </a:extLst>
          </p:cNvPr>
          <p:cNvSpPr txBox="1">
            <a:spLocks/>
          </p:cNvSpPr>
          <p:nvPr/>
        </p:nvSpPr>
        <p:spPr>
          <a:xfrm>
            <a:off x="3233737" y="971550"/>
            <a:ext cx="5724525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Example of the Agile Approach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55E4AB-3357-4426-987F-6D264E58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78" y="1695891"/>
            <a:ext cx="5622395" cy="42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935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74"/>
      </a:accent1>
      <a:accent2>
        <a:srgbClr val="D517B1"/>
      </a:accent2>
      <a:accent3>
        <a:srgbClr val="BB29E7"/>
      </a:accent3>
      <a:accent4>
        <a:srgbClr val="601FD6"/>
      </a:accent4>
      <a:accent5>
        <a:srgbClr val="2935E7"/>
      </a:accent5>
      <a:accent6>
        <a:srgbClr val="1772D5"/>
      </a:accent6>
      <a:hlink>
        <a:srgbClr val="4D3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4E8B3F853F3643899B5ED2F267C57B" ma:contentTypeVersion="7" ma:contentTypeDescription="Create a new document." ma:contentTypeScope="" ma:versionID="8dcea5f8ab3389fbf39243a0d74901ab">
  <xsd:schema xmlns:xsd="http://www.w3.org/2001/XMLSchema" xmlns:xs="http://www.w3.org/2001/XMLSchema" xmlns:p="http://schemas.microsoft.com/office/2006/metadata/properties" xmlns:ns3="5b6f9183-fe11-4f01-a40a-1f42919571e4" xmlns:ns4="724e3975-12ac-4c2d-9799-878db84c28db" targetNamespace="http://schemas.microsoft.com/office/2006/metadata/properties" ma:root="true" ma:fieldsID="c86df70b93895ce210d5ed8ed55452e4" ns3:_="" ns4:_="">
    <xsd:import namespace="5b6f9183-fe11-4f01-a40a-1f42919571e4"/>
    <xsd:import namespace="724e3975-12ac-4c2d-9799-878db84c28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f9183-fe11-4f01-a40a-1f42919571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e3975-12ac-4c2d-9799-878db84c28d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6f9183-fe11-4f01-a40a-1f42919571e4" xsi:nil="true"/>
  </documentManagement>
</p:properties>
</file>

<file path=customXml/itemProps1.xml><?xml version="1.0" encoding="utf-8"?>
<ds:datastoreItem xmlns:ds="http://schemas.openxmlformats.org/officeDocument/2006/customXml" ds:itemID="{96E0956C-5A80-418C-9ED5-0C11CA68F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f9183-fe11-4f01-a40a-1f42919571e4"/>
    <ds:schemaRef ds:uri="724e3975-12ac-4c2d-9799-878db84c28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0E7171-BC2B-41CC-AAEE-398B55E065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D0CDA1-8375-4244-A2B9-EBF383FB769D}">
  <ds:schemaRefs>
    <ds:schemaRef ds:uri="http://schemas.microsoft.com/office/2006/metadata/properties"/>
    <ds:schemaRef ds:uri="724e3975-12ac-4c2d-9799-878db84c28d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b6f9183-fe11-4f01-a40a-1f42919571e4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489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Univers Condensed Light</vt:lpstr>
      <vt:lpstr>Walbaum Display Light</vt:lpstr>
      <vt:lpstr>AngleLinesVTI</vt:lpstr>
      <vt:lpstr>Life in Agile</vt:lpstr>
      <vt:lpstr>The scrum-agile team</vt:lpstr>
      <vt:lpstr>Product owner</vt:lpstr>
      <vt:lpstr>Scrum master</vt:lpstr>
      <vt:lpstr>Developers and testers </vt:lpstr>
      <vt:lpstr>PowerPoint Presentation</vt:lpstr>
      <vt:lpstr>Waterfall project development approach</vt:lpstr>
      <vt:lpstr>Waterfall vs agile approaches</vt:lpstr>
      <vt:lpstr>SNHU Travel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in Agile</dc:title>
  <dc:creator>Umland, Robert</dc:creator>
  <cp:lastModifiedBy>Umland, Robert</cp:lastModifiedBy>
  <cp:revision>1</cp:revision>
  <dcterms:created xsi:type="dcterms:W3CDTF">2023-12-08T22:18:47Z</dcterms:created>
  <dcterms:modified xsi:type="dcterms:W3CDTF">2023-12-09T22:55:35Z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0x0101007B4E8B3F853F3643899B5ED2F267C57B</vt:lpwstr>
  </property>
</Properties>
</file>