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7102475" cy="93884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E93CEC-D846-4A15-B179-D86781DBA242}">
  <a:tblStyle styleId="{59E93CEC-D846-4A15-B179-D86781DBA242}"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AF5"/>
          </a:solidFill>
        </a:fill>
      </a:tcStyle>
    </a:wholeTbl>
    <a:band1H>
      <a:tcTxStyle/>
      <a:tcStyle>
        <a:fill>
          <a:solidFill>
            <a:srgbClr val="CFD2EB"/>
          </a:solidFill>
        </a:fill>
      </a:tcStyle>
    </a:band1H>
    <a:band2H>
      <a:tcTxStyle/>
    </a:band2H>
    <a:band1V>
      <a:tcTxStyle/>
      <a:tcStyle>
        <a:fill>
          <a:solidFill>
            <a:srgbClr val="CFD2E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10225" y="4459525"/>
            <a:ext cx="5681975" cy="422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9: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0: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1: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2: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3: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4: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5: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5: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6: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6: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7: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8: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9: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0: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710225" y="4459525"/>
            <a:ext cx="5681975" cy="422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2"/>
          <p:cNvSpPr/>
          <p:nvPr/>
        </p:nvSpPr>
        <p:spPr>
          <a:xfrm>
            <a:off x="0" y="3866920"/>
            <a:ext cx="9144000" cy="2991080"/>
          </a:xfrm>
          <a:prstGeom prst="rect">
            <a:avLst/>
          </a:prstGeom>
          <a:gradFill>
            <a:gsLst>
              <a:gs pos="0">
                <a:srgbClr val="FFFFFF">
                  <a:alpha val="90980"/>
                </a:srgbClr>
              </a:gs>
              <a:gs pos="37000">
                <a:srgbClr val="FFFFFF">
                  <a:alpha val="75686"/>
                </a:srgbClr>
              </a:gs>
              <a:gs pos="100000">
                <a:srgbClr val="B4DCFA">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7" name="Google Shape;17;p2"/>
          <p:cNvSpPr/>
          <p:nvPr/>
        </p:nvSpPr>
        <p:spPr>
          <a:xfrm>
            <a:off x="0" y="0"/>
            <a:ext cx="9144000" cy="3866920"/>
          </a:xfrm>
          <a:prstGeom prst="rect">
            <a:avLst/>
          </a:prstGeom>
          <a:gradFill>
            <a:gsLst>
              <a:gs pos="0">
                <a:srgbClr val="FFFFFF">
                  <a:alpha val="88627"/>
                </a:srgbClr>
              </a:gs>
              <a:gs pos="48000">
                <a:srgbClr val="FFFFFF">
                  <a:alpha val="61960"/>
                </a:srgbClr>
              </a:gs>
              <a:gs pos="100000">
                <a:srgbClr val="B4DCFA">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8" name="Google Shape;18;p2"/>
          <p:cNvSpPr/>
          <p:nvPr/>
        </p:nvSpPr>
        <p:spPr>
          <a:xfrm>
            <a:off x="0" y="2652311"/>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9" name="Google Shape;19;p2"/>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0" name="Google Shape;20;p2"/>
          <p:cNvSpPr txBox="1"/>
          <p:nvPr>
            <p:ph idx="1" type="subTitle"/>
          </p:nvPr>
        </p:nvSpPr>
        <p:spPr>
          <a:xfrm>
            <a:off x="1473795" y="5052545"/>
            <a:ext cx="5637010" cy="882119"/>
          </a:xfrm>
          <a:prstGeom prst="rect">
            <a:avLst/>
          </a:prstGeom>
          <a:noFill/>
          <a:ln>
            <a:noFill/>
          </a:ln>
        </p:spPr>
        <p:txBody>
          <a:bodyPr anchorCtr="0" anchor="t" bIns="91425" lIns="91425" spcFirstLastPara="1" rIns="91425" wrap="square" tIns="91425">
            <a:noAutofit/>
          </a:bodyPr>
          <a:lstStyle>
            <a:lvl1pPr indent="0" lvl="0" marL="0" marR="0" rtl="0" algn="l">
              <a:spcBef>
                <a:spcPts val="440"/>
              </a:spcBef>
              <a:spcAft>
                <a:spcPts val="0"/>
              </a:spcAft>
              <a:buClr>
                <a:srgbClr val="C3260C"/>
              </a:buClr>
              <a:buSzPts val="2860"/>
              <a:buFont typeface="Georgia"/>
              <a:buNone/>
              <a:defRPr b="0" i="0" sz="2200" u="none" cap="none" strike="noStrike">
                <a:solidFill>
                  <a:schemeClr val="dk2"/>
                </a:solidFill>
                <a:latin typeface="Trebuchet MS"/>
                <a:ea typeface="Trebuchet MS"/>
                <a:cs typeface="Trebuchet MS"/>
                <a:sym typeface="Trebuchet MS"/>
              </a:defRPr>
            </a:lvl1pPr>
            <a:lvl2pPr indent="0" lvl="1" marL="457200" marR="0" rtl="0" algn="ctr">
              <a:spcBef>
                <a:spcPts val="400"/>
              </a:spcBef>
              <a:spcAft>
                <a:spcPts val="0"/>
              </a:spcAft>
              <a:buClr>
                <a:srgbClr val="C3260C"/>
              </a:buClr>
              <a:buSzPts val="2600"/>
              <a:buFont typeface="Georgia"/>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360"/>
              </a:spcBef>
              <a:spcAft>
                <a:spcPts val="0"/>
              </a:spcAft>
              <a:buClr>
                <a:srgbClr val="C3260C"/>
              </a:buClr>
              <a:buSzPts val="2340"/>
              <a:buFont typeface="Georgia"/>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320"/>
              </a:spcBef>
              <a:spcAft>
                <a:spcPts val="0"/>
              </a:spcAft>
              <a:buClr>
                <a:srgbClr val="C3260C"/>
              </a:buClr>
              <a:buSzPts val="2080"/>
              <a:buFont typeface="Georgia"/>
              <a:buNone/>
              <a:defRPr b="0" i="0" sz="1600" u="none" cap="none" strike="noStrike">
                <a:solidFill>
                  <a:srgbClr val="888888"/>
                </a:solidFill>
                <a:latin typeface="Trebuchet MS"/>
                <a:ea typeface="Trebuchet MS"/>
                <a:cs typeface="Trebuchet MS"/>
                <a:sym typeface="Trebuchet MS"/>
              </a:defRPr>
            </a:lvl4pPr>
            <a:lvl5pPr indent="0" lvl="4" marL="1828800" marR="0" rtl="0" algn="ctr">
              <a:spcBef>
                <a:spcPts val="300"/>
              </a:spcBef>
              <a:spcAft>
                <a:spcPts val="0"/>
              </a:spcAft>
              <a:buClr>
                <a:srgbClr val="C3260C"/>
              </a:buClr>
              <a:buSzPts val="1820"/>
              <a:buFont typeface="Georgia"/>
              <a:buNone/>
              <a:defRPr b="0" i="0" sz="1400" u="none" cap="none" strike="noStrike">
                <a:solidFill>
                  <a:srgbClr val="888888"/>
                </a:solidFill>
                <a:latin typeface="Trebuchet MS"/>
                <a:ea typeface="Trebuchet MS"/>
                <a:cs typeface="Trebuchet MS"/>
                <a:sym typeface="Trebuchet MS"/>
              </a:defRPr>
            </a:lvl5pPr>
            <a:lvl6pPr indent="0" lvl="5" marL="2286000" marR="0" rtl="0" algn="ctr">
              <a:spcBef>
                <a:spcPts val="300"/>
              </a:spcBef>
              <a:spcAft>
                <a:spcPts val="0"/>
              </a:spcAft>
              <a:buClr>
                <a:srgbClr val="C3260C"/>
              </a:buClr>
              <a:buSzPts val="1820"/>
              <a:buFont typeface="Georgia"/>
              <a:buNone/>
              <a:defRPr b="0" i="0" sz="1400" u="none" cap="none" strike="noStrike">
                <a:solidFill>
                  <a:srgbClr val="888888"/>
                </a:solidFill>
                <a:latin typeface="Trebuchet MS"/>
                <a:ea typeface="Trebuchet MS"/>
                <a:cs typeface="Trebuchet MS"/>
                <a:sym typeface="Trebuchet MS"/>
              </a:defRPr>
            </a:lvl6pPr>
            <a:lvl7pPr indent="0" lvl="6" marL="2743200" marR="0" rtl="0" algn="ctr">
              <a:spcBef>
                <a:spcPts val="300"/>
              </a:spcBef>
              <a:spcAft>
                <a:spcPts val="0"/>
              </a:spcAft>
              <a:buClr>
                <a:srgbClr val="C3260C"/>
              </a:buClr>
              <a:buSzPts val="1820"/>
              <a:buFont typeface="Georgia"/>
              <a:buNone/>
              <a:defRPr b="0" i="0" sz="1400" u="none" cap="none" strike="noStrike">
                <a:solidFill>
                  <a:srgbClr val="888888"/>
                </a:solidFill>
                <a:latin typeface="Trebuchet MS"/>
                <a:ea typeface="Trebuchet MS"/>
                <a:cs typeface="Trebuchet MS"/>
                <a:sym typeface="Trebuchet MS"/>
              </a:defRPr>
            </a:lvl7pPr>
            <a:lvl8pPr indent="0" lvl="7" marL="3200400" marR="0" rtl="0" algn="ctr">
              <a:spcBef>
                <a:spcPts val="300"/>
              </a:spcBef>
              <a:spcAft>
                <a:spcPts val="0"/>
              </a:spcAft>
              <a:buClr>
                <a:srgbClr val="C3260C"/>
              </a:buClr>
              <a:buSzPts val="1820"/>
              <a:buFont typeface="Georgia"/>
              <a:buNone/>
              <a:defRPr b="0" i="0" sz="1400" u="none" cap="none" strike="noStrike">
                <a:solidFill>
                  <a:srgbClr val="888888"/>
                </a:solidFill>
                <a:latin typeface="Trebuchet MS"/>
                <a:ea typeface="Trebuchet MS"/>
                <a:cs typeface="Trebuchet MS"/>
                <a:sym typeface="Trebuchet MS"/>
              </a:defRPr>
            </a:lvl8pPr>
            <a:lvl9pPr indent="0" lvl="8" marL="3657600" marR="0" rtl="0" algn="ctr">
              <a:spcBef>
                <a:spcPts val="300"/>
              </a:spcBef>
              <a:spcAft>
                <a:spcPts val="300"/>
              </a:spcAft>
              <a:buClr>
                <a:srgbClr val="C3260C"/>
              </a:buClr>
              <a:buSzPts val="1820"/>
              <a:buFont typeface="Georgia"/>
              <a:buNone/>
              <a:defRPr b="0" i="0" sz="1400" u="none" cap="none" strike="noStrike">
                <a:solidFill>
                  <a:srgbClr val="888888"/>
                </a:solidFill>
                <a:latin typeface="Trebuchet MS"/>
                <a:ea typeface="Trebuchet MS"/>
                <a:cs typeface="Trebuchet MS"/>
                <a:sym typeface="Trebuchet MS"/>
              </a:defRPr>
            </a:lvl9pPr>
          </a:lstStyle>
          <a:p/>
        </p:txBody>
      </p:sp>
      <p:sp>
        <p:nvSpPr>
          <p:cNvPr id="21" name="Google Shape;21;p2"/>
          <p:cNvSpPr txBox="1"/>
          <p:nvPr>
            <p:ph idx="10" type="dt"/>
          </p:nvPr>
        </p:nvSpPr>
        <p:spPr>
          <a:xfrm>
            <a:off x="6172200" y="6172200"/>
            <a:ext cx="25146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2" name="Google Shape;22;p2"/>
          <p:cNvSpPr txBox="1"/>
          <p:nvPr>
            <p:ph idx="11" type="ftr"/>
          </p:nvPr>
        </p:nvSpPr>
        <p:spPr>
          <a:xfrm>
            <a:off x="457199" y="6172200"/>
            <a:ext cx="3352801"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3" name="Google Shape;23;p2"/>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rgbClr val="7F7F7F"/>
                </a:solidFill>
                <a:latin typeface="Trebuchet MS"/>
                <a:ea typeface="Trebuchet MS"/>
                <a:cs typeface="Trebuchet MS"/>
                <a:sym typeface="Trebuchet MS"/>
              </a:defRPr>
            </a:lvl1pPr>
            <a:lvl2pPr indent="0" lvl="1" marL="0" marR="0" rtl="0" algn="ctr">
              <a:spcBef>
                <a:spcPts val="0"/>
              </a:spcBef>
              <a:buNone/>
              <a:defRPr b="1" i="0" sz="1200" u="none" cap="none" strike="noStrike">
                <a:solidFill>
                  <a:srgbClr val="7F7F7F"/>
                </a:solidFill>
                <a:latin typeface="Trebuchet MS"/>
                <a:ea typeface="Trebuchet MS"/>
                <a:cs typeface="Trebuchet MS"/>
                <a:sym typeface="Trebuchet MS"/>
              </a:defRPr>
            </a:lvl2pPr>
            <a:lvl3pPr indent="0" lvl="2" marL="0" marR="0" rtl="0" algn="ctr">
              <a:spcBef>
                <a:spcPts val="0"/>
              </a:spcBef>
              <a:buNone/>
              <a:defRPr b="1" i="0" sz="1200" u="none" cap="none" strike="noStrike">
                <a:solidFill>
                  <a:srgbClr val="7F7F7F"/>
                </a:solidFill>
                <a:latin typeface="Trebuchet MS"/>
                <a:ea typeface="Trebuchet MS"/>
                <a:cs typeface="Trebuchet MS"/>
                <a:sym typeface="Trebuchet MS"/>
              </a:defRPr>
            </a:lvl3pPr>
            <a:lvl4pPr indent="0" lvl="3" marL="0" marR="0" rtl="0" algn="ctr">
              <a:spcBef>
                <a:spcPts val="0"/>
              </a:spcBef>
              <a:buNone/>
              <a:defRPr b="1" i="0" sz="1200" u="none" cap="none" strike="noStrike">
                <a:solidFill>
                  <a:srgbClr val="7F7F7F"/>
                </a:solidFill>
                <a:latin typeface="Trebuchet MS"/>
                <a:ea typeface="Trebuchet MS"/>
                <a:cs typeface="Trebuchet MS"/>
                <a:sym typeface="Trebuchet MS"/>
              </a:defRPr>
            </a:lvl4pPr>
            <a:lvl5pPr indent="0" lvl="4" marL="0" marR="0" rtl="0" algn="ctr">
              <a:spcBef>
                <a:spcPts val="0"/>
              </a:spcBef>
              <a:buNone/>
              <a:defRPr b="1" i="0" sz="1200" u="none" cap="none" strike="noStrike">
                <a:solidFill>
                  <a:srgbClr val="7F7F7F"/>
                </a:solidFill>
                <a:latin typeface="Trebuchet MS"/>
                <a:ea typeface="Trebuchet MS"/>
                <a:cs typeface="Trebuchet MS"/>
                <a:sym typeface="Trebuchet MS"/>
              </a:defRPr>
            </a:lvl5pPr>
            <a:lvl6pPr indent="0" lvl="5" marL="0" marR="0" rtl="0" algn="ctr">
              <a:spcBef>
                <a:spcPts val="0"/>
              </a:spcBef>
              <a:buNone/>
              <a:defRPr b="1" i="0" sz="1200" u="none" cap="none" strike="noStrike">
                <a:solidFill>
                  <a:srgbClr val="7F7F7F"/>
                </a:solidFill>
                <a:latin typeface="Trebuchet MS"/>
                <a:ea typeface="Trebuchet MS"/>
                <a:cs typeface="Trebuchet MS"/>
                <a:sym typeface="Trebuchet MS"/>
              </a:defRPr>
            </a:lvl6pPr>
            <a:lvl7pPr indent="0" lvl="6" marL="0" marR="0" rtl="0" algn="ctr">
              <a:spcBef>
                <a:spcPts val="0"/>
              </a:spcBef>
              <a:buNone/>
              <a:defRPr b="1" i="0" sz="1200" u="none" cap="none" strike="noStrike">
                <a:solidFill>
                  <a:srgbClr val="7F7F7F"/>
                </a:solidFill>
                <a:latin typeface="Trebuchet MS"/>
                <a:ea typeface="Trebuchet MS"/>
                <a:cs typeface="Trebuchet MS"/>
                <a:sym typeface="Trebuchet MS"/>
              </a:defRPr>
            </a:lvl7pPr>
            <a:lvl8pPr indent="0" lvl="7" marL="0" marR="0" rtl="0" algn="ctr">
              <a:spcBef>
                <a:spcPts val="0"/>
              </a:spcBef>
              <a:buNone/>
              <a:defRPr b="1" i="0" sz="1200" u="none" cap="none" strike="noStrike">
                <a:solidFill>
                  <a:srgbClr val="7F7F7F"/>
                </a:solidFill>
                <a:latin typeface="Trebuchet MS"/>
                <a:ea typeface="Trebuchet MS"/>
                <a:cs typeface="Trebuchet MS"/>
                <a:sym typeface="Trebuchet MS"/>
              </a:defRPr>
            </a:lvl8pPr>
            <a:lvl9pPr indent="0" lvl="8" marL="0" marR="0" rtl="0" algn="ctr">
              <a:spcBef>
                <a:spcPts val="0"/>
              </a:spcBef>
              <a:buNone/>
              <a:defRPr b="1" i="0" sz="1200" u="none" cap="none" strike="noStrike">
                <a:solidFill>
                  <a:srgbClr val="7F7F7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
          <p:cNvSpPr txBox="1"/>
          <p:nvPr>
            <p:ph type="ctrTitle"/>
          </p:nvPr>
        </p:nvSpPr>
        <p:spPr>
          <a:xfrm>
            <a:off x="817581" y="3132290"/>
            <a:ext cx="7175351" cy="1793167"/>
          </a:xfrm>
          <a:prstGeom prst="rect">
            <a:avLst/>
          </a:prstGeom>
          <a:noFill/>
          <a:ln>
            <a:noFill/>
          </a:ln>
        </p:spPr>
        <p:txBody>
          <a:bodyPr anchorCtr="0" anchor="t" bIns="91425" lIns="91425" spcFirstLastPara="1" rIns="91425" wrap="square" tIns="91425">
            <a:noAutofit/>
          </a:bodyPr>
          <a:lstStyle>
            <a:lvl1pPr indent="-462280" lvl="0" marL="640080" marR="0" rtl="0" algn="l">
              <a:spcBef>
                <a:spcPts val="0"/>
              </a:spcBef>
              <a:spcAft>
                <a:spcPts val="0"/>
              </a:spcAft>
              <a:buClr>
                <a:srgbClr val="C3260C"/>
              </a:buClr>
              <a:buSzPts val="6912"/>
              <a:buFont typeface="Georgia"/>
              <a:buChar char="*"/>
              <a:defRPr b="1" i="0" sz="5400" u="none" cap="none" strike="noStrike">
                <a:solidFill>
                  <a:schemeClr val="dk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11"/>
          <p:cNvSpPr txBox="1"/>
          <p:nvPr>
            <p:ph type="title"/>
          </p:nvPr>
        </p:nvSpPr>
        <p:spPr>
          <a:xfrm>
            <a:off x="1793289" y="4372168"/>
            <a:ext cx="6512511" cy="1143000"/>
          </a:xfrm>
          <a:prstGeom prst="rect">
            <a:avLst/>
          </a:prstGeom>
          <a:noFill/>
          <a:ln>
            <a:noFill/>
          </a:ln>
        </p:spPr>
        <p:txBody>
          <a:bodyPr anchorCtr="0" anchor="t" bIns="91425" lIns="91425" spcFirstLastPara="1" rIns="91425" wrap="square" tIns="91425">
            <a:noAutofit/>
          </a:bodyPr>
          <a:lstStyle>
            <a:lvl1pPr indent="-320040" lvl="0" marL="320040" marR="0" rtl="0" algn="r">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86" name="Google Shape;86;p11"/>
          <p:cNvSpPr txBox="1"/>
          <p:nvPr>
            <p:ph idx="1" type="body"/>
          </p:nvPr>
        </p:nvSpPr>
        <p:spPr>
          <a:xfrm rot="5400000">
            <a:off x="3368040" y="-731521"/>
            <a:ext cx="3474720" cy="6400800"/>
          </a:xfrm>
          <a:prstGeom prst="rect">
            <a:avLst/>
          </a:prstGeom>
          <a:noFill/>
          <a:ln>
            <a:noFill/>
          </a:ln>
        </p:spPr>
        <p:txBody>
          <a:bodyPr anchorCtr="0" anchor="t" bIns="91425" lIns="91425" spcFirstLastPara="1" rIns="91425" wrap="square" tIns="91425">
            <a:noAutofit/>
          </a:bodyPr>
          <a:lstStyle>
            <a:lvl1pPr indent="-410210" lvl="0" marL="457200" marR="0" rtl="0" algn="l">
              <a:spcBef>
                <a:spcPts val="440"/>
              </a:spcBef>
              <a:spcAft>
                <a:spcPts val="0"/>
              </a:spcAft>
              <a:buClr>
                <a:srgbClr val="C3260C"/>
              </a:buClr>
              <a:buSzPts val="2860"/>
              <a:buFont typeface="Georgia"/>
              <a:buChar char="*"/>
              <a:defRPr b="0" i="0" sz="2200" u="none" cap="none" strike="noStrike">
                <a:solidFill>
                  <a:srgbClr val="3F3F3F"/>
                </a:solidFill>
                <a:latin typeface="Trebuchet MS"/>
                <a:ea typeface="Trebuchet MS"/>
                <a:cs typeface="Trebuchet MS"/>
                <a:sym typeface="Trebuchet MS"/>
              </a:defRPr>
            </a:lvl1pPr>
            <a:lvl2pPr indent="-393700" lvl="1" marL="914400" marR="0" rtl="0" algn="l">
              <a:spcBef>
                <a:spcPts val="400"/>
              </a:spcBef>
              <a:spcAft>
                <a:spcPts val="0"/>
              </a:spcAft>
              <a:buClr>
                <a:srgbClr val="C3260C"/>
              </a:buClr>
              <a:buSzPts val="2600"/>
              <a:buFont typeface="Georgia"/>
              <a:buChar char="*"/>
              <a:defRPr b="0" i="0" sz="2000" u="none" cap="none" strike="noStrike">
                <a:solidFill>
                  <a:srgbClr val="3F3F3F"/>
                </a:solidFill>
                <a:latin typeface="Trebuchet MS"/>
                <a:ea typeface="Trebuchet MS"/>
                <a:cs typeface="Trebuchet MS"/>
                <a:sym typeface="Trebuchet MS"/>
              </a:defRPr>
            </a:lvl2pPr>
            <a:lvl3pPr indent="-377189" lvl="2" marL="1371600" marR="0" rtl="0" algn="l">
              <a:spcBef>
                <a:spcPts val="360"/>
              </a:spcBef>
              <a:spcAft>
                <a:spcPts val="0"/>
              </a:spcAft>
              <a:buClr>
                <a:srgbClr val="C3260C"/>
              </a:buClr>
              <a:buSzPts val="2340"/>
              <a:buFont typeface="Georgia"/>
              <a:buChar char="*"/>
              <a:defRPr b="0" i="0" sz="1800" u="none" cap="none" strike="noStrike">
                <a:solidFill>
                  <a:srgbClr val="3F3F3F"/>
                </a:solidFill>
                <a:latin typeface="Trebuchet MS"/>
                <a:ea typeface="Trebuchet MS"/>
                <a:cs typeface="Trebuchet MS"/>
                <a:sym typeface="Trebuchet MS"/>
              </a:defRPr>
            </a:lvl3pPr>
            <a:lvl4pPr indent="-360680" lvl="3" marL="18288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4pPr>
            <a:lvl5pPr indent="-344170" lvl="4" marL="22860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5pPr>
            <a:lvl6pPr indent="-344170" lvl="5" marL="27432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87" name="Google Shape;87;p11"/>
          <p:cNvSpPr txBox="1"/>
          <p:nvPr>
            <p:ph idx="10" type="dt"/>
          </p:nvPr>
        </p:nvSpPr>
        <p:spPr>
          <a:xfrm>
            <a:off x="6172200" y="6172200"/>
            <a:ext cx="25146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8" name="Google Shape;88;p11"/>
          <p:cNvSpPr txBox="1"/>
          <p:nvPr>
            <p:ph idx="11" type="ftr"/>
          </p:nvPr>
        </p:nvSpPr>
        <p:spPr>
          <a:xfrm>
            <a:off x="457199" y="6172200"/>
            <a:ext cx="3352801"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9" name="Google Shape;89;p11"/>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rgbClr val="7F7F7F"/>
                </a:solidFill>
                <a:latin typeface="Trebuchet MS"/>
                <a:ea typeface="Trebuchet MS"/>
                <a:cs typeface="Trebuchet MS"/>
                <a:sym typeface="Trebuchet MS"/>
              </a:defRPr>
            </a:lvl1pPr>
            <a:lvl2pPr indent="0" lvl="1" marL="0" marR="0" rtl="0" algn="ctr">
              <a:spcBef>
                <a:spcPts val="0"/>
              </a:spcBef>
              <a:buNone/>
              <a:defRPr b="1" i="0" sz="1200" u="none" cap="none" strike="noStrike">
                <a:solidFill>
                  <a:srgbClr val="7F7F7F"/>
                </a:solidFill>
                <a:latin typeface="Trebuchet MS"/>
                <a:ea typeface="Trebuchet MS"/>
                <a:cs typeface="Trebuchet MS"/>
                <a:sym typeface="Trebuchet MS"/>
              </a:defRPr>
            </a:lvl2pPr>
            <a:lvl3pPr indent="0" lvl="2" marL="0" marR="0" rtl="0" algn="ctr">
              <a:spcBef>
                <a:spcPts val="0"/>
              </a:spcBef>
              <a:buNone/>
              <a:defRPr b="1" i="0" sz="1200" u="none" cap="none" strike="noStrike">
                <a:solidFill>
                  <a:srgbClr val="7F7F7F"/>
                </a:solidFill>
                <a:latin typeface="Trebuchet MS"/>
                <a:ea typeface="Trebuchet MS"/>
                <a:cs typeface="Trebuchet MS"/>
                <a:sym typeface="Trebuchet MS"/>
              </a:defRPr>
            </a:lvl3pPr>
            <a:lvl4pPr indent="0" lvl="3" marL="0" marR="0" rtl="0" algn="ctr">
              <a:spcBef>
                <a:spcPts val="0"/>
              </a:spcBef>
              <a:buNone/>
              <a:defRPr b="1" i="0" sz="1200" u="none" cap="none" strike="noStrike">
                <a:solidFill>
                  <a:srgbClr val="7F7F7F"/>
                </a:solidFill>
                <a:latin typeface="Trebuchet MS"/>
                <a:ea typeface="Trebuchet MS"/>
                <a:cs typeface="Trebuchet MS"/>
                <a:sym typeface="Trebuchet MS"/>
              </a:defRPr>
            </a:lvl4pPr>
            <a:lvl5pPr indent="0" lvl="4" marL="0" marR="0" rtl="0" algn="ctr">
              <a:spcBef>
                <a:spcPts val="0"/>
              </a:spcBef>
              <a:buNone/>
              <a:defRPr b="1" i="0" sz="1200" u="none" cap="none" strike="noStrike">
                <a:solidFill>
                  <a:srgbClr val="7F7F7F"/>
                </a:solidFill>
                <a:latin typeface="Trebuchet MS"/>
                <a:ea typeface="Trebuchet MS"/>
                <a:cs typeface="Trebuchet MS"/>
                <a:sym typeface="Trebuchet MS"/>
              </a:defRPr>
            </a:lvl5pPr>
            <a:lvl6pPr indent="0" lvl="5" marL="0" marR="0" rtl="0" algn="ctr">
              <a:spcBef>
                <a:spcPts val="0"/>
              </a:spcBef>
              <a:buNone/>
              <a:defRPr b="1" i="0" sz="1200" u="none" cap="none" strike="noStrike">
                <a:solidFill>
                  <a:srgbClr val="7F7F7F"/>
                </a:solidFill>
                <a:latin typeface="Trebuchet MS"/>
                <a:ea typeface="Trebuchet MS"/>
                <a:cs typeface="Trebuchet MS"/>
                <a:sym typeface="Trebuchet MS"/>
              </a:defRPr>
            </a:lvl6pPr>
            <a:lvl7pPr indent="0" lvl="6" marL="0" marR="0" rtl="0" algn="ctr">
              <a:spcBef>
                <a:spcPts val="0"/>
              </a:spcBef>
              <a:buNone/>
              <a:defRPr b="1" i="0" sz="1200" u="none" cap="none" strike="noStrike">
                <a:solidFill>
                  <a:srgbClr val="7F7F7F"/>
                </a:solidFill>
                <a:latin typeface="Trebuchet MS"/>
                <a:ea typeface="Trebuchet MS"/>
                <a:cs typeface="Trebuchet MS"/>
                <a:sym typeface="Trebuchet MS"/>
              </a:defRPr>
            </a:lvl7pPr>
            <a:lvl8pPr indent="0" lvl="7" marL="0" marR="0" rtl="0" algn="ctr">
              <a:spcBef>
                <a:spcPts val="0"/>
              </a:spcBef>
              <a:buNone/>
              <a:defRPr b="1" i="0" sz="1200" u="none" cap="none" strike="noStrike">
                <a:solidFill>
                  <a:srgbClr val="7F7F7F"/>
                </a:solidFill>
                <a:latin typeface="Trebuchet MS"/>
                <a:ea typeface="Trebuchet MS"/>
                <a:cs typeface="Trebuchet MS"/>
                <a:sym typeface="Trebuchet MS"/>
              </a:defRPr>
            </a:lvl8pPr>
            <a:lvl9pPr indent="0" lvl="8" marL="0" marR="0" rtl="0" algn="ctr">
              <a:spcBef>
                <a:spcPts val="0"/>
              </a:spcBef>
              <a:buNone/>
              <a:defRPr b="1" i="0" sz="1200" u="none" cap="none" strike="noStrike">
                <a:solidFill>
                  <a:srgbClr val="7F7F7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12"/>
          <p:cNvSpPr txBox="1"/>
          <p:nvPr>
            <p:ph type="title"/>
          </p:nvPr>
        </p:nvSpPr>
        <p:spPr>
          <a:xfrm rot="5400000">
            <a:off x="-436711" y="1966986"/>
            <a:ext cx="5238339" cy="2057400"/>
          </a:xfrm>
          <a:prstGeom prst="rect">
            <a:avLst/>
          </a:prstGeom>
          <a:noFill/>
          <a:ln>
            <a:noFill/>
          </a:ln>
        </p:spPr>
        <p:txBody>
          <a:bodyPr anchorCtr="0" anchor="t" bIns="91425" lIns="91425" spcFirstLastPara="1" rIns="91425" wrap="square" tIns="91425">
            <a:noAutofit/>
          </a:bodyPr>
          <a:lstStyle>
            <a:lvl1pPr indent="-320040" lvl="0" marL="320040" marR="0" rtl="0" algn="l">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92" name="Google Shape;92;p12"/>
          <p:cNvSpPr txBox="1"/>
          <p:nvPr>
            <p:ph idx="1" type="body"/>
          </p:nvPr>
        </p:nvSpPr>
        <p:spPr>
          <a:xfrm rot="5400000">
            <a:off x="3291392" y="764240"/>
            <a:ext cx="4894729" cy="4829287"/>
          </a:xfrm>
          <a:prstGeom prst="rect">
            <a:avLst/>
          </a:prstGeom>
          <a:noFill/>
          <a:ln>
            <a:noFill/>
          </a:ln>
        </p:spPr>
        <p:txBody>
          <a:bodyPr anchorCtr="0" anchor="t" bIns="91425" lIns="91425" spcFirstLastPara="1" rIns="91425" wrap="square" tIns="91425">
            <a:noAutofit/>
          </a:bodyPr>
          <a:lstStyle>
            <a:lvl1pPr indent="-410210" lvl="0" marL="457200" marR="0" rtl="0" algn="l">
              <a:spcBef>
                <a:spcPts val="440"/>
              </a:spcBef>
              <a:spcAft>
                <a:spcPts val="0"/>
              </a:spcAft>
              <a:buClr>
                <a:srgbClr val="C3260C"/>
              </a:buClr>
              <a:buSzPts val="2860"/>
              <a:buFont typeface="Georgia"/>
              <a:buChar char="*"/>
              <a:defRPr b="0" i="0" sz="2200" u="none" cap="none" strike="noStrike">
                <a:solidFill>
                  <a:srgbClr val="3F3F3F"/>
                </a:solidFill>
                <a:latin typeface="Trebuchet MS"/>
                <a:ea typeface="Trebuchet MS"/>
                <a:cs typeface="Trebuchet MS"/>
                <a:sym typeface="Trebuchet MS"/>
              </a:defRPr>
            </a:lvl1pPr>
            <a:lvl2pPr indent="-393700" lvl="1" marL="914400" marR="0" rtl="0" algn="l">
              <a:spcBef>
                <a:spcPts val="400"/>
              </a:spcBef>
              <a:spcAft>
                <a:spcPts val="0"/>
              </a:spcAft>
              <a:buClr>
                <a:srgbClr val="C3260C"/>
              </a:buClr>
              <a:buSzPts val="2600"/>
              <a:buFont typeface="Georgia"/>
              <a:buChar char="*"/>
              <a:defRPr b="0" i="0" sz="2000" u="none" cap="none" strike="noStrike">
                <a:solidFill>
                  <a:srgbClr val="3F3F3F"/>
                </a:solidFill>
                <a:latin typeface="Trebuchet MS"/>
                <a:ea typeface="Trebuchet MS"/>
                <a:cs typeface="Trebuchet MS"/>
                <a:sym typeface="Trebuchet MS"/>
              </a:defRPr>
            </a:lvl2pPr>
            <a:lvl3pPr indent="-377189" lvl="2" marL="1371600" marR="0" rtl="0" algn="l">
              <a:spcBef>
                <a:spcPts val="360"/>
              </a:spcBef>
              <a:spcAft>
                <a:spcPts val="0"/>
              </a:spcAft>
              <a:buClr>
                <a:srgbClr val="C3260C"/>
              </a:buClr>
              <a:buSzPts val="2340"/>
              <a:buFont typeface="Georgia"/>
              <a:buChar char="*"/>
              <a:defRPr b="0" i="0" sz="1800" u="none" cap="none" strike="noStrike">
                <a:solidFill>
                  <a:srgbClr val="3F3F3F"/>
                </a:solidFill>
                <a:latin typeface="Trebuchet MS"/>
                <a:ea typeface="Trebuchet MS"/>
                <a:cs typeface="Trebuchet MS"/>
                <a:sym typeface="Trebuchet MS"/>
              </a:defRPr>
            </a:lvl3pPr>
            <a:lvl4pPr indent="-360680" lvl="3" marL="18288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4pPr>
            <a:lvl5pPr indent="-344170" lvl="4" marL="22860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5pPr>
            <a:lvl6pPr indent="-344170" lvl="5" marL="27432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93" name="Google Shape;93;p12"/>
          <p:cNvSpPr txBox="1"/>
          <p:nvPr>
            <p:ph idx="10" type="dt"/>
          </p:nvPr>
        </p:nvSpPr>
        <p:spPr>
          <a:xfrm>
            <a:off x="6172200" y="6172200"/>
            <a:ext cx="25146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4" name="Google Shape;94;p12"/>
          <p:cNvSpPr txBox="1"/>
          <p:nvPr>
            <p:ph idx="11" type="ftr"/>
          </p:nvPr>
        </p:nvSpPr>
        <p:spPr>
          <a:xfrm>
            <a:off x="457199" y="6172200"/>
            <a:ext cx="3352801"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5" name="Google Shape;95;p12"/>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rgbClr val="7F7F7F"/>
                </a:solidFill>
                <a:latin typeface="Trebuchet MS"/>
                <a:ea typeface="Trebuchet MS"/>
                <a:cs typeface="Trebuchet MS"/>
                <a:sym typeface="Trebuchet MS"/>
              </a:defRPr>
            </a:lvl1pPr>
            <a:lvl2pPr indent="0" lvl="1" marL="0" marR="0" rtl="0" algn="ctr">
              <a:spcBef>
                <a:spcPts val="0"/>
              </a:spcBef>
              <a:buNone/>
              <a:defRPr b="1" i="0" sz="1200" u="none" cap="none" strike="noStrike">
                <a:solidFill>
                  <a:srgbClr val="7F7F7F"/>
                </a:solidFill>
                <a:latin typeface="Trebuchet MS"/>
                <a:ea typeface="Trebuchet MS"/>
                <a:cs typeface="Trebuchet MS"/>
                <a:sym typeface="Trebuchet MS"/>
              </a:defRPr>
            </a:lvl2pPr>
            <a:lvl3pPr indent="0" lvl="2" marL="0" marR="0" rtl="0" algn="ctr">
              <a:spcBef>
                <a:spcPts val="0"/>
              </a:spcBef>
              <a:buNone/>
              <a:defRPr b="1" i="0" sz="1200" u="none" cap="none" strike="noStrike">
                <a:solidFill>
                  <a:srgbClr val="7F7F7F"/>
                </a:solidFill>
                <a:latin typeface="Trebuchet MS"/>
                <a:ea typeface="Trebuchet MS"/>
                <a:cs typeface="Trebuchet MS"/>
                <a:sym typeface="Trebuchet MS"/>
              </a:defRPr>
            </a:lvl3pPr>
            <a:lvl4pPr indent="0" lvl="3" marL="0" marR="0" rtl="0" algn="ctr">
              <a:spcBef>
                <a:spcPts val="0"/>
              </a:spcBef>
              <a:buNone/>
              <a:defRPr b="1" i="0" sz="1200" u="none" cap="none" strike="noStrike">
                <a:solidFill>
                  <a:srgbClr val="7F7F7F"/>
                </a:solidFill>
                <a:latin typeface="Trebuchet MS"/>
                <a:ea typeface="Trebuchet MS"/>
                <a:cs typeface="Trebuchet MS"/>
                <a:sym typeface="Trebuchet MS"/>
              </a:defRPr>
            </a:lvl4pPr>
            <a:lvl5pPr indent="0" lvl="4" marL="0" marR="0" rtl="0" algn="ctr">
              <a:spcBef>
                <a:spcPts val="0"/>
              </a:spcBef>
              <a:buNone/>
              <a:defRPr b="1" i="0" sz="1200" u="none" cap="none" strike="noStrike">
                <a:solidFill>
                  <a:srgbClr val="7F7F7F"/>
                </a:solidFill>
                <a:latin typeface="Trebuchet MS"/>
                <a:ea typeface="Trebuchet MS"/>
                <a:cs typeface="Trebuchet MS"/>
                <a:sym typeface="Trebuchet MS"/>
              </a:defRPr>
            </a:lvl5pPr>
            <a:lvl6pPr indent="0" lvl="5" marL="0" marR="0" rtl="0" algn="ctr">
              <a:spcBef>
                <a:spcPts val="0"/>
              </a:spcBef>
              <a:buNone/>
              <a:defRPr b="1" i="0" sz="1200" u="none" cap="none" strike="noStrike">
                <a:solidFill>
                  <a:srgbClr val="7F7F7F"/>
                </a:solidFill>
                <a:latin typeface="Trebuchet MS"/>
                <a:ea typeface="Trebuchet MS"/>
                <a:cs typeface="Trebuchet MS"/>
                <a:sym typeface="Trebuchet MS"/>
              </a:defRPr>
            </a:lvl6pPr>
            <a:lvl7pPr indent="0" lvl="6" marL="0" marR="0" rtl="0" algn="ctr">
              <a:spcBef>
                <a:spcPts val="0"/>
              </a:spcBef>
              <a:buNone/>
              <a:defRPr b="1" i="0" sz="1200" u="none" cap="none" strike="noStrike">
                <a:solidFill>
                  <a:srgbClr val="7F7F7F"/>
                </a:solidFill>
                <a:latin typeface="Trebuchet MS"/>
                <a:ea typeface="Trebuchet MS"/>
                <a:cs typeface="Trebuchet MS"/>
                <a:sym typeface="Trebuchet MS"/>
              </a:defRPr>
            </a:lvl7pPr>
            <a:lvl8pPr indent="0" lvl="7" marL="0" marR="0" rtl="0" algn="ctr">
              <a:spcBef>
                <a:spcPts val="0"/>
              </a:spcBef>
              <a:buNone/>
              <a:defRPr b="1" i="0" sz="1200" u="none" cap="none" strike="noStrike">
                <a:solidFill>
                  <a:srgbClr val="7F7F7F"/>
                </a:solidFill>
                <a:latin typeface="Trebuchet MS"/>
                <a:ea typeface="Trebuchet MS"/>
                <a:cs typeface="Trebuchet MS"/>
                <a:sym typeface="Trebuchet MS"/>
              </a:defRPr>
            </a:lvl8pPr>
            <a:lvl9pPr indent="0" lvl="8" marL="0" marR="0" rtl="0" algn="ctr">
              <a:spcBef>
                <a:spcPts val="0"/>
              </a:spcBef>
              <a:buNone/>
              <a:defRPr b="1" i="0" sz="1200" u="none" cap="none" strike="noStrike">
                <a:solidFill>
                  <a:srgbClr val="7F7F7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idx="10" type="dt"/>
          </p:nvPr>
        </p:nvSpPr>
        <p:spPr>
          <a:xfrm>
            <a:off x="6172200" y="6172200"/>
            <a:ext cx="25146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7" name="Google Shape;27;p3"/>
          <p:cNvSpPr txBox="1"/>
          <p:nvPr>
            <p:ph idx="11" type="ftr"/>
          </p:nvPr>
        </p:nvSpPr>
        <p:spPr>
          <a:xfrm>
            <a:off x="457199" y="6172200"/>
            <a:ext cx="3352801"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8" name="Google Shape;28;p3"/>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rgbClr val="7F7F7F"/>
                </a:solidFill>
                <a:latin typeface="Trebuchet MS"/>
                <a:ea typeface="Trebuchet MS"/>
                <a:cs typeface="Trebuchet MS"/>
                <a:sym typeface="Trebuchet MS"/>
              </a:defRPr>
            </a:lvl1pPr>
            <a:lvl2pPr indent="0" lvl="1" marL="0" marR="0" rtl="0" algn="ctr">
              <a:spcBef>
                <a:spcPts val="0"/>
              </a:spcBef>
              <a:buNone/>
              <a:defRPr b="1" i="0" sz="1200" u="none" cap="none" strike="noStrike">
                <a:solidFill>
                  <a:srgbClr val="7F7F7F"/>
                </a:solidFill>
                <a:latin typeface="Trebuchet MS"/>
                <a:ea typeface="Trebuchet MS"/>
                <a:cs typeface="Trebuchet MS"/>
                <a:sym typeface="Trebuchet MS"/>
              </a:defRPr>
            </a:lvl2pPr>
            <a:lvl3pPr indent="0" lvl="2" marL="0" marR="0" rtl="0" algn="ctr">
              <a:spcBef>
                <a:spcPts val="0"/>
              </a:spcBef>
              <a:buNone/>
              <a:defRPr b="1" i="0" sz="1200" u="none" cap="none" strike="noStrike">
                <a:solidFill>
                  <a:srgbClr val="7F7F7F"/>
                </a:solidFill>
                <a:latin typeface="Trebuchet MS"/>
                <a:ea typeface="Trebuchet MS"/>
                <a:cs typeface="Trebuchet MS"/>
                <a:sym typeface="Trebuchet MS"/>
              </a:defRPr>
            </a:lvl3pPr>
            <a:lvl4pPr indent="0" lvl="3" marL="0" marR="0" rtl="0" algn="ctr">
              <a:spcBef>
                <a:spcPts val="0"/>
              </a:spcBef>
              <a:buNone/>
              <a:defRPr b="1" i="0" sz="1200" u="none" cap="none" strike="noStrike">
                <a:solidFill>
                  <a:srgbClr val="7F7F7F"/>
                </a:solidFill>
                <a:latin typeface="Trebuchet MS"/>
                <a:ea typeface="Trebuchet MS"/>
                <a:cs typeface="Trebuchet MS"/>
                <a:sym typeface="Trebuchet MS"/>
              </a:defRPr>
            </a:lvl4pPr>
            <a:lvl5pPr indent="0" lvl="4" marL="0" marR="0" rtl="0" algn="ctr">
              <a:spcBef>
                <a:spcPts val="0"/>
              </a:spcBef>
              <a:buNone/>
              <a:defRPr b="1" i="0" sz="1200" u="none" cap="none" strike="noStrike">
                <a:solidFill>
                  <a:srgbClr val="7F7F7F"/>
                </a:solidFill>
                <a:latin typeface="Trebuchet MS"/>
                <a:ea typeface="Trebuchet MS"/>
                <a:cs typeface="Trebuchet MS"/>
                <a:sym typeface="Trebuchet MS"/>
              </a:defRPr>
            </a:lvl5pPr>
            <a:lvl6pPr indent="0" lvl="5" marL="0" marR="0" rtl="0" algn="ctr">
              <a:spcBef>
                <a:spcPts val="0"/>
              </a:spcBef>
              <a:buNone/>
              <a:defRPr b="1" i="0" sz="1200" u="none" cap="none" strike="noStrike">
                <a:solidFill>
                  <a:srgbClr val="7F7F7F"/>
                </a:solidFill>
                <a:latin typeface="Trebuchet MS"/>
                <a:ea typeface="Trebuchet MS"/>
                <a:cs typeface="Trebuchet MS"/>
                <a:sym typeface="Trebuchet MS"/>
              </a:defRPr>
            </a:lvl6pPr>
            <a:lvl7pPr indent="0" lvl="6" marL="0" marR="0" rtl="0" algn="ctr">
              <a:spcBef>
                <a:spcPts val="0"/>
              </a:spcBef>
              <a:buNone/>
              <a:defRPr b="1" i="0" sz="1200" u="none" cap="none" strike="noStrike">
                <a:solidFill>
                  <a:srgbClr val="7F7F7F"/>
                </a:solidFill>
                <a:latin typeface="Trebuchet MS"/>
                <a:ea typeface="Trebuchet MS"/>
                <a:cs typeface="Trebuchet MS"/>
                <a:sym typeface="Trebuchet MS"/>
              </a:defRPr>
            </a:lvl7pPr>
            <a:lvl8pPr indent="0" lvl="7" marL="0" marR="0" rtl="0" algn="ctr">
              <a:spcBef>
                <a:spcPts val="0"/>
              </a:spcBef>
              <a:buNone/>
              <a:defRPr b="1" i="0" sz="1200" u="none" cap="none" strike="noStrike">
                <a:solidFill>
                  <a:srgbClr val="7F7F7F"/>
                </a:solidFill>
                <a:latin typeface="Trebuchet MS"/>
                <a:ea typeface="Trebuchet MS"/>
                <a:cs typeface="Trebuchet MS"/>
                <a:sym typeface="Trebuchet MS"/>
              </a:defRPr>
            </a:lvl8pPr>
            <a:lvl9pPr indent="0" lvl="8" marL="0" marR="0" rtl="0" algn="ctr">
              <a:spcBef>
                <a:spcPts val="0"/>
              </a:spcBef>
              <a:buNone/>
              <a:defRPr b="1" i="0" sz="1200" u="none" cap="none" strike="noStrike">
                <a:solidFill>
                  <a:srgbClr val="7F7F7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3"/>
          <p:cNvSpPr txBox="1"/>
          <p:nvPr>
            <p:ph type="title"/>
          </p:nvPr>
        </p:nvSpPr>
        <p:spPr>
          <a:xfrm>
            <a:off x="1793289" y="4372168"/>
            <a:ext cx="6512511" cy="1143000"/>
          </a:xfrm>
          <a:prstGeom prst="rect">
            <a:avLst/>
          </a:prstGeom>
          <a:noFill/>
          <a:ln>
            <a:noFill/>
          </a:ln>
        </p:spPr>
        <p:txBody>
          <a:bodyPr anchorCtr="0" anchor="t" bIns="91425" lIns="91425" spcFirstLastPara="1" rIns="91425" wrap="square" tIns="91425">
            <a:noAutofit/>
          </a:bodyPr>
          <a:lstStyle>
            <a:lvl1pPr indent="-320040" lvl="0" marL="320040" marR="0" rtl="0" algn="r">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30" name="Google Shape;30;p3"/>
          <p:cNvSpPr txBox="1"/>
          <p:nvPr>
            <p:ph idx="1" type="body"/>
          </p:nvPr>
        </p:nvSpPr>
        <p:spPr>
          <a:xfrm>
            <a:off x="1143000" y="731520"/>
            <a:ext cx="6400800" cy="3474720"/>
          </a:xfrm>
          <a:prstGeom prst="rect">
            <a:avLst/>
          </a:prstGeom>
          <a:noFill/>
          <a:ln>
            <a:noFill/>
          </a:ln>
        </p:spPr>
        <p:txBody>
          <a:bodyPr anchorCtr="0" anchor="t" bIns="91425" lIns="91425" spcFirstLastPara="1" rIns="91425" wrap="square" tIns="91425">
            <a:noAutofit/>
          </a:bodyPr>
          <a:lstStyle>
            <a:lvl1pPr indent="-410210" lvl="0" marL="457200" marR="0" rtl="0" algn="l">
              <a:spcBef>
                <a:spcPts val="440"/>
              </a:spcBef>
              <a:spcAft>
                <a:spcPts val="0"/>
              </a:spcAft>
              <a:buClr>
                <a:srgbClr val="C3260C"/>
              </a:buClr>
              <a:buSzPts val="2860"/>
              <a:buFont typeface="Georgia"/>
              <a:buChar char="*"/>
              <a:defRPr b="0" i="0" sz="2200" u="none" cap="none" strike="noStrike">
                <a:solidFill>
                  <a:srgbClr val="3F3F3F"/>
                </a:solidFill>
                <a:latin typeface="Trebuchet MS"/>
                <a:ea typeface="Trebuchet MS"/>
                <a:cs typeface="Trebuchet MS"/>
                <a:sym typeface="Trebuchet MS"/>
              </a:defRPr>
            </a:lvl1pPr>
            <a:lvl2pPr indent="-393700" lvl="1" marL="914400" marR="0" rtl="0" algn="l">
              <a:spcBef>
                <a:spcPts val="400"/>
              </a:spcBef>
              <a:spcAft>
                <a:spcPts val="0"/>
              </a:spcAft>
              <a:buClr>
                <a:srgbClr val="C3260C"/>
              </a:buClr>
              <a:buSzPts val="2600"/>
              <a:buFont typeface="Georgia"/>
              <a:buChar char="*"/>
              <a:defRPr b="0" i="0" sz="2000" u="none" cap="none" strike="noStrike">
                <a:solidFill>
                  <a:srgbClr val="3F3F3F"/>
                </a:solidFill>
                <a:latin typeface="Trebuchet MS"/>
                <a:ea typeface="Trebuchet MS"/>
                <a:cs typeface="Trebuchet MS"/>
                <a:sym typeface="Trebuchet MS"/>
              </a:defRPr>
            </a:lvl2pPr>
            <a:lvl3pPr indent="-377189" lvl="2" marL="1371600" marR="0" rtl="0" algn="l">
              <a:spcBef>
                <a:spcPts val="360"/>
              </a:spcBef>
              <a:spcAft>
                <a:spcPts val="0"/>
              </a:spcAft>
              <a:buClr>
                <a:srgbClr val="C3260C"/>
              </a:buClr>
              <a:buSzPts val="2340"/>
              <a:buFont typeface="Georgia"/>
              <a:buChar char="*"/>
              <a:defRPr b="0" i="0" sz="1800" u="none" cap="none" strike="noStrike">
                <a:solidFill>
                  <a:srgbClr val="3F3F3F"/>
                </a:solidFill>
                <a:latin typeface="Trebuchet MS"/>
                <a:ea typeface="Trebuchet MS"/>
                <a:cs typeface="Trebuchet MS"/>
                <a:sym typeface="Trebuchet MS"/>
              </a:defRPr>
            </a:lvl3pPr>
            <a:lvl4pPr indent="-360680" lvl="3" marL="18288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4pPr>
            <a:lvl5pPr indent="-344170" lvl="4" marL="22860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5pPr>
            <a:lvl6pPr indent="-344170" lvl="5" marL="27432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4"/>
          <p:cNvSpPr txBox="1"/>
          <p:nvPr>
            <p:ph idx="10" type="dt"/>
          </p:nvPr>
        </p:nvSpPr>
        <p:spPr>
          <a:xfrm>
            <a:off x="6172200" y="6172200"/>
            <a:ext cx="25146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3" name="Google Shape;33;p4"/>
          <p:cNvSpPr txBox="1"/>
          <p:nvPr>
            <p:ph idx="11" type="ftr"/>
          </p:nvPr>
        </p:nvSpPr>
        <p:spPr>
          <a:xfrm>
            <a:off x="457199" y="6172200"/>
            <a:ext cx="3352801"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4" name="Google Shape;34;p4"/>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rgbClr val="7F7F7F"/>
                </a:solidFill>
                <a:latin typeface="Trebuchet MS"/>
                <a:ea typeface="Trebuchet MS"/>
                <a:cs typeface="Trebuchet MS"/>
                <a:sym typeface="Trebuchet MS"/>
              </a:defRPr>
            </a:lvl1pPr>
            <a:lvl2pPr indent="0" lvl="1" marL="0" marR="0" rtl="0" algn="ctr">
              <a:spcBef>
                <a:spcPts val="0"/>
              </a:spcBef>
              <a:buNone/>
              <a:defRPr b="1" i="0" sz="1200" u="none" cap="none" strike="noStrike">
                <a:solidFill>
                  <a:srgbClr val="7F7F7F"/>
                </a:solidFill>
                <a:latin typeface="Trebuchet MS"/>
                <a:ea typeface="Trebuchet MS"/>
                <a:cs typeface="Trebuchet MS"/>
                <a:sym typeface="Trebuchet MS"/>
              </a:defRPr>
            </a:lvl2pPr>
            <a:lvl3pPr indent="0" lvl="2" marL="0" marR="0" rtl="0" algn="ctr">
              <a:spcBef>
                <a:spcPts val="0"/>
              </a:spcBef>
              <a:buNone/>
              <a:defRPr b="1" i="0" sz="1200" u="none" cap="none" strike="noStrike">
                <a:solidFill>
                  <a:srgbClr val="7F7F7F"/>
                </a:solidFill>
                <a:latin typeface="Trebuchet MS"/>
                <a:ea typeface="Trebuchet MS"/>
                <a:cs typeface="Trebuchet MS"/>
                <a:sym typeface="Trebuchet MS"/>
              </a:defRPr>
            </a:lvl3pPr>
            <a:lvl4pPr indent="0" lvl="3" marL="0" marR="0" rtl="0" algn="ctr">
              <a:spcBef>
                <a:spcPts val="0"/>
              </a:spcBef>
              <a:buNone/>
              <a:defRPr b="1" i="0" sz="1200" u="none" cap="none" strike="noStrike">
                <a:solidFill>
                  <a:srgbClr val="7F7F7F"/>
                </a:solidFill>
                <a:latin typeface="Trebuchet MS"/>
                <a:ea typeface="Trebuchet MS"/>
                <a:cs typeface="Trebuchet MS"/>
                <a:sym typeface="Trebuchet MS"/>
              </a:defRPr>
            </a:lvl4pPr>
            <a:lvl5pPr indent="0" lvl="4" marL="0" marR="0" rtl="0" algn="ctr">
              <a:spcBef>
                <a:spcPts val="0"/>
              </a:spcBef>
              <a:buNone/>
              <a:defRPr b="1" i="0" sz="1200" u="none" cap="none" strike="noStrike">
                <a:solidFill>
                  <a:srgbClr val="7F7F7F"/>
                </a:solidFill>
                <a:latin typeface="Trebuchet MS"/>
                <a:ea typeface="Trebuchet MS"/>
                <a:cs typeface="Trebuchet MS"/>
                <a:sym typeface="Trebuchet MS"/>
              </a:defRPr>
            </a:lvl5pPr>
            <a:lvl6pPr indent="0" lvl="5" marL="0" marR="0" rtl="0" algn="ctr">
              <a:spcBef>
                <a:spcPts val="0"/>
              </a:spcBef>
              <a:buNone/>
              <a:defRPr b="1" i="0" sz="1200" u="none" cap="none" strike="noStrike">
                <a:solidFill>
                  <a:srgbClr val="7F7F7F"/>
                </a:solidFill>
                <a:latin typeface="Trebuchet MS"/>
                <a:ea typeface="Trebuchet MS"/>
                <a:cs typeface="Trebuchet MS"/>
                <a:sym typeface="Trebuchet MS"/>
              </a:defRPr>
            </a:lvl6pPr>
            <a:lvl7pPr indent="0" lvl="6" marL="0" marR="0" rtl="0" algn="ctr">
              <a:spcBef>
                <a:spcPts val="0"/>
              </a:spcBef>
              <a:buNone/>
              <a:defRPr b="1" i="0" sz="1200" u="none" cap="none" strike="noStrike">
                <a:solidFill>
                  <a:srgbClr val="7F7F7F"/>
                </a:solidFill>
                <a:latin typeface="Trebuchet MS"/>
                <a:ea typeface="Trebuchet MS"/>
                <a:cs typeface="Trebuchet MS"/>
                <a:sym typeface="Trebuchet MS"/>
              </a:defRPr>
            </a:lvl7pPr>
            <a:lvl8pPr indent="0" lvl="7" marL="0" marR="0" rtl="0" algn="ctr">
              <a:spcBef>
                <a:spcPts val="0"/>
              </a:spcBef>
              <a:buNone/>
              <a:defRPr b="1" i="0" sz="1200" u="none" cap="none" strike="noStrike">
                <a:solidFill>
                  <a:srgbClr val="7F7F7F"/>
                </a:solidFill>
                <a:latin typeface="Trebuchet MS"/>
                <a:ea typeface="Trebuchet MS"/>
                <a:cs typeface="Trebuchet MS"/>
                <a:sym typeface="Trebuchet MS"/>
              </a:defRPr>
            </a:lvl8pPr>
            <a:lvl9pPr indent="0" lvl="8" marL="0" marR="0" rtl="0" algn="ctr">
              <a:spcBef>
                <a:spcPts val="0"/>
              </a:spcBef>
              <a:buNone/>
              <a:defRPr b="1" i="0" sz="1200" u="none" cap="none" strike="noStrike">
                <a:solidFill>
                  <a:srgbClr val="7F7F7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4"/>
          <p:cNvSpPr txBox="1"/>
          <p:nvPr>
            <p:ph type="title"/>
          </p:nvPr>
        </p:nvSpPr>
        <p:spPr>
          <a:xfrm>
            <a:off x="1793289" y="4372168"/>
            <a:ext cx="6512511" cy="1143000"/>
          </a:xfrm>
          <a:prstGeom prst="rect">
            <a:avLst/>
          </a:prstGeom>
          <a:noFill/>
          <a:ln>
            <a:noFill/>
          </a:ln>
        </p:spPr>
        <p:txBody>
          <a:bodyPr anchorCtr="0" anchor="t" bIns="91425" lIns="91425" spcFirstLastPara="1" rIns="91425" wrap="square" tIns="91425">
            <a:noAutofit/>
          </a:bodyPr>
          <a:lstStyle>
            <a:lvl1pPr indent="-320040" lvl="0" marL="320040" marR="0" rtl="0" algn="r">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36" name="Google Shape;36;p4"/>
          <p:cNvSpPr txBox="1"/>
          <p:nvPr>
            <p:ph idx="1" type="body"/>
          </p:nvPr>
        </p:nvSpPr>
        <p:spPr>
          <a:xfrm>
            <a:off x="1142999" y="731519"/>
            <a:ext cx="3346704" cy="3474720"/>
          </a:xfrm>
          <a:prstGeom prst="rect">
            <a:avLst/>
          </a:prstGeom>
          <a:noFill/>
          <a:ln>
            <a:noFill/>
          </a:ln>
        </p:spPr>
        <p:txBody>
          <a:bodyPr anchorCtr="0" anchor="t" bIns="91425" lIns="91425" spcFirstLastPara="1" rIns="91425" wrap="square" tIns="91425">
            <a:noAutofit/>
          </a:bodyPr>
          <a:lstStyle>
            <a:lvl1pPr indent="-410210" lvl="0" marL="457200" marR="0" rtl="0" algn="l">
              <a:spcBef>
                <a:spcPts val="440"/>
              </a:spcBef>
              <a:spcAft>
                <a:spcPts val="0"/>
              </a:spcAft>
              <a:buClr>
                <a:srgbClr val="C3260C"/>
              </a:buClr>
              <a:buSzPts val="2860"/>
              <a:buFont typeface="Georgia"/>
              <a:buChar char="*"/>
              <a:defRPr b="0" i="0" sz="2200" u="none" cap="none" strike="noStrike">
                <a:solidFill>
                  <a:srgbClr val="3F3F3F"/>
                </a:solidFill>
                <a:latin typeface="Trebuchet MS"/>
                <a:ea typeface="Trebuchet MS"/>
                <a:cs typeface="Trebuchet MS"/>
                <a:sym typeface="Trebuchet MS"/>
              </a:defRPr>
            </a:lvl1pPr>
            <a:lvl2pPr indent="-393700" lvl="1" marL="914400" marR="0" rtl="0" algn="l">
              <a:spcBef>
                <a:spcPts val="400"/>
              </a:spcBef>
              <a:spcAft>
                <a:spcPts val="0"/>
              </a:spcAft>
              <a:buClr>
                <a:srgbClr val="C3260C"/>
              </a:buClr>
              <a:buSzPts val="2600"/>
              <a:buFont typeface="Georgia"/>
              <a:buChar char="*"/>
              <a:defRPr b="0" i="0" sz="2000" u="none" cap="none" strike="noStrike">
                <a:solidFill>
                  <a:srgbClr val="3F3F3F"/>
                </a:solidFill>
                <a:latin typeface="Trebuchet MS"/>
                <a:ea typeface="Trebuchet MS"/>
                <a:cs typeface="Trebuchet MS"/>
                <a:sym typeface="Trebuchet MS"/>
              </a:defRPr>
            </a:lvl2pPr>
            <a:lvl3pPr indent="-377189" lvl="2" marL="1371600" marR="0" rtl="0" algn="l">
              <a:spcBef>
                <a:spcPts val="360"/>
              </a:spcBef>
              <a:spcAft>
                <a:spcPts val="0"/>
              </a:spcAft>
              <a:buClr>
                <a:srgbClr val="C3260C"/>
              </a:buClr>
              <a:buSzPts val="2340"/>
              <a:buFont typeface="Georgia"/>
              <a:buChar char="*"/>
              <a:defRPr b="0" i="0" sz="1800" u="none" cap="none" strike="noStrike">
                <a:solidFill>
                  <a:srgbClr val="3F3F3F"/>
                </a:solidFill>
                <a:latin typeface="Trebuchet MS"/>
                <a:ea typeface="Trebuchet MS"/>
                <a:cs typeface="Trebuchet MS"/>
                <a:sym typeface="Trebuchet MS"/>
              </a:defRPr>
            </a:lvl3pPr>
            <a:lvl4pPr indent="-360680" lvl="3" marL="18288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4pPr>
            <a:lvl5pPr indent="-344170" lvl="4" marL="22860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5pPr>
            <a:lvl6pPr indent="-344170" lvl="5" marL="27432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37" name="Google Shape;37;p4"/>
          <p:cNvSpPr txBox="1"/>
          <p:nvPr>
            <p:ph idx="2" type="body"/>
          </p:nvPr>
        </p:nvSpPr>
        <p:spPr>
          <a:xfrm>
            <a:off x="4645152" y="731520"/>
            <a:ext cx="3346704" cy="3474720"/>
          </a:xfrm>
          <a:prstGeom prst="rect">
            <a:avLst/>
          </a:prstGeom>
          <a:noFill/>
          <a:ln>
            <a:noFill/>
          </a:ln>
        </p:spPr>
        <p:txBody>
          <a:bodyPr anchorCtr="0" anchor="t" bIns="91425" lIns="91425" spcFirstLastPara="1" rIns="91425" wrap="square" tIns="91425">
            <a:noAutofit/>
          </a:bodyPr>
          <a:lstStyle>
            <a:lvl1pPr indent="-410210" lvl="0" marL="457200" marR="0" rtl="0" algn="l">
              <a:spcBef>
                <a:spcPts val="440"/>
              </a:spcBef>
              <a:spcAft>
                <a:spcPts val="0"/>
              </a:spcAft>
              <a:buClr>
                <a:srgbClr val="C3260C"/>
              </a:buClr>
              <a:buSzPts val="2860"/>
              <a:buFont typeface="Georgia"/>
              <a:buChar char="*"/>
              <a:defRPr b="0" i="0" sz="2200" u="none" cap="none" strike="noStrike">
                <a:solidFill>
                  <a:srgbClr val="3F3F3F"/>
                </a:solidFill>
                <a:latin typeface="Trebuchet MS"/>
                <a:ea typeface="Trebuchet MS"/>
                <a:cs typeface="Trebuchet MS"/>
                <a:sym typeface="Trebuchet MS"/>
              </a:defRPr>
            </a:lvl1pPr>
            <a:lvl2pPr indent="-393700" lvl="1" marL="914400" marR="0" rtl="0" algn="l">
              <a:spcBef>
                <a:spcPts val="400"/>
              </a:spcBef>
              <a:spcAft>
                <a:spcPts val="0"/>
              </a:spcAft>
              <a:buClr>
                <a:srgbClr val="C3260C"/>
              </a:buClr>
              <a:buSzPts val="2600"/>
              <a:buFont typeface="Georgia"/>
              <a:buChar char="*"/>
              <a:defRPr b="0" i="0" sz="2000" u="none" cap="none" strike="noStrike">
                <a:solidFill>
                  <a:srgbClr val="3F3F3F"/>
                </a:solidFill>
                <a:latin typeface="Trebuchet MS"/>
                <a:ea typeface="Trebuchet MS"/>
                <a:cs typeface="Trebuchet MS"/>
                <a:sym typeface="Trebuchet MS"/>
              </a:defRPr>
            </a:lvl2pPr>
            <a:lvl3pPr indent="-377189" lvl="2" marL="1371600" marR="0" rtl="0" algn="l">
              <a:spcBef>
                <a:spcPts val="360"/>
              </a:spcBef>
              <a:spcAft>
                <a:spcPts val="0"/>
              </a:spcAft>
              <a:buClr>
                <a:srgbClr val="C3260C"/>
              </a:buClr>
              <a:buSzPts val="2340"/>
              <a:buFont typeface="Georgia"/>
              <a:buChar char="*"/>
              <a:defRPr b="0" i="0" sz="1800" u="none" cap="none" strike="noStrike">
                <a:solidFill>
                  <a:srgbClr val="3F3F3F"/>
                </a:solidFill>
                <a:latin typeface="Trebuchet MS"/>
                <a:ea typeface="Trebuchet MS"/>
                <a:cs typeface="Trebuchet MS"/>
                <a:sym typeface="Trebuchet MS"/>
              </a:defRPr>
            </a:lvl3pPr>
            <a:lvl4pPr indent="-360680" lvl="3" marL="18288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4pPr>
            <a:lvl5pPr indent="-344170" lvl="4" marL="22860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5pPr>
            <a:lvl6pPr indent="-344170" lvl="5" marL="27432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5"/>
          <p:cNvSpPr/>
          <p:nvPr/>
        </p:nvSpPr>
        <p:spPr>
          <a:xfrm>
            <a:off x="0" y="3866920"/>
            <a:ext cx="9144000" cy="2991080"/>
          </a:xfrm>
          <a:prstGeom prst="rect">
            <a:avLst/>
          </a:prstGeom>
          <a:gradFill>
            <a:gsLst>
              <a:gs pos="0">
                <a:srgbClr val="FFFFFF">
                  <a:alpha val="91764"/>
                </a:srgbClr>
              </a:gs>
              <a:gs pos="37000">
                <a:srgbClr val="FFFFFF">
                  <a:alpha val="76862"/>
                </a:srgbClr>
              </a:gs>
              <a:gs pos="100000">
                <a:srgbClr val="B4DCFA">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0" name="Google Shape;40;p5"/>
          <p:cNvSpPr/>
          <p:nvPr/>
        </p:nvSpPr>
        <p:spPr>
          <a:xfrm>
            <a:off x="0" y="0"/>
            <a:ext cx="9144000" cy="3866920"/>
          </a:xfrm>
          <a:prstGeom prst="rect">
            <a:avLst/>
          </a:prstGeom>
          <a:gradFill>
            <a:gsLst>
              <a:gs pos="0">
                <a:srgbClr val="FFFFFF">
                  <a:alpha val="89803"/>
                </a:srgbClr>
              </a:gs>
              <a:gs pos="48000">
                <a:srgbClr val="FFFFFF">
                  <a:alpha val="62745"/>
                </a:srgbClr>
              </a:gs>
              <a:gs pos="100000">
                <a:srgbClr val="B4DCFA">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1" name="Google Shape;41;p5"/>
          <p:cNvSpPr/>
          <p:nvPr/>
        </p:nvSpPr>
        <p:spPr>
          <a:xfrm>
            <a:off x="0" y="2652311"/>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2" name="Google Shape;42;p5"/>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3" name="Google Shape;43;p5"/>
          <p:cNvSpPr txBox="1"/>
          <p:nvPr>
            <p:ph type="title"/>
          </p:nvPr>
        </p:nvSpPr>
        <p:spPr>
          <a:xfrm>
            <a:off x="2033195" y="2172648"/>
            <a:ext cx="5966666" cy="2423346"/>
          </a:xfrm>
          <a:prstGeom prst="rect">
            <a:avLst/>
          </a:prstGeom>
          <a:noFill/>
          <a:ln>
            <a:noFill/>
          </a:ln>
        </p:spPr>
        <p:txBody>
          <a:bodyPr anchorCtr="0" anchor="b" bIns="91425" lIns="91425" spcFirstLastPara="1" rIns="91425" wrap="square" tIns="91425">
            <a:noAutofit/>
          </a:bodyPr>
          <a:lstStyle>
            <a:lvl1pPr indent="-320040" lvl="0" marL="320040" marR="0" rtl="0" algn="r">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44" name="Google Shape;44;p5"/>
          <p:cNvSpPr txBox="1"/>
          <p:nvPr>
            <p:ph idx="1" type="body"/>
          </p:nvPr>
        </p:nvSpPr>
        <p:spPr>
          <a:xfrm>
            <a:off x="2022438" y="4607511"/>
            <a:ext cx="5970494" cy="835460"/>
          </a:xfrm>
          <a:prstGeom prst="rect">
            <a:avLst/>
          </a:prstGeom>
          <a:noFill/>
          <a:ln>
            <a:noFill/>
          </a:ln>
        </p:spPr>
        <p:txBody>
          <a:bodyPr anchorCtr="0" anchor="t" bIns="91425" lIns="91425" spcFirstLastPara="1" rIns="91425" wrap="square" tIns="91425">
            <a:noAutofit/>
          </a:bodyPr>
          <a:lstStyle>
            <a:lvl1pPr indent="-228600" lvl="0" marL="457200" marR="0" rtl="0" algn="r">
              <a:spcBef>
                <a:spcPts val="400"/>
              </a:spcBef>
              <a:spcAft>
                <a:spcPts val="0"/>
              </a:spcAft>
              <a:buClr>
                <a:srgbClr val="C3260C"/>
              </a:buClr>
              <a:buSzPts val="2600"/>
              <a:buFont typeface="Georgia"/>
              <a:buNone/>
              <a:defRPr b="0" i="0" sz="2000" u="none" cap="none" strike="noStrike">
                <a:solidFill>
                  <a:schemeClr val="dk2"/>
                </a:solidFill>
                <a:latin typeface="Trebuchet MS"/>
                <a:ea typeface="Trebuchet MS"/>
                <a:cs typeface="Trebuchet MS"/>
                <a:sym typeface="Trebuchet MS"/>
              </a:defRPr>
            </a:lvl1pPr>
            <a:lvl2pPr indent="-228600" lvl="1" marL="914400" marR="0" rtl="0" algn="l">
              <a:spcBef>
                <a:spcPts val="360"/>
              </a:spcBef>
              <a:spcAft>
                <a:spcPts val="0"/>
              </a:spcAft>
              <a:buClr>
                <a:srgbClr val="C3260C"/>
              </a:buClr>
              <a:buSzPts val="2340"/>
              <a:buFont typeface="Georgia"/>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320"/>
              </a:spcBef>
              <a:spcAft>
                <a:spcPts val="0"/>
              </a:spcAft>
              <a:buClr>
                <a:srgbClr val="C3260C"/>
              </a:buClr>
              <a:buSzPts val="2080"/>
              <a:buFont typeface="Georgia"/>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300"/>
              </a:spcBef>
              <a:spcAft>
                <a:spcPts val="0"/>
              </a:spcAft>
              <a:buClr>
                <a:srgbClr val="C3260C"/>
              </a:buClr>
              <a:buSzPts val="1820"/>
              <a:buFont typeface="Georgia"/>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300"/>
              </a:spcBef>
              <a:spcAft>
                <a:spcPts val="0"/>
              </a:spcAft>
              <a:buClr>
                <a:srgbClr val="C3260C"/>
              </a:buClr>
              <a:buSzPts val="1820"/>
              <a:buFont typeface="Georgia"/>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300"/>
              </a:spcBef>
              <a:spcAft>
                <a:spcPts val="0"/>
              </a:spcAft>
              <a:buClr>
                <a:srgbClr val="C3260C"/>
              </a:buClr>
              <a:buSzPts val="1820"/>
              <a:buFont typeface="Georgia"/>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300"/>
              </a:spcBef>
              <a:spcAft>
                <a:spcPts val="0"/>
              </a:spcAft>
              <a:buClr>
                <a:srgbClr val="C3260C"/>
              </a:buClr>
              <a:buSzPts val="1820"/>
              <a:buFont typeface="Georgia"/>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300"/>
              </a:spcBef>
              <a:spcAft>
                <a:spcPts val="0"/>
              </a:spcAft>
              <a:buClr>
                <a:srgbClr val="C3260C"/>
              </a:buClr>
              <a:buSzPts val="1820"/>
              <a:buFont typeface="Georgia"/>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300"/>
              </a:spcBef>
              <a:spcAft>
                <a:spcPts val="300"/>
              </a:spcAft>
              <a:buClr>
                <a:srgbClr val="C3260C"/>
              </a:buClr>
              <a:buSzPts val="1820"/>
              <a:buFont typeface="Georgia"/>
              <a:buNone/>
              <a:defRPr b="0" i="0" sz="1400" u="none" cap="none" strike="noStrike">
                <a:solidFill>
                  <a:srgbClr val="888888"/>
                </a:solidFill>
                <a:latin typeface="Trebuchet MS"/>
                <a:ea typeface="Trebuchet MS"/>
                <a:cs typeface="Trebuchet MS"/>
                <a:sym typeface="Trebuchet MS"/>
              </a:defRPr>
            </a:lvl9pPr>
          </a:lstStyle>
          <a:p/>
        </p:txBody>
      </p:sp>
      <p:sp>
        <p:nvSpPr>
          <p:cNvPr id="45" name="Google Shape;45;p5"/>
          <p:cNvSpPr txBox="1"/>
          <p:nvPr>
            <p:ph idx="10" type="dt"/>
          </p:nvPr>
        </p:nvSpPr>
        <p:spPr>
          <a:xfrm>
            <a:off x="6172200" y="6172200"/>
            <a:ext cx="25146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6" name="Google Shape;46;p5"/>
          <p:cNvSpPr txBox="1"/>
          <p:nvPr>
            <p:ph idx="11" type="ftr"/>
          </p:nvPr>
        </p:nvSpPr>
        <p:spPr>
          <a:xfrm>
            <a:off x="457199" y="6172200"/>
            <a:ext cx="3352801"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7" name="Google Shape;47;p5"/>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rgbClr val="7F7F7F"/>
                </a:solidFill>
                <a:latin typeface="Trebuchet MS"/>
                <a:ea typeface="Trebuchet MS"/>
                <a:cs typeface="Trebuchet MS"/>
                <a:sym typeface="Trebuchet MS"/>
              </a:defRPr>
            </a:lvl1pPr>
            <a:lvl2pPr indent="0" lvl="1" marL="0" marR="0" rtl="0" algn="ctr">
              <a:spcBef>
                <a:spcPts val="0"/>
              </a:spcBef>
              <a:buNone/>
              <a:defRPr b="1" i="0" sz="1200" u="none" cap="none" strike="noStrike">
                <a:solidFill>
                  <a:srgbClr val="7F7F7F"/>
                </a:solidFill>
                <a:latin typeface="Trebuchet MS"/>
                <a:ea typeface="Trebuchet MS"/>
                <a:cs typeface="Trebuchet MS"/>
                <a:sym typeface="Trebuchet MS"/>
              </a:defRPr>
            </a:lvl2pPr>
            <a:lvl3pPr indent="0" lvl="2" marL="0" marR="0" rtl="0" algn="ctr">
              <a:spcBef>
                <a:spcPts val="0"/>
              </a:spcBef>
              <a:buNone/>
              <a:defRPr b="1" i="0" sz="1200" u="none" cap="none" strike="noStrike">
                <a:solidFill>
                  <a:srgbClr val="7F7F7F"/>
                </a:solidFill>
                <a:latin typeface="Trebuchet MS"/>
                <a:ea typeface="Trebuchet MS"/>
                <a:cs typeface="Trebuchet MS"/>
                <a:sym typeface="Trebuchet MS"/>
              </a:defRPr>
            </a:lvl3pPr>
            <a:lvl4pPr indent="0" lvl="3" marL="0" marR="0" rtl="0" algn="ctr">
              <a:spcBef>
                <a:spcPts val="0"/>
              </a:spcBef>
              <a:buNone/>
              <a:defRPr b="1" i="0" sz="1200" u="none" cap="none" strike="noStrike">
                <a:solidFill>
                  <a:srgbClr val="7F7F7F"/>
                </a:solidFill>
                <a:latin typeface="Trebuchet MS"/>
                <a:ea typeface="Trebuchet MS"/>
                <a:cs typeface="Trebuchet MS"/>
                <a:sym typeface="Trebuchet MS"/>
              </a:defRPr>
            </a:lvl4pPr>
            <a:lvl5pPr indent="0" lvl="4" marL="0" marR="0" rtl="0" algn="ctr">
              <a:spcBef>
                <a:spcPts val="0"/>
              </a:spcBef>
              <a:buNone/>
              <a:defRPr b="1" i="0" sz="1200" u="none" cap="none" strike="noStrike">
                <a:solidFill>
                  <a:srgbClr val="7F7F7F"/>
                </a:solidFill>
                <a:latin typeface="Trebuchet MS"/>
                <a:ea typeface="Trebuchet MS"/>
                <a:cs typeface="Trebuchet MS"/>
                <a:sym typeface="Trebuchet MS"/>
              </a:defRPr>
            </a:lvl5pPr>
            <a:lvl6pPr indent="0" lvl="5" marL="0" marR="0" rtl="0" algn="ctr">
              <a:spcBef>
                <a:spcPts val="0"/>
              </a:spcBef>
              <a:buNone/>
              <a:defRPr b="1" i="0" sz="1200" u="none" cap="none" strike="noStrike">
                <a:solidFill>
                  <a:srgbClr val="7F7F7F"/>
                </a:solidFill>
                <a:latin typeface="Trebuchet MS"/>
                <a:ea typeface="Trebuchet MS"/>
                <a:cs typeface="Trebuchet MS"/>
                <a:sym typeface="Trebuchet MS"/>
              </a:defRPr>
            </a:lvl6pPr>
            <a:lvl7pPr indent="0" lvl="6" marL="0" marR="0" rtl="0" algn="ctr">
              <a:spcBef>
                <a:spcPts val="0"/>
              </a:spcBef>
              <a:buNone/>
              <a:defRPr b="1" i="0" sz="1200" u="none" cap="none" strike="noStrike">
                <a:solidFill>
                  <a:srgbClr val="7F7F7F"/>
                </a:solidFill>
                <a:latin typeface="Trebuchet MS"/>
                <a:ea typeface="Trebuchet MS"/>
                <a:cs typeface="Trebuchet MS"/>
                <a:sym typeface="Trebuchet MS"/>
              </a:defRPr>
            </a:lvl7pPr>
            <a:lvl8pPr indent="0" lvl="7" marL="0" marR="0" rtl="0" algn="ctr">
              <a:spcBef>
                <a:spcPts val="0"/>
              </a:spcBef>
              <a:buNone/>
              <a:defRPr b="1" i="0" sz="1200" u="none" cap="none" strike="noStrike">
                <a:solidFill>
                  <a:srgbClr val="7F7F7F"/>
                </a:solidFill>
                <a:latin typeface="Trebuchet MS"/>
                <a:ea typeface="Trebuchet MS"/>
                <a:cs typeface="Trebuchet MS"/>
                <a:sym typeface="Trebuchet MS"/>
              </a:defRPr>
            </a:lvl8pPr>
            <a:lvl9pPr indent="0" lvl="8" marL="0" marR="0" rtl="0" algn="ctr">
              <a:spcBef>
                <a:spcPts val="0"/>
              </a:spcBef>
              <a:buNone/>
              <a:defRPr b="1" i="0" sz="1200" u="none" cap="none" strike="noStrike">
                <a:solidFill>
                  <a:srgbClr val="7F7F7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6"/>
          <p:cNvSpPr txBox="1"/>
          <p:nvPr>
            <p:ph idx="1" type="body"/>
          </p:nvPr>
        </p:nvSpPr>
        <p:spPr>
          <a:xfrm>
            <a:off x="1143000" y="731520"/>
            <a:ext cx="3346704" cy="639762"/>
          </a:xfrm>
          <a:prstGeom prst="rect">
            <a:avLst/>
          </a:prstGeom>
          <a:noFill/>
          <a:ln>
            <a:noFill/>
          </a:ln>
        </p:spPr>
        <p:txBody>
          <a:bodyPr anchorCtr="0" anchor="b" bIns="91425" lIns="91425" spcFirstLastPara="1" rIns="91425" wrap="square" tIns="91425">
            <a:noAutofit/>
          </a:bodyPr>
          <a:lstStyle>
            <a:lvl1pPr indent="-228600" lvl="0" marL="457200" marR="0" rtl="0" algn="ctr">
              <a:spcBef>
                <a:spcPts val="480"/>
              </a:spcBef>
              <a:spcAft>
                <a:spcPts val="0"/>
              </a:spcAft>
              <a:buClr>
                <a:srgbClr val="C3260C"/>
              </a:buClr>
              <a:buSzPts val="3120"/>
              <a:buFont typeface="Georgia"/>
              <a:buNone/>
              <a:defRPr b="1" i="0" sz="2400" u="none" cap="none" strike="noStrike">
                <a:solidFill>
                  <a:schemeClr val="dk1"/>
                </a:solidFill>
                <a:latin typeface="Trebuchet MS"/>
                <a:ea typeface="Trebuchet MS"/>
                <a:cs typeface="Trebuchet MS"/>
                <a:sym typeface="Trebuchet MS"/>
              </a:defRPr>
            </a:lvl1pPr>
            <a:lvl2pPr indent="-228600" lvl="1" marL="914400" marR="0" rtl="0" algn="l">
              <a:spcBef>
                <a:spcPts val="400"/>
              </a:spcBef>
              <a:spcAft>
                <a:spcPts val="0"/>
              </a:spcAft>
              <a:buClr>
                <a:srgbClr val="C3260C"/>
              </a:buClr>
              <a:buSzPts val="2600"/>
              <a:buFont typeface="Georgia"/>
              <a:buNone/>
              <a:defRPr b="1" i="0" sz="2000" u="none" cap="none" strike="noStrike">
                <a:solidFill>
                  <a:srgbClr val="3F3F3F"/>
                </a:solidFill>
                <a:latin typeface="Trebuchet MS"/>
                <a:ea typeface="Trebuchet MS"/>
                <a:cs typeface="Trebuchet MS"/>
                <a:sym typeface="Trebuchet MS"/>
              </a:defRPr>
            </a:lvl2pPr>
            <a:lvl3pPr indent="-228600" lvl="2" marL="1371600" marR="0" rtl="0" algn="l">
              <a:spcBef>
                <a:spcPts val="360"/>
              </a:spcBef>
              <a:spcAft>
                <a:spcPts val="0"/>
              </a:spcAft>
              <a:buClr>
                <a:srgbClr val="C3260C"/>
              </a:buClr>
              <a:buSzPts val="2340"/>
              <a:buFont typeface="Georgia"/>
              <a:buNone/>
              <a:defRPr b="1" i="0" sz="1800" u="none" cap="none" strike="noStrike">
                <a:solidFill>
                  <a:srgbClr val="3F3F3F"/>
                </a:solidFill>
                <a:latin typeface="Trebuchet MS"/>
                <a:ea typeface="Trebuchet MS"/>
                <a:cs typeface="Trebuchet MS"/>
                <a:sym typeface="Trebuchet MS"/>
              </a:defRPr>
            </a:lvl3pPr>
            <a:lvl4pPr indent="-228600" lvl="3" marL="1828800" marR="0" rtl="0" algn="l">
              <a:spcBef>
                <a:spcPts val="320"/>
              </a:spcBef>
              <a:spcAft>
                <a:spcPts val="0"/>
              </a:spcAft>
              <a:buClr>
                <a:srgbClr val="C3260C"/>
              </a:buClr>
              <a:buSzPts val="2080"/>
              <a:buFont typeface="Georgia"/>
              <a:buNone/>
              <a:defRPr b="1" i="0" sz="1600" u="none" cap="none" strike="noStrike">
                <a:solidFill>
                  <a:srgbClr val="3F3F3F"/>
                </a:solidFill>
                <a:latin typeface="Trebuchet MS"/>
                <a:ea typeface="Trebuchet MS"/>
                <a:cs typeface="Trebuchet MS"/>
                <a:sym typeface="Trebuchet MS"/>
              </a:defRPr>
            </a:lvl4pPr>
            <a:lvl5pPr indent="-228600" lvl="4" marL="2286000" marR="0" rtl="0" algn="l">
              <a:spcBef>
                <a:spcPts val="320"/>
              </a:spcBef>
              <a:spcAft>
                <a:spcPts val="0"/>
              </a:spcAft>
              <a:buClr>
                <a:srgbClr val="C3260C"/>
              </a:buClr>
              <a:buSzPts val="2080"/>
              <a:buFont typeface="Georgia"/>
              <a:buNone/>
              <a:defRPr b="1" i="0" sz="1600" u="none" cap="none" strike="noStrike">
                <a:solidFill>
                  <a:srgbClr val="3F3F3F"/>
                </a:solidFill>
                <a:latin typeface="Trebuchet MS"/>
                <a:ea typeface="Trebuchet MS"/>
                <a:cs typeface="Trebuchet MS"/>
                <a:sym typeface="Trebuchet MS"/>
              </a:defRPr>
            </a:lvl5pPr>
            <a:lvl6pPr indent="-228600" lvl="5" marL="2743200" marR="0" rtl="0" algn="l">
              <a:spcBef>
                <a:spcPts val="320"/>
              </a:spcBef>
              <a:spcAft>
                <a:spcPts val="0"/>
              </a:spcAft>
              <a:buClr>
                <a:srgbClr val="C3260C"/>
              </a:buClr>
              <a:buSzPts val="2080"/>
              <a:buFont typeface="Georgia"/>
              <a:buNone/>
              <a:defRPr b="1" i="0" sz="1600" u="none" cap="none" strike="noStrike">
                <a:solidFill>
                  <a:srgbClr val="3F3F3F"/>
                </a:solidFill>
                <a:latin typeface="Trebuchet MS"/>
                <a:ea typeface="Trebuchet MS"/>
                <a:cs typeface="Trebuchet MS"/>
                <a:sym typeface="Trebuchet MS"/>
              </a:defRPr>
            </a:lvl6pPr>
            <a:lvl7pPr indent="-228600" lvl="6" marL="3200400" marR="0" rtl="0" algn="l">
              <a:spcBef>
                <a:spcPts val="320"/>
              </a:spcBef>
              <a:spcAft>
                <a:spcPts val="0"/>
              </a:spcAft>
              <a:buClr>
                <a:srgbClr val="C3260C"/>
              </a:buClr>
              <a:buSzPts val="2080"/>
              <a:buFont typeface="Georgia"/>
              <a:buNone/>
              <a:defRPr b="1" i="0" sz="1600" u="none" cap="none" strike="noStrike">
                <a:solidFill>
                  <a:srgbClr val="3F3F3F"/>
                </a:solidFill>
                <a:latin typeface="Trebuchet MS"/>
                <a:ea typeface="Trebuchet MS"/>
                <a:cs typeface="Trebuchet MS"/>
                <a:sym typeface="Trebuchet MS"/>
              </a:defRPr>
            </a:lvl7pPr>
            <a:lvl8pPr indent="-228600" lvl="7" marL="3657600" marR="0" rtl="0" algn="l">
              <a:spcBef>
                <a:spcPts val="320"/>
              </a:spcBef>
              <a:spcAft>
                <a:spcPts val="0"/>
              </a:spcAft>
              <a:buClr>
                <a:srgbClr val="C3260C"/>
              </a:buClr>
              <a:buSzPts val="2080"/>
              <a:buFont typeface="Georgia"/>
              <a:buNone/>
              <a:defRPr b="1" i="0" sz="1600" u="none" cap="none" strike="noStrike">
                <a:solidFill>
                  <a:srgbClr val="3F3F3F"/>
                </a:solidFill>
                <a:latin typeface="Trebuchet MS"/>
                <a:ea typeface="Trebuchet MS"/>
                <a:cs typeface="Trebuchet MS"/>
                <a:sym typeface="Trebuchet MS"/>
              </a:defRPr>
            </a:lvl8pPr>
            <a:lvl9pPr indent="-228600" lvl="8" marL="4114800" marR="0" rtl="0" algn="l">
              <a:spcBef>
                <a:spcPts val="320"/>
              </a:spcBef>
              <a:spcAft>
                <a:spcPts val="300"/>
              </a:spcAft>
              <a:buClr>
                <a:srgbClr val="C3260C"/>
              </a:buClr>
              <a:buSzPts val="2080"/>
              <a:buFont typeface="Georgia"/>
              <a:buNone/>
              <a:defRPr b="1" i="0" sz="1600" u="none" cap="none" strike="noStrike">
                <a:solidFill>
                  <a:srgbClr val="3F3F3F"/>
                </a:solidFill>
                <a:latin typeface="Trebuchet MS"/>
                <a:ea typeface="Trebuchet MS"/>
                <a:cs typeface="Trebuchet MS"/>
                <a:sym typeface="Trebuchet MS"/>
              </a:defRPr>
            </a:lvl9pPr>
          </a:lstStyle>
          <a:p/>
        </p:txBody>
      </p:sp>
      <p:sp>
        <p:nvSpPr>
          <p:cNvPr id="50" name="Google Shape;50;p6"/>
          <p:cNvSpPr txBox="1"/>
          <p:nvPr>
            <p:ph idx="2" type="body"/>
          </p:nvPr>
        </p:nvSpPr>
        <p:spPr>
          <a:xfrm>
            <a:off x="1156447" y="1400327"/>
            <a:ext cx="3346704" cy="2743200"/>
          </a:xfrm>
          <a:prstGeom prst="rect">
            <a:avLst/>
          </a:prstGeom>
          <a:noFill/>
          <a:ln>
            <a:noFill/>
          </a:ln>
        </p:spPr>
        <p:txBody>
          <a:bodyPr anchorCtr="0" anchor="t" bIns="91425" lIns="91425" spcFirstLastPara="1" rIns="91425" wrap="square" tIns="91425">
            <a:noAutofit/>
          </a:bodyPr>
          <a:lstStyle>
            <a:lvl1pPr indent="-377190" lvl="0" marL="457200" marR="0" rtl="0" algn="l">
              <a:spcBef>
                <a:spcPts val="360"/>
              </a:spcBef>
              <a:spcAft>
                <a:spcPts val="0"/>
              </a:spcAft>
              <a:buClr>
                <a:srgbClr val="C3260C"/>
              </a:buClr>
              <a:buSzPts val="2340"/>
              <a:buFont typeface="Georgia"/>
              <a:buChar char="*"/>
              <a:defRPr b="0" i="0" sz="1800" u="none" cap="none" strike="noStrike">
                <a:solidFill>
                  <a:srgbClr val="3F3F3F"/>
                </a:solidFill>
                <a:latin typeface="Trebuchet MS"/>
                <a:ea typeface="Trebuchet MS"/>
                <a:cs typeface="Trebuchet MS"/>
                <a:sym typeface="Trebuchet MS"/>
              </a:defRPr>
            </a:lvl1pPr>
            <a:lvl2pPr indent="-377190" lvl="1" marL="914400" marR="0" rtl="0" algn="l">
              <a:spcBef>
                <a:spcPts val="360"/>
              </a:spcBef>
              <a:spcAft>
                <a:spcPts val="0"/>
              </a:spcAft>
              <a:buClr>
                <a:srgbClr val="C3260C"/>
              </a:buClr>
              <a:buSzPts val="2340"/>
              <a:buFont typeface="Georgia"/>
              <a:buChar char="*"/>
              <a:defRPr b="0" i="0" sz="1800" u="none" cap="none" strike="noStrike">
                <a:solidFill>
                  <a:srgbClr val="3F3F3F"/>
                </a:solidFill>
                <a:latin typeface="Trebuchet MS"/>
                <a:ea typeface="Trebuchet MS"/>
                <a:cs typeface="Trebuchet MS"/>
                <a:sym typeface="Trebuchet MS"/>
              </a:defRPr>
            </a:lvl2pPr>
            <a:lvl3pPr indent="-360680" lvl="2" marL="13716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3pPr>
            <a:lvl4pPr indent="-360680" lvl="3" marL="18288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4pPr>
            <a:lvl5pPr indent="-360679" lvl="4" marL="22860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5pPr>
            <a:lvl6pPr indent="-360679" lvl="5" marL="27432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6pPr>
            <a:lvl7pPr indent="-360679" lvl="6" marL="32004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7pPr>
            <a:lvl8pPr indent="-360679" lvl="7" marL="36576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8pPr>
            <a:lvl9pPr indent="-360679" lvl="8" marL="4114800" marR="0" rtl="0" algn="l">
              <a:spcBef>
                <a:spcPts val="320"/>
              </a:spcBef>
              <a:spcAft>
                <a:spcPts val="30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9pPr>
          </a:lstStyle>
          <a:p/>
        </p:txBody>
      </p:sp>
      <p:sp>
        <p:nvSpPr>
          <p:cNvPr id="51" name="Google Shape;51;p6"/>
          <p:cNvSpPr txBox="1"/>
          <p:nvPr>
            <p:ph idx="3" type="body"/>
          </p:nvPr>
        </p:nvSpPr>
        <p:spPr>
          <a:xfrm>
            <a:off x="4647302" y="731520"/>
            <a:ext cx="3346704" cy="639762"/>
          </a:xfrm>
          <a:prstGeom prst="rect">
            <a:avLst/>
          </a:prstGeom>
          <a:noFill/>
          <a:ln>
            <a:noFill/>
          </a:ln>
        </p:spPr>
        <p:txBody>
          <a:bodyPr anchorCtr="0" anchor="b" bIns="91425" lIns="91425" spcFirstLastPara="1" rIns="91425" wrap="square" tIns="91425">
            <a:noAutofit/>
          </a:bodyPr>
          <a:lstStyle>
            <a:lvl1pPr indent="-228600" lvl="0" marL="457200" marR="0" rtl="0" algn="ctr">
              <a:spcBef>
                <a:spcPts val="480"/>
              </a:spcBef>
              <a:spcAft>
                <a:spcPts val="0"/>
              </a:spcAft>
              <a:buClr>
                <a:srgbClr val="C3260C"/>
              </a:buClr>
              <a:buSzPts val="3120"/>
              <a:buFont typeface="Georgia"/>
              <a:buNone/>
              <a:defRPr b="1" i="0" sz="2400" u="none" cap="none" strike="noStrike">
                <a:solidFill>
                  <a:schemeClr val="dk1"/>
                </a:solidFill>
                <a:latin typeface="Trebuchet MS"/>
                <a:ea typeface="Trebuchet MS"/>
                <a:cs typeface="Trebuchet MS"/>
                <a:sym typeface="Trebuchet MS"/>
              </a:defRPr>
            </a:lvl1pPr>
            <a:lvl2pPr indent="-228600" lvl="1" marL="914400" marR="0" rtl="0" algn="l">
              <a:spcBef>
                <a:spcPts val="400"/>
              </a:spcBef>
              <a:spcAft>
                <a:spcPts val="0"/>
              </a:spcAft>
              <a:buClr>
                <a:srgbClr val="C3260C"/>
              </a:buClr>
              <a:buSzPts val="2600"/>
              <a:buFont typeface="Georgia"/>
              <a:buNone/>
              <a:defRPr b="1" i="0" sz="2000" u="none" cap="none" strike="noStrike">
                <a:solidFill>
                  <a:srgbClr val="3F3F3F"/>
                </a:solidFill>
                <a:latin typeface="Trebuchet MS"/>
                <a:ea typeface="Trebuchet MS"/>
                <a:cs typeface="Trebuchet MS"/>
                <a:sym typeface="Trebuchet MS"/>
              </a:defRPr>
            </a:lvl2pPr>
            <a:lvl3pPr indent="-228600" lvl="2" marL="1371600" marR="0" rtl="0" algn="l">
              <a:spcBef>
                <a:spcPts val="360"/>
              </a:spcBef>
              <a:spcAft>
                <a:spcPts val="0"/>
              </a:spcAft>
              <a:buClr>
                <a:srgbClr val="C3260C"/>
              </a:buClr>
              <a:buSzPts val="2340"/>
              <a:buFont typeface="Georgia"/>
              <a:buNone/>
              <a:defRPr b="1" i="0" sz="1800" u="none" cap="none" strike="noStrike">
                <a:solidFill>
                  <a:srgbClr val="3F3F3F"/>
                </a:solidFill>
                <a:latin typeface="Trebuchet MS"/>
                <a:ea typeface="Trebuchet MS"/>
                <a:cs typeface="Trebuchet MS"/>
                <a:sym typeface="Trebuchet MS"/>
              </a:defRPr>
            </a:lvl3pPr>
            <a:lvl4pPr indent="-228600" lvl="3" marL="1828800" marR="0" rtl="0" algn="l">
              <a:spcBef>
                <a:spcPts val="320"/>
              </a:spcBef>
              <a:spcAft>
                <a:spcPts val="0"/>
              </a:spcAft>
              <a:buClr>
                <a:srgbClr val="C3260C"/>
              </a:buClr>
              <a:buSzPts val="2080"/>
              <a:buFont typeface="Georgia"/>
              <a:buNone/>
              <a:defRPr b="1" i="0" sz="1600" u="none" cap="none" strike="noStrike">
                <a:solidFill>
                  <a:srgbClr val="3F3F3F"/>
                </a:solidFill>
                <a:latin typeface="Trebuchet MS"/>
                <a:ea typeface="Trebuchet MS"/>
                <a:cs typeface="Trebuchet MS"/>
                <a:sym typeface="Trebuchet MS"/>
              </a:defRPr>
            </a:lvl4pPr>
            <a:lvl5pPr indent="-228600" lvl="4" marL="2286000" marR="0" rtl="0" algn="l">
              <a:spcBef>
                <a:spcPts val="320"/>
              </a:spcBef>
              <a:spcAft>
                <a:spcPts val="0"/>
              </a:spcAft>
              <a:buClr>
                <a:srgbClr val="C3260C"/>
              </a:buClr>
              <a:buSzPts val="2080"/>
              <a:buFont typeface="Georgia"/>
              <a:buNone/>
              <a:defRPr b="1" i="0" sz="1600" u="none" cap="none" strike="noStrike">
                <a:solidFill>
                  <a:srgbClr val="3F3F3F"/>
                </a:solidFill>
                <a:latin typeface="Trebuchet MS"/>
                <a:ea typeface="Trebuchet MS"/>
                <a:cs typeface="Trebuchet MS"/>
                <a:sym typeface="Trebuchet MS"/>
              </a:defRPr>
            </a:lvl5pPr>
            <a:lvl6pPr indent="-228600" lvl="5" marL="2743200" marR="0" rtl="0" algn="l">
              <a:spcBef>
                <a:spcPts val="320"/>
              </a:spcBef>
              <a:spcAft>
                <a:spcPts val="0"/>
              </a:spcAft>
              <a:buClr>
                <a:srgbClr val="C3260C"/>
              </a:buClr>
              <a:buSzPts val="2080"/>
              <a:buFont typeface="Georgia"/>
              <a:buNone/>
              <a:defRPr b="1" i="0" sz="1600" u="none" cap="none" strike="noStrike">
                <a:solidFill>
                  <a:srgbClr val="3F3F3F"/>
                </a:solidFill>
                <a:latin typeface="Trebuchet MS"/>
                <a:ea typeface="Trebuchet MS"/>
                <a:cs typeface="Trebuchet MS"/>
                <a:sym typeface="Trebuchet MS"/>
              </a:defRPr>
            </a:lvl6pPr>
            <a:lvl7pPr indent="-228600" lvl="6" marL="3200400" marR="0" rtl="0" algn="l">
              <a:spcBef>
                <a:spcPts val="320"/>
              </a:spcBef>
              <a:spcAft>
                <a:spcPts val="0"/>
              </a:spcAft>
              <a:buClr>
                <a:srgbClr val="C3260C"/>
              </a:buClr>
              <a:buSzPts val="2080"/>
              <a:buFont typeface="Georgia"/>
              <a:buNone/>
              <a:defRPr b="1" i="0" sz="1600" u="none" cap="none" strike="noStrike">
                <a:solidFill>
                  <a:srgbClr val="3F3F3F"/>
                </a:solidFill>
                <a:latin typeface="Trebuchet MS"/>
                <a:ea typeface="Trebuchet MS"/>
                <a:cs typeface="Trebuchet MS"/>
                <a:sym typeface="Trebuchet MS"/>
              </a:defRPr>
            </a:lvl7pPr>
            <a:lvl8pPr indent="-228600" lvl="7" marL="3657600" marR="0" rtl="0" algn="l">
              <a:spcBef>
                <a:spcPts val="320"/>
              </a:spcBef>
              <a:spcAft>
                <a:spcPts val="0"/>
              </a:spcAft>
              <a:buClr>
                <a:srgbClr val="C3260C"/>
              </a:buClr>
              <a:buSzPts val="2080"/>
              <a:buFont typeface="Georgia"/>
              <a:buNone/>
              <a:defRPr b="1" i="0" sz="1600" u="none" cap="none" strike="noStrike">
                <a:solidFill>
                  <a:srgbClr val="3F3F3F"/>
                </a:solidFill>
                <a:latin typeface="Trebuchet MS"/>
                <a:ea typeface="Trebuchet MS"/>
                <a:cs typeface="Trebuchet MS"/>
                <a:sym typeface="Trebuchet MS"/>
              </a:defRPr>
            </a:lvl8pPr>
            <a:lvl9pPr indent="-228600" lvl="8" marL="4114800" marR="0" rtl="0" algn="l">
              <a:spcBef>
                <a:spcPts val="320"/>
              </a:spcBef>
              <a:spcAft>
                <a:spcPts val="300"/>
              </a:spcAft>
              <a:buClr>
                <a:srgbClr val="C3260C"/>
              </a:buClr>
              <a:buSzPts val="2080"/>
              <a:buFont typeface="Georgia"/>
              <a:buNone/>
              <a:defRPr b="1" i="0" sz="1600" u="none" cap="none" strike="noStrike">
                <a:solidFill>
                  <a:srgbClr val="3F3F3F"/>
                </a:solidFill>
                <a:latin typeface="Trebuchet MS"/>
                <a:ea typeface="Trebuchet MS"/>
                <a:cs typeface="Trebuchet MS"/>
                <a:sym typeface="Trebuchet MS"/>
              </a:defRPr>
            </a:lvl9pPr>
          </a:lstStyle>
          <a:p/>
        </p:txBody>
      </p:sp>
      <p:sp>
        <p:nvSpPr>
          <p:cNvPr id="52" name="Google Shape;52;p6"/>
          <p:cNvSpPr txBox="1"/>
          <p:nvPr>
            <p:ph idx="4" type="body"/>
          </p:nvPr>
        </p:nvSpPr>
        <p:spPr>
          <a:xfrm>
            <a:off x="4645025" y="1399032"/>
            <a:ext cx="3346704" cy="2743200"/>
          </a:xfrm>
          <a:prstGeom prst="rect">
            <a:avLst/>
          </a:prstGeom>
          <a:noFill/>
          <a:ln>
            <a:noFill/>
          </a:ln>
        </p:spPr>
        <p:txBody>
          <a:bodyPr anchorCtr="0" anchor="t" bIns="91425" lIns="91425" spcFirstLastPara="1" rIns="91425" wrap="square" tIns="91425">
            <a:noAutofit/>
          </a:bodyPr>
          <a:lstStyle>
            <a:lvl1pPr indent="-377190" lvl="0" marL="457200" marR="0" rtl="0" algn="l">
              <a:spcBef>
                <a:spcPts val="360"/>
              </a:spcBef>
              <a:spcAft>
                <a:spcPts val="0"/>
              </a:spcAft>
              <a:buClr>
                <a:srgbClr val="C3260C"/>
              </a:buClr>
              <a:buSzPts val="2340"/>
              <a:buFont typeface="Georgia"/>
              <a:buChar char="*"/>
              <a:defRPr b="0" i="0" sz="1800" u="none" cap="none" strike="noStrike">
                <a:solidFill>
                  <a:srgbClr val="3F3F3F"/>
                </a:solidFill>
                <a:latin typeface="Trebuchet MS"/>
                <a:ea typeface="Trebuchet MS"/>
                <a:cs typeface="Trebuchet MS"/>
                <a:sym typeface="Trebuchet MS"/>
              </a:defRPr>
            </a:lvl1pPr>
            <a:lvl2pPr indent="-377190" lvl="1" marL="914400" marR="0" rtl="0" algn="l">
              <a:spcBef>
                <a:spcPts val="360"/>
              </a:spcBef>
              <a:spcAft>
                <a:spcPts val="0"/>
              </a:spcAft>
              <a:buClr>
                <a:srgbClr val="C3260C"/>
              </a:buClr>
              <a:buSzPts val="2340"/>
              <a:buFont typeface="Georgia"/>
              <a:buChar char="*"/>
              <a:defRPr b="0" i="0" sz="1800" u="none" cap="none" strike="noStrike">
                <a:solidFill>
                  <a:srgbClr val="3F3F3F"/>
                </a:solidFill>
                <a:latin typeface="Trebuchet MS"/>
                <a:ea typeface="Trebuchet MS"/>
                <a:cs typeface="Trebuchet MS"/>
                <a:sym typeface="Trebuchet MS"/>
              </a:defRPr>
            </a:lvl2pPr>
            <a:lvl3pPr indent="-360680" lvl="2" marL="13716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3pPr>
            <a:lvl4pPr indent="-360680" lvl="3" marL="18288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4pPr>
            <a:lvl5pPr indent="-360679" lvl="4" marL="22860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5pPr>
            <a:lvl6pPr indent="-360679" lvl="5" marL="27432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6pPr>
            <a:lvl7pPr indent="-360679" lvl="6" marL="32004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7pPr>
            <a:lvl8pPr indent="-360679" lvl="7" marL="36576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8pPr>
            <a:lvl9pPr indent="-360679" lvl="8" marL="4114800" marR="0" rtl="0" algn="l">
              <a:spcBef>
                <a:spcPts val="320"/>
              </a:spcBef>
              <a:spcAft>
                <a:spcPts val="30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9pPr>
          </a:lstStyle>
          <a:p/>
        </p:txBody>
      </p:sp>
      <p:sp>
        <p:nvSpPr>
          <p:cNvPr id="53" name="Google Shape;53;p6"/>
          <p:cNvSpPr txBox="1"/>
          <p:nvPr>
            <p:ph idx="10" type="dt"/>
          </p:nvPr>
        </p:nvSpPr>
        <p:spPr>
          <a:xfrm>
            <a:off x="6172200" y="6172200"/>
            <a:ext cx="25146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4" name="Google Shape;54;p6"/>
          <p:cNvSpPr txBox="1"/>
          <p:nvPr>
            <p:ph idx="11" type="ftr"/>
          </p:nvPr>
        </p:nvSpPr>
        <p:spPr>
          <a:xfrm>
            <a:off x="457199" y="6172200"/>
            <a:ext cx="3352801"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5" name="Google Shape;55;p6"/>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rgbClr val="7F7F7F"/>
                </a:solidFill>
                <a:latin typeface="Trebuchet MS"/>
                <a:ea typeface="Trebuchet MS"/>
                <a:cs typeface="Trebuchet MS"/>
                <a:sym typeface="Trebuchet MS"/>
              </a:defRPr>
            </a:lvl1pPr>
            <a:lvl2pPr indent="0" lvl="1" marL="0" marR="0" rtl="0" algn="ctr">
              <a:spcBef>
                <a:spcPts val="0"/>
              </a:spcBef>
              <a:buNone/>
              <a:defRPr b="1" i="0" sz="1200" u="none" cap="none" strike="noStrike">
                <a:solidFill>
                  <a:srgbClr val="7F7F7F"/>
                </a:solidFill>
                <a:latin typeface="Trebuchet MS"/>
                <a:ea typeface="Trebuchet MS"/>
                <a:cs typeface="Trebuchet MS"/>
                <a:sym typeface="Trebuchet MS"/>
              </a:defRPr>
            </a:lvl2pPr>
            <a:lvl3pPr indent="0" lvl="2" marL="0" marR="0" rtl="0" algn="ctr">
              <a:spcBef>
                <a:spcPts val="0"/>
              </a:spcBef>
              <a:buNone/>
              <a:defRPr b="1" i="0" sz="1200" u="none" cap="none" strike="noStrike">
                <a:solidFill>
                  <a:srgbClr val="7F7F7F"/>
                </a:solidFill>
                <a:latin typeface="Trebuchet MS"/>
                <a:ea typeface="Trebuchet MS"/>
                <a:cs typeface="Trebuchet MS"/>
                <a:sym typeface="Trebuchet MS"/>
              </a:defRPr>
            </a:lvl3pPr>
            <a:lvl4pPr indent="0" lvl="3" marL="0" marR="0" rtl="0" algn="ctr">
              <a:spcBef>
                <a:spcPts val="0"/>
              </a:spcBef>
              <a:buNone/>
              <a:defRPr b="1" i="0" sz="1200" u="none" cap="none" strike="noStrike">
                <a:solidFill>
                  <a:srgbClr val="7F7F7F"/>
                </a:solidFill>
                <a:latin typeface="Trebuchet MS"/>
                <a:ea typeface="Trebuchet MS"/>
                <a:cs typeface="Trebuchet MS"/>
                <a:sym typeface="Trebuchet MS"/>
              </a:defRPr>
            </a:lvl4pPr>
            <a:lvl5pPr indent="0" lvl="4" marL="0" marR="0" rtl="0" algn="ctr">
              <a:spcBef>
                <a:spcPts val="0"/>
              </a:spcBef>
              <a:buNone/>
              <a:defRPr b="1" i="0" sz="1200" u="none" cap="none" strike="noStrike">
                <a:solidFill>
                  <a:srgbClr val="7F7F7F"/>
                </a:solidFill>
                <a:latin typeface="Trebuchet MS"/>
                <a:ea typeface="Trebuchet MS"/>
                <a:cs typeface="Trebuchet MS"/>
                <a:sym typeface="Trebuchet MS"/>
              </a:defRPr>
            </a:lvl5pPr>
            <a:lvl6pPr indent="0" lvl="5" marL="0" marR="0" rtl="0" algn="ctr">
              <a:spcBef>
                <a:spcPts val="0"/>
              </a:spcBef>
              <a:buNone/>
              <a:defRPr b="1" i="0" sz="1200" u="none" cap="none" strike="noStrike">
                <a:solidFill>
                  <a:srgbClr val="7F7F7F"/>
                </a:solidFill>
                <a:latin typeface="Trebuchet MS"/>
                <a:ea typeface="Trebuchet MS"/>
                <a:cs typeface="Trebuchet MS"/>
                <a:sym typeface="Trebuchet MS"/>
              </a:defRPr>
            </a:lvl6pPr>
            <a:lvl7pPr indent="0" lvl="6" marL="0" marR="0" rtl="0" algn="ctr">
              <a:spcBef>
                <a:spcPts val="0"/>
              </a:spcBef>
              <a:buNone/>
              <a:defRPr b="1" i="0" sz="1200" u="none" cap="none" strike="noStrike">
                <a:solidFill>
                  <a:srgbClr val="7F7F7F"/>
                </a:solidFill>
                <a:latin typeface="Trebuchet MS"/>
                <a:ea typeface="Trebuchet MS"/>
                <a:cs typeface="Trebuchet MS"/>
                <a:sym typeface="Trebuchet MS"/>
              </a:defRPr>
            </a:lvl7pPr>
            <a:lvl8pPr indent="0" lvl="7" marL="0" marR="0" rtl="0" algn="ctr">
              <a:spcBef>
                <a:spcPts val="0"/>
              </a:spcBef>
              <a:buNone/>
              <a:defRPr b="1" i="0" sz="1200" u="none" cap="none" strike="noStrike">
                <a:solidFill>
                  <a:srgbClr val="7F7F7F"/>
                </a:solidFill>
                <a:latin typeface="Trebuchet MS"/>
                <a:ea typeface="Trebuchet MS"/>
                <a:cs typeface="Trebuchet MS"/>
                <a:sym typeface="Trebuchet MS"/>
              </a:defRPr>
            </a:lvl8pPr>
            <a:lvl9pPr indent="0" lvl="8" marL="0" marR="0" rtl="0" algn="ctr">
              <a:spcBef>
                <a:spcPts val="0"/>
              </a:spcBef>
              <a:buNone/>
              <a:defRPr b="1" i="0" sz="1200" u="none" cap="none" strike="noStrike">
                <a:solidFill>
                  <a:srgbClr val="7F7F7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6"/>
          <p:cNvSpPr txBox="1"/>
          <p:nvPr>
            <p:ph type="title"/>
          </p:nvPr>
        </p:nvSpPr>
        <p:spPr>
          <a:xfrm>
            <a:off x="1793289" y="4372168"/>
            <a:ext cx="6512511" cy="1143000"/>
          </a:xfrm>
          <a:prstGeom prst="rect">
            <a:avLst/>
          </a:prstGeom>
          <a:noFill/>
          <a:ln>
            <a:noFill/>
          </a:ln>
        </p:spPr>
        <p:txBody>
          <a:bodyPr anchorCtr="0" anchor="t" bIns="91425" lIns="91425" spcFirstLastPara="1" rIns="91425" wrap="square" tIns="91425">
            <a:noAutofit/>
          </a:bodyPr>
          <a:lstStyle>
            <a:lvl1pPr indent="-320040" lvl="0" marL="320040" marR="0" rtl="0" algn="r">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7"/>
          <p:cNvSpPr txBox="1"/>
          <p:nvPr>
            <p:ph type="title"/>
          </p:nvPr>
        </p:nvSpPr>
        <p:spPr>
          <a:xfrm>
            <a:off x="1793289" y="4372168"/>
            <a:ext cx="6512511" cy="1143000"/>
          </a:xfrm>
          <a:prstGeom prst="rect">
            <a:avLst/>
          </a:prstGeom>
          <a:noFill/>
          <a:ln>
            <a:noFill/>
          </a:ln>
        </p:spPr>
        <p:txBody>
          <a:bodyPr anchorCtr="0" anchor="t" bIns="91425" lIns="91425" spcFirstLastPara="1" rIns="91425" wrap="square" tIns="91425">
            <a:noAutofit/>
          </a:bodyPr>
          <a:lstStyle>
            <a:lvl1pPr indent="-320040" lvl="0" marL="320040" marR="0" rtl="0" algn="r">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59" name="Google Shape;59;p7"/>
          <p:cNvSpPr txBox="1"/>
          <p:nvPr>
            <p:ph idx="10" type="dt"/>
          </p:nvPr>
        </p:nvSpPr>
        <p:spPr>
          <a:xfrm>
            <a:off x="6172200" y="6172200"/>
            <a:ext cx="25146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0" name="Google Shape;60;p7"/>
          <p:cNvSpPr txBox="1"/>
          <p:nvPr>
            <p:ph idx="11" type="ftr"/>
          </p:nvPr>
        </p:nvSpPr>
        <p:spPr>
          <a:xfrm>
            <a:off x="457199" y="6172200"/>
            <a:ext cx="3352801"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1" name="Google Shape;61;p7"/>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rgbClr val="7F7F7F"/>
                </a:solidFill>
                <a:latin typeface="Trebuchet MS"/>
                <a:ea typeface="Trebuchet MS"/>
                <a:cs typeface="Trebuchet MS"/>
                <a:sym typeface="Trebuchet MS"/>
              </a:defRPr>
            </a:lvl1pPr>
            <a:lvl2pPr indent="0" lvl="1" marL="0" marR="0" rtl="0" algn="ctr">
              <a:spcBef>
                <a:spcPts val="0"/>
              </a:spcBef>
              <a:buNone/>
              <a:defRPr b="1" i="0" sz="1200" u="none" cap="none" strike="noStrike">
                <a:solidFill>
                  <a:srgbClr val="7F7F7F"/>
                </a:solidFill>
                <a:latin typeface="Trebuchet MS"/>
                <a:ea typeface="Trebuchet MS"/>
                <a:cs typeface="Trebuchet MS"/>
                <a:sym typeface="Trebuchet MS"/>
              </a:defRPr>
            </a:lvl2pPr>
            <a:lvl3pPr indent="0" lvl="2" marL="0" marR="0" rtl="0" algn="ctr">
              <a:spcBef>
                <a:spcPts val="0"/>
              </a:spcBef>
              <a:buNone/>
              <a:defRPr b="1" i="0" sz="1200" u="none" cap="none" strike="noStrike">
                <a:solidFill>
                  <a:srgbClr val="7F7F7F"/>
                </a:solidFill>
                <a:latin typeface="Trebuchet MS"/>
                <a:ea typeface="Trebuchet MS"/>
                <a:cs typeface="Trebuchet MS"/>
                <a:sym typeface="Trebuchet MS"/>
              </a:defRPr>
            </a:lvl3pPr>
            <a:lvl4pPr indent="0" lvl="3" marL="0" marR="0" rtl="0" algn="ctr">
              <a:spcBef>
                <a:spcPts val="0"/>
              </a:spcBef>
              <a:buNone/>
              <a:defRPr b="1" i="0" sz="1200" u="none" cap="none" strike="noStrike">
                <a:solidFill>
                  <a:srgbClr val="7F7F7F"/>
                </a:solidFill>
                <a:latin typeface="Trebuchet MS"/>
                <a:ea typeface="Trebuchet MS"/>
                <a:cs typeface="Trebuchet MS"/>
                <a:sym typeface="Trebuchet MS"/>
              </a:defRPr>
            </a:lvl4pPr>
            <a:lvl5pPr indent="0" lvl="4" marL="0" marR="0" rtl="0" algn="ctr">
              <a:spcBef>
                <a:spcPts val="0"/>
              </a:spcBef>
              <a:buNone/>
              <a:defRPr b="1" i="0" sz="1200" u="none" cap="none" strike="noStrike">
                <a:solidFill>
                  <a:srgbClr val="7F7F7F"/>
                </a:solidFill>
                <a:latin typeface="Trebuchet MS"/>
                <a:ea typeface="Trebuchet MS"/>
                <a:cs typeface="Trebuchet MS"/>
                <a:sym typeface="Trebuchet MS"/>
              </a:defRPr>
            </a:lvl5pPr>
            <a:lvl6pPr indent="0" lvl="5" marL="0" marR="0" rtl="0" algn="ctr">
              <a:spcBef>
                <a:spcPts val="0"/>
              </a:spcBef>
              <a:buNone/>
              <a:defRPr b="1" i="0" sz="1200" u="none" cap="none" strike="noStrike">
                <a:solidFill>
                  <a:srgbClr val="7F7F7F"/>
                </a:solidFill>
                <a:latin typeface="Trebuchet MS"/>
                <a:ea typeface="Trebuchet MS"/>
                <a:cs typeface="Trebuchet MS"/>
                <a:sym typeface="Trebuchet MS"/>
              </a:defRPr>
            </a:lvl6pPr>
            <a:lvl7pPr indent="0" lvl="6" marL="0" marR="0" rtl="0" algn="ctr">
              <a:spcBef>
                <a:spcPts val="0"/>
              </a:spcBef>
              <a:buNone/>
              <a:defRPr b="1" i="0" sz="1200" u="none" cap="none" strike="noStrike">
                <a:solidFill>
                  <a:srgbClr val="7F7F7F"/>
                </a:solidFill>
                <a:latin typeface="Trebuchet MS"/>
                <a:ea typeface="Trebuchet MS"/>
                <a:cs typeface="Trebuchet MS"/>
                <a:sym typeface="Trebuchet MS"/>
              </a:defRPr>
            </a:lvl7pPr>
            <a:lvl8pPr indent="0" lvl="7" marL="0" marR="0" rtl="0" algn="ctr">
              <a:spcBef>
                <a:spcPts val="0"/>
              </a:spcBef>
              <a:buNone/>
              <a:defRPr b="1" i="0" sz="1200" u="none" cap="none" strike="noStrike">
                <a:solidFill>
                  <a:srgbClr val="7F7F7F"/>
                </a:solidFill>
                <a:latin typeface="Trebuchet MS"/>
                <a:ea typeface="Trebuchet MS"/>
                <a:cs typeface="Trebuchet MS"/>
                <a:sym typeface="Trebuchet MS"/>
              </a:defRPr>
            </a:lvl8pPr>
            <a:lvl9pPr indent="0" lvl="8" marL="0" marR="0" rtl="0" algn="ctr">
              <a:spcBef>
                <a:spcPts val="0"/>
              </a:spcBef>
              <a:buNone/>
              <a:defRPr b="1" i="0" sz="1200" u="none" cap="none" strike="noStrike">
                <a:solidFill>
                  <a:srgbClr val="7F7F7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a:off x="6172200" y="6172200"/>
            <a:ext cx="25146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4" name="Google Shape;64;p8"/>
          <p:cNvSpPr txBox="1"/>
          <p:nvPr>
            <p:ph idx="11" type="ftr"/>
          </p:nvPr>
        </p:nvSpPr>
        <p:spPr>
          <a:xfrm>
            <a:off x="457199" y="6172200"/>
            <a:ext cx="3352801"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5" name="Google Shape;65;p8"/>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rgbClr val="7F7F7F"/>
                </a:solidFill>
                <a:latin typeface="Trebuchet MS"/>
                <a:ea typeface="Trebuchet MS"/>
                <a:cs typeface="Trebuchet MS"/>
                <a:sym typeface="Trebuchet MS"/>
              </a:defRPr>
            </a:lvl1pPr>
            <a:lvl2pPr indent="0" lvl="1" marL="0" marR="0" rtl="0" algn="ctr">
              <a:spcBef>
                <a:spcPts val="0"/>
              </a:spcBef>
              <a:buNone/>
              <a:defRPr b="1" i="0" sz="1200" u="none" cap="none" strike="noStrike">
                <a:solidFill>
                  <a:srgbClr val="7F7F7F"/>
                </a:solidFill>
                <a:latin typeface="Trebuchet MS"/>
                <a:ea typeface="Trebuchet MS"/>
                <a:cs typeface="Trebuchet MS"/>
                <a:sym typeface="Trebuchet MS"/>
              </a:defRPr>
            </a:lvl2pPr>
            <a:lvl3pPr indent="0" lvl="2" marL="0" marR="0" rtl="0" algn="ctr">
              <a:spcBef>
                <a:spcPts val="0"/>
              </a:spcBef>
              <a:buNone/>
              <a:defRPr b="1" i="0" sz="1200" u="none" cap="none" strike="noStrike">
                <a:solidFill>
                  <a:srgbClr val="7F7F7F"/>
                </a:solidFill>
                <a:latin typeface="Trebuchet MS"/>
                <a:ea typeface="Trebuchet MS"/>
                <a:cs typeface="Trebuchet MS"/>
                <a:sym typeface="Trebuchet MS"/>
              </a:defRPr>
            </a:lvl3pPr>
            <a:lvl4pPr indent="0" lvl="3" marL="0" marR="0" rtl="0" algn="ctr">
              <a:spcBef>
                <a:spcPts val="0"/>
              </a:spcBef>
              <a:buNone/>
              <a:defRPr b="1" i="0" sz="1200" u="none" cap="none" strike="noStrike">
                <a:solidFill>
                  <a:srgbClr val="7F7F7F"/>
                </a:solidFill>
                <a:latin typeface="Trebuchet MS"/>
                <a:ea typeface="Trebuchet MS"/>
                <a:cs typeface="Trebuchet MS"/>
                <a:sym typeface="Trebuchet MS"/>
              </a:defRPr>
            </a:lvl4pPr>
            <a:lvl5pPr indent="0" lvl="4" marL="0" marR="0" rtl="0" algn="ctr">
              <a:spcBef>
                <a:spcPts val="0"/>
              </a:spcBef>
              <a:buNone/>
              <a:defRPr b="1" i="0" sz="1200" u="none" cap="none" strike="noStrike">
                <a:solidFill>
                  <a:srgbClr val="7F7F7F"/>
                </a:solidFill>
                <a:latin typeface="Trebuchet MS"/>
                <a:ea typeface="Trebuchet MS"/>
                <a:cs typeface="Trebuchet MS"/>
                <a:sym typeface="Trebuchet MS"/>
              </a:defRPr>
            </a:lvl5pPr>
            <a:lvl6pPr indent="0" lvl="5" marL="0" marR="0" rtl="0" algn="ctr">
              <a:spcBef>
                <a:spcPts val="0"/>
              </a:spcBef>
              <a:buNone/>
              <a:defRPr b="1" i="0" sz="1200" u="none" cap="none" strike="noStrike">
                <a:solidFill>
                  <a:srgbClr val="7F7F7F"/>
                </a:solidFill>
                <a:latin typeface="Trebuchet MS"/>
                <a:ea typeface="Trebuchet MS"/>
                <a:cs typeface="Trebuchet MS"/>
                <a:sym typeface="Trebuchet MS"/>
              </a:defRPr>
            </a:lvl6pPr>
            <a:lvl7pPr indent="0" lvl="6" marL="0" marR="0" rtl="0" algn="ctr">
              <a:spcBef>
                <a:spcPts val="0"/>
              </a:spcBef>
              <a:buNone/>
              <a:defRPr b="1" i="0" sz="1200" u="none" cap="none" strike="noStrike">
                <a:solidFill>
                  <a:srgbClr val="7F7F7F"/>
                </a:solidFill>
                <a:latin typeface="Trebuchet MS"/>
                <a:ea typeface="Trebuchet MS"/>
                <a:cs typeface="Trebuchet MS"/>
                <a:sym typeface="Trebuchet MS"/>
              </a:defRPr>
            </a:lvl7pPr>
            <a:lvl8pPr indent="0" lvl="7" marL="0" marR="0" rtl="0" algn="ctr">
              <a:spcBef>
                <a:spcPts val="0"/>
              </a:spcBef>
              <a:buNone/>
              <a:defRPr b="1" i="0" sz="1200" u="none" cap="none" strike="noStrike">
                <a:solidFill>
                  <a:srgbClr val="7F7F7F"/>
                </a:solidFill>
                <a:latin typeface="Trebuchet MS"/>
                <a:ea typeface="Trebuchet MS"/>
                <a:cs typeface="Trebuchet MS"/>
                <a:sym typeface="Trebuchet MS"/>
              </a:defRPr>
            </a:lvl8pPr>
            <a:lvl9pPr indent="0" lvl="8" marL="0" marR="0" rtl="0" algn="ctr">
              <a:spcBef>
                <a:spcPts val="0"/>
              </a:spcBef>
              <a:buNone/>
              <a:defRPr b="1" i="0" sz="1200" u="none" cap="none" strike="noStrike">
                <a:solidFill>
                  <a:srgbClr val="7F7F7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9"/>
          <p:cNvSpPr txBox="1"/>
          <p:nvPr>
            <p:ph type="title"/>
          </p:nvPr>
        </p:nvSpPr>
        <p:spPr>
          <a:xfrm>
            <a:off x="839095" y="2209800"/>
            <a:ext cx="3636085" cy="1258493"/>
          </a:xfrm>
          <a:prstGeom prst="rect">
            <a:avLst/>
          </a:prstGeom>
          <a:noFill/>
          <a:ln>
            <a:noFill/>
          </a:ln>
        </p:spPr>
        <p:txBody>
          <a:bodyPr anchorCtr="0" anchor="b" bIns="91425" lIns="91425" spcFirstLastPara="1" rIns="91425" wrap="square" tIns="91425">
            <a:noAutofit/>
          </a:bodyPr>
          <a:lstStyle>
            <a:lvl1pPr indent="-228600" lvl="0" marL="228600" marR="0" rtl="0" algn="l">
              <a:spcBef>
                <a:spcPts val="0"/>
              </a:spcBef>
              <a:spcAft>
                <a:spcPts val="0"/>
              </a:spcAft>
              <a:buClr>
                <a:srgbClr val="C3260C"/>
              </a:buClr>
              <a:buSzPts val="3584"/>
              <a:buFont typeface="Georgia"/>
              <a:buChar char="*"/>
              <a:defRPr b="1" i="0" sz="2800" u="none" cap="none" strike="noStrike">
                <a:solidFill>
                  <a:schemeClr val="dk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68" name="Google Shape;68;p9"/>
          <p:cNvSpPr txBox="1"/>
          <p:nvPr>
            <p:ph idx="1" type="body"/>
          </p:nvPr>
        </p:nvSpPr>
        <p:spPr>
          <a:xfrm>
            <a:off x="4593515" y="731520"/>
            <a:ext cx="4017085" cy="4894730"/>
          </a:xfrm>
          <a:prstGeom prst="rect">
            <a:avLst/>
          </a:prstGeom>
          <a:noFill/>
          <a:ln>
            <a:noFill/>
          </a:ln>
        </p:spPr>
        <p:txBody>
          <a:bodyPr anchorCtr="0" anchor="ctr" bIns="91425" lIns="91425" spcFirstLastPara="1" rIns="91425" wrap="square" tIns="91425">
            <a:noAutofit/>
          </a:bodyPr>
          <a:lstStyle>
            <a:lvl1pPr indent="-410210" lvl="0" marL="457200" marR="0" rtl="0" algn="l">
              <a:spcBef>
                <a:spcPts val="440"/>
              </a:spcBef>
              <a:spcAft>
                <a:spcPts val="0"/>
              </a:spcAft>
              <a:buClr>
                <a:srgbClr val="C3260C"/>
              </a:buClr>
              <a:buSzPts val="2860"/>
              <a:buFont typeface="Georgia"/>
              <a:buChar char="*"/>
              <a:defRPr b="0" i="0" sz="2200" u="none" cap="none" strike="noStrike">
                <a:solidFill>
                  <a:srgbClr val="3F3F3F"/>
                </a:solidFill>
                <a:latin typeface="Trebuchet MS"/>
                <a:ea typeface="Trebuchet MS"/>
                <a:cs typeface="Trebuchet MS"/>
                <a:sym typeface="Trebuchet MS"/>
              </a:defRPr>
            </a:lvl1pPr>
            <a:lvl2pPr indent="-393700" lvl="1" marL="914400" marR="0" rtl="0" algn="l">
              <a:spcBef>
                <a:spcPts val="400"/>
              </a:spcBef>
              <a:spcAft>
                <a:spcPts val="0"/>
              </a:spcAft>
              <a:buClr>
                <a:srgbClr val="C3260C"/>
              </a:buClr>
              <a:buSzPts val="2600"/>
              <a:buFont typeface="Georgia"/>
              <a:buChar char="*"/>
              <a:defRPr b="0" i="0" sz="2000" u="none" cap="none" strike="noStrike">
                <a:solidFill>
                  <a:srgbClr val="3F3F3F"/>
                </a:solidFill>
                <a:latin typeface="Trebuchet MS"/>
                <a:ea typeface="Trebuchet MS"/>
                <a:cs typeface="Trebuchet MS"/>
                <a:sym typeface="Trebuchet MS"/>
              </a:defRPr>
            </a:lvl2pPr>
            <a:lvl3pPr indent="-377189" lvl="2" marL="1371600" marR="0" rtl="0" algn="l">
              <a:spcBef>
                <a:spcPts val="360"/>
              </a:spcBef>
              <a:spcAft>
                <a:spcPts val="0"/>
              </a:spcAft>
              <a:buClr>
                <a:srgbClr val="C3260C"/>
              </a:buClr>
              <a:buSzPts val="2340"/>
              <a:buFont typeface="Georgia"/>
              <a:buChar char="*"/>
              <a:defRPr b="0" i="0" sz="1800" u="none" cap="none" strike="noStrike">
                <a:solidFill>
                  <a:srgbClr val="3F3F3F"/>
                </a:solidFill>
                <a:latin typeface="Trebuchet MS"/>
                <a:ea typeface="Trebuchet MS"/>
                <a:cs typeface="Trebuchet MS"/>
                <a:sym typeface="Trebuchet MS"/>
              </a:defRPr>
            </a:lvl3pPr>
            <a:lvl4pPr indent="-360680" lvl="3" marL="18288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4pPr>
            <a:lvl5pPr indent="-344170" lvl="4" marL="22860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5pPr>
            <a:lvl6pPr indent="-393700" lvl="5" marL="2743200" marR="0" rtl="0" algn="l">
              <a:spcBef>
                <a:spcPts val="400"/>
              </a:spcBef>
              <a:spcAft>
                <a:spcPts val="0"/>
              </a:spcAft>
              <a:buClr>
                <a:srgbClr val="C3260C"/>
              </a:buClr>
              <a:buSzPts val="2600"/>
              <a:buFont typeface="Georgia"/>
              <a:buChar char="*"/>
              <a:defRPr b="0" i="0" sz="2000" u="none" cap="none" strike="noStrike">
                <a:solidFill>
                  <a:srgbClr val="3F3F3F"/>
                </a:solidFill>
                <a:latin typeface="Trebuchet MS"/>
                <a:ea typeface="Trebuchet MS"/>
                <a:cs typeface="Trebuchet MS"/>
                <a:sym typeface="Trebuchet MS"/>
              </a:defRPr>
            </a:lvl6pPr>
            <a:lvl7pPr indent="-393700" lvl="6" marL="3200400" marR="0" rtl="0" algn="l">
              <a:spcBef>
                <a:spcPts val="400"/>
              </a:spcBef>
              <a:spcAft>
                <a:spcPts val="0"/>
              </a:spcAft>
              <a:buClr>
                <a:srgbClr val="C3260C"/>
              </a:buClr>
              <a:buSzPts val="2600"/>
              <a:buFont typeface="Georgia"/>
              <a:buChar char="*"/>
              <a:defRPr b="0" i="0" sz="2000" u="none" cap="none" strike="noStrike">
                <a:solidFill>
                  <a:srgbClr val="3F3F3F"/>
                </a:solidFill>
                <a:latin typeface="Trebuchet MS"/>
                <a:ea typeface="Trebuchet MS"/>
                <a:cs typeface="Trebuchet MS"/>
                <a:sym typeface="Trebuchet MS"/>
              </a:defRPr>
            </a:lvl7pPr>
            <a:lvl8pPr indent="-393700" lvl="7" marL="3657600" marR="0" rtl="0" algn="l">
              <a:spcBef>
                <a:spcPts val="400"/>
              </a:spcBef>
              <a:spcAft>
                <a:spcPts val="0"/>
              </a:spcAft>
              <a:buClr>
                <a:srgbClr val="C3260C"/>
              </a:buClr>
              <a:buSzPts val="2600"/>
              <a:buFont typeface="Georgia"/>
              <a:buChar char="*"/>
              <a:defRPr b="0" i="0" sz="2000" u="none" cap="none" strike="noStrike">
                <a:solidFill>
                  <a:srgbClr val="3F3F3F"/>
                </a:solidFill>
                <a:latin typeface="Trebuchet MS"/>
                <a:ea typeface="Trebuchet MS"/>
                <a:cs typeface="Trebuchet MS"/>
                <a:sym typeface="Trebuchet MS"/>
              </a:defRPr>
            </a:lvl8pPr>
            <a:lvl9pPr indent="-393700" lvl="8" marL="4114800" marR="0" rtl="0" algn="l">
              <a:spcBef>
                <a:spcPts val="400"/>
              </a:spcBef>
              <a:spcAft>
                <a:spcPts val="300"/>
              </a:spcAft>
              <a:buClr>
                <a:srgbClr val="C3260C"/>
              </a:buClr>
              <a:buSzPts val="2600"/>
              <a:buFont typeface="Georgia"/>
              <a:buChar char="*"/>
              <a:defRPr b="0" i="0" sz="2000" u="none" cap="none" strike="noStrike">
                <a:solidFill>
                  <a:srgbClr val="3F3F3F"/>
                </a:solidFill>
                <a:latin typeface="Trebuchet MS"/>
                <a:ea typeface="Trebuchet MS"/>
                <a:cs typeface="Trebuchet MS"/>
                <a:sym typeface="Trebuchet MS"/>
              </a:defRPr>
            </a:lvl9pPr>
          </a:lstStyle>
          <a:p/>
        </p:txBody>
      </p:sp>
      <p:sp>
        <p:nvSpPr>
          <p:cNvPr id="69" name="Google Shape;69;p9"/>
          <p:cNvSpPr txBox="1"/>
          <p:nvPr>
            <p:ph idx="2" type="body"/>
          </p:nvPr>
        </p:nvSpPr>
        <p:spPr>
          <a:xfrm>
            <a:off x="1075765" y="3497802"/>
            <a:ext cx="3388660" cy="213951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C3260C"/>
              </a:buClr>
              <a:buSzPts val="1820"/>
              <a:buFont typeface="Georgia"/>
              <a:buNone/>
              <a:defRPr b="0" i="0" sz="1400" u="none" cap="none" strike="noStrike">
                <a:solidFill>
                  <a:srgbClr val="3F3F3F"/>
                </a:solidFill>
                <a:latin typeface="Trebuchet MS"/>
                <a:ea typeface="Trebuchet MS"/>
                <a:cs typeface="Trebuchet MS"/>
                <a:sym typeface="Trebuchet MS"/>
              </a:defRPr>
            </a:lvl1pPr>
            <a:lvl2pPr indent="-228600" lvl="1" marL="914400" marR="0" rtl="0" algn="l">
              <a:spcBef>
                <a:spcPts val="300"/>
              </a:spcBef>
              <a:spcAft>
                <a:spcPts val="0"/>
              </a:spcAft>
              <a:buClr>
                <a:srgbClr val="C3260C"/>
              </a:buClr>
              <a:buSzPts val="1560"/>
              <a:buFont typeface="Georgia"/>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300"/>
              </a:spcBef>
              <a:spcAft>
                <a:spcPts val="0"/>
              </a:spcAft>
              <a:buClr>
                <a:srgbClr val="C3260C"/>
              </a:buClr>
              <a:buSzPts val="1300"/>
              <a:buFont typeface="Georgia"/>
              <a:buNone/>
              <a:defRPr b="0" i="0" sz="1000" u="none" cap="none" strike="noStrike">
                <a:solidFill>
                  <a:srgbClr val="3F3F3F"/>
                </a:solidFill>
                <a:latin typeface="Trebuchet MS"/>
                <a:ea typeface="Trebuchet MS"/>
                <a:cs typeface="Trebuchet MS"/>
                <a:sym typeface="Trebuchet MS"/>
              </a:defRPr>
            </a:lvl3pPr>
            <a:lvl4pPr indent="-228600" lvl="3" marL="1828800" marR="0" rtl="0" algn="l">
              <a:spcBef>
                <a:spcPts val="300"/>
              </a:spcBef>
              <a:spcAft>
                <a:spcPts val="0"/>
              </a:spcAft>
              <a:buClr>
                <a:srgbClr val="C3260C"/>
              </a:buClr>
              <a:buSzPts val="1170"/>
              <a:buFont typeface="Georgia"/>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300"/>
              </a:spcBef>
              <a:spcAft>
                <a:spcPts val="0"/>
              </a:spcAft>
              <a:buClr>
                <a:srgbClr val="C3260C"/>
              </a:buClr>
              <a:buSzPts val="1170"/>
              <a:buFont typeface="Georgia"/>
              <a:buNone/>
              <a:defRPr b="0" i="0" sz="900" u="none" cap="none" strike="noStrike">
                <a:solidFill>
                  <a:srgbClr val="3F3F3F"/>
                </a:solidFill>
                <a:latin typeface="Trebuchet MS"/>
                <a:ea typeface="Trebuchet MS"/>
                <a:cs typeface="Trebuchet MS"/>
                <a:sym typeface="Trebuchet MS"/>
              </a:defRPr>
            </a:lvl5pPr>
            <a:lvl6pPr indent="-228600" lvl="5" marL="2743200" marR="0" rtl="0" algn="l">
              <a:spcBef>
                <a:spcPts val="300"/>
              </a:spcBef>
              <a:spcAft>
                <a:spcPts val="0"/>
              </a:spcAft>
              <a:buClr>
                <a:srgbClr val="C3260C"/>
              </a:buClr>
              <a:buSzPts val="1170"/>
              <a:buFont typeface="Georgia"/>
              <a:buNone/>
              <a:defRPr b="0" i="0" sz="900" u="none" cap="none" strike="noStrike">
                <a:solidFill>
                  <a:srgbClr val="3F3F3F"/>
                </a:solidFill>
                <a:latin typeface="Trebuchet MS"/>
                <a:ea typeface="Trebuchet MS"/>
                <a:cs typeface="Trebuchet MS"/>
                <a:sym typeface="Trebuchet MS"/>
              </a:defRPr>
            </a:lvl6pPr>
            <a:lvl7pPr indent="-228600" lvl="6" marL="3200400" marR="0" rtl="0" algn="l">
              <a:spcBef>
                <a:spcPts val="300"/>
              </a:spcBef>
              <a:spcAft>
                <a:spcPts val="0"/>
              </a:spcAft>
              <a:buClr>
                <a:srgbClr val="C3260C"/>
              </a:buClr>
              <a:buSzPts val="1170"/>
              <a:buFont typeface="Georgia"/>
              <a:buNone/>
              <a:defRPr b="0" i="0" sz="900" u="none" cap="none" strike="noStrike">
                <a:solidFill>
                  <a:srgbClr val="3F3F3F"/>
                </a:solidFill>
                <a:latin typeface="Trebuchet MS"/>
                <a:ea typeface="Trebuchet MS"/>
                <a:cs typeface="Trebuchet MS"/>
                <a:sym typeface="Trebuchet MS"/>
              </a:defRPr>
            </a:lvl7pPr>
            <a:lvl8pPr indent="-228600" lvl="7" marL="3657600" marR="0" rtl="0" algn="l">
              <a:spcBef>
                <a:spcPts val="300"/>
              </a:spcBef>
              <a:spcAft>
                <a:spcPts val="0"/>
              </a:spcAft>
              <a:buClr>
                <a:srgbClr val="C3260C"/>
              </a:buClr>
              <a:buSzPts val="1170"/>
              <a:buFont typeface="Georgia"/>
              <a:buNone/>
              <a:defRPr b="0" i="0" sz="900" u="none" cap="none" strike="noStrike">
                <a:solidFill>
                  <a:srgbClr val="3F3F3F"/>
                </a:solidFill>
                <a:latin typeface="Trebuchet MS"/>
                <a:ea typeface="Trebuchet MS"/>
                <a:cs typeface="Trebuchet MS"/>
                <a:sym typeface="Trebuchet MS"/>
              </a:defRPr>
            </a:lvl8pPr>
            <a:lvl9pPr indent="-228600" lvl="8" marL="4114800" marR="0" rtl="0" algn="l">
              <a:spcBef>
                <a:spcPts val="300"/>
              </a:spcBef>
              <a:spcAft>
                <a:spcPts val="300"/>
              </a:spcAft>
              <a:buClr>
                <a:srgbClr val="C3260C"/>
              </a:buClr>
              <a:buSzPts val="1170"/>
              <a:buFont typeface="Georgia"/>
              <a:buNone/>
              <a:defRPr b="0" i="0" sz="900" u="none" cap="none" strike="noStrike">
                <a:solidFill>
                  <a:srgbClr val="3F3F3F"/>
                </a:solidFill>
                <a:latin typeface="Trebuchet MS"/>
                <a:ea typeface="Trebuchet MS"/>
                <a:cs typeface="Trebuchet MS"/>
                <a:sym typeface="Trebuchet MS"/>
              </a:defRPr>
            </a:lvl9pPr>
          </a:lstStyle>
          <a:p/>
        </p:txBody>
      </p:sp>
      <p:sp>
        <p:nvSpPr>
          <p:cNvPr id="70" name="Google Shape;70;p9"/>
          <p:cNvSpPr txBox="1"/>
          <p:nvPr>
            <p:ph idx="10" type="dt"/>
          </p:nvPr>
        </p:nvSpPr>
        <p:spPr>
          <a:xfrm>
            <a:off x="6172200" y="6172200"/>
            <a:ext cx="25146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1" name="Google Shape;71;p9"/>
          <p:cNvSpPr txBox="1"/>
          <p:nvPr>
            <p:ph idx="11" type="ftr"/>
          </p:nvPr>
        </p:nvSpPr>
        <p:spPr>
          <a:xfrm>
            <a:off x="457199" y="6172200"/>
            <a:ext cx="3352801"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2" name="Google Shape;72;p9"/>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rgbClr val="7F7F7F"/>
                </a:solidFill>
                <a:latin typeface="Trebuchet MS"/>
                <a:ea typeface="Trebuchet MS"/>
                <a:cs typeface="Trebuchet MS"/>
                <a:sym typeface="Trebuchet MS"/>
              </a:defRPr>
            </a:lvl1pPr>
            <a:lvl2pPr indent="0" lvl="1" marL="0" marR="0" rtl="0" algn="ctr">
              <a:spcBef>
                <a:spcPts val="0"/>
              </a:spcBef>
              <a:buNone/>
              <a:defRPr b="1" i="0" sz="1200" u="none" cap="none" strike="noStrike">
                <a:solidFill>
                  <a:srgbClr val="7F7F7F"/>
                </a:solidFill>
                <a:latin typeface="Trebuchet MS"/>
                <a:ea typeface="Trebuchet MS"/>
                <a:cs typeface="Trebuchet MS"/>
                <a:sym typeface="Trebuchet MS"/>
              </a:defRPr>
            </a:lvl2pPr>
            <a:lvl3pPr indent="0" lvl="2" marL="0" marR="0" rtl="0" algn="ctr">
              <a:spcBef>
                <a:spcPts val="0"/>
              </a:spcBef>
              <a:buNone/>
              <a:defRPr b="1" i="0" sz="1200" u="none" cap="none" strike="noStrike">
                <a:solidFill>
                  <a:srgbClr val="7F7F7F"/>
                </a:solidFill>
                <a:latin typeface="Trebuchet MS"/>
                <a:ea typeface="Trebuchet MS"/>
                <a:cs typeface="Trebuchet MS"/>
                <a:sym typeface="Trebuchet MS"/>
              </a:defRPr>
            </a:lvl3pPr>
            <a:lvl4pPr indent="0" lvl="3" marL="0" marR="0" rtl="0" algn="ctr">
              <a:spcBef>
                <a:spcPts val="0"/>
              </a:spcBef>
              <a:buNone/>
              <a:defRPr b="1" i="0" sz="1200" u="none" cap="none" strike="noStrike">
                <a:solidFill>
                  <a:srgbClr val="7F7F7F"/>
                </a:solidFill>
                <a:latin typeface="Trebuchet MS"/>
                <a:ea typeface="Trebuchet MS"/>
                <a:cs typeface="Trebuchet MS"/>
                <a:sym typeface="Trebuchet MS"/>
              </a:defRPr>
            </a:lvl4pPr>
            <a:lvl5pPr indent="0" lvl="4" marL="0" marR="0" rtl="0" algn="ctr">
              <a:spcBef>
                <a:spcPts val="0"/>
              </a:spcBef>
              <a:buNone/>
              <a:defRPr b="1" i="0" sz="1200" u="none" cap="none" strike="noStrike">
                <a:solidFill>
                  <a:srgbClr val="7F7F7F"/>
                </a:solidFill>
                <a:latin typeface="Trebuchet MS"/>
                <a:ea typeface="Trebuchet MS"/>
                <a:cs typeface="Trebuchet MS"/>
                <a:sym typeface="Trebuchet MS"/>
              </a:defRPr>
            </a:lvl5pPr>
            <a:lvl6pPr indent="0" lvl="5" marL="0" marR="0" rtl="0" algn="ctr">
              <a:spcBef>
                <a:spcPts val="0"/>
              </a:spcBef>
              <a:buNone/>
              <a:defRPr b="1" i="0" sz="1200" u="none" cap="none" strike="noStrike">
                <a:solidFill>
                  <a:srgbClr val="7F7F7F"/>
                </a:solidFill>
                <a:latin typeface="Trebuchet MS"/>
                <a:ea typeface="Trebuchet MS"/>
                <a:cs typeface="Trebuchet MS"/>
                <a:sym typeface="Trebuchet MS"/>
              </a:defRPr>
            </a:lvl6pPr>
            <a:lvl7pPr indent="0" lvl="6" marL="0" marR="0" rtl="0" algn="ctr">
              <a:spcBef>
                <a:spcPts val="0"/>
              </a:spcBef>
              <a:buNone/>
              <a:defRPr b="1" i="0" sz="1200" u="none" cap="none" strike="noStrike">
                <a:solidFill>
                  <a:srgbClr val="7F7F7F"/>
                </a:solidFill>
                <a:latin typeface="Trebuchet MS"/>
                <a:ea typeface="Trebuchet MS"/>
                <a:cs typeface="Trebuchet MS"/>
                <a:sym typeface="Trebuchet MS"/>
              </a:defRPr>
            </a:lvl7pPr>
            <a:lvl8pPr indent="0" lvl="7" marL="0" marR="0" rtl="0" algn="ctr">
              <a:spcBef>
                <a:spcPts val="0"/>
              </a:spcBef>
              <a:buNone/>
              <a:defRPr b="1" i="0" sz="1200" u="none" cap="none" strike="noStrike">
                <a:solidFill>
                  <a:srgbClr val="7F7F7F"/>
                </a:solidFill>
                <a:latin typeface="Trebuchet MS"/>
                <a:ea typeface="Trebuchet MS"/>
                <a:cs typeface="Trebuchet MS"/>
                <a:sym typeface="Trebuchet MS"/>
              </a:defRPr>
            </a:lvl8pPr>
            <a:lvl9pPr indent="0" lvl="8" marL="0" marR="0" rtl="0" algn="ctr">
              <a:spcBef>
                <a:spcPts val="0"/>
              </a:spcBef>
              <a:buNone/>
              <a:defRPr b="1" i="0" sz="1200" u="none" cap="none" strike="noStrike">
                <a:solidFill>
                  <a:srgbClr val="7F7F7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3" name="Shape 73"/>
        <p:cNvGrpSpPr/>
        <p:nvPr/>
      </p:nvGrpSpPr>
      <p:grpSpPr>
        <a:xfrm>
          <a:off x="0" y="0"/>
          <a:ext cx="0" cy="0"/>
          <a:chOff x="0" y="0"/>
          <a:chExt cx="0" cy="0"/>
        </a:xfrm>
      </p:grpSpPr>
      <p:sp>
        <p:nvSpPr>
          <p:cNvPr id="74" name="Google Shape;74;p10"/>
          <p:cNvSpPr/>
          <p:nvPr/>
        </p:nvSpPr>
        <p:spPr>
          <a:xfrm>
            <a:off x="0" y="3866920"/>
            <a:ext cx="9144000" cy="2991080"/>
          </a:xfrm>
          <a:prstGeom prst="rect">
            <a:avLst/>
          </a:prstGeom>
          <a:gradFill>
            <a:gsLst>
              <a:gs pos="0">
                <a:srgbClr val="FFFFFF">
                  <a:alpha val="91764"/>
                </a:srgbClr>
              </a:gs>
              <a:gs pos="37000">
                <a:srgbClr val="FFFFFF">
                  <a:alpha val="76862"/>
                </a:srgbClr>
              </a:gs>
              <a:gs pos="100000">
                <a:srgbClr val="B4DCFA">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5" name="Google Shape;75;p10"/>
          <p:cNvSpPr/>
          <p:nvPr/>
        </p:nvSpPr>
        <p:spPr>
          <a:xfrm>
            <a:off x="0" y="0"/>
            <a:ext cx="9144000" cy="3866920"/>
          </a:xfrm>
          <a:prstGeom prst="rect">
            <a:avLst/>
          </a:prstGeom>
          <a:gradFill>
            <a:gsLst>
              <a:gs pos="0">
                <a:srgbClr val="FFFFFF">
                  <a:alpha val="89803"/>
                </a:srgbClr>
              </a:gs>
              <a:gs pos="48000">
                <a:srgbClr val="FFFFFF">
                  <a:alpha val="62745"/>
                </a:srgbClr>
              </a:gs>
              <a:gs pos="100000">
                <a:srgbClr val="B4DCFA">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6" name="Google Shape;76;p10"/>
          <p:cNvSpPr/>
          <p:nvPr/>
        </p:nvSpPr>
        <p:spPr>
          <a:xfrm>
            <a:off x="0" y="2652311"/>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7" name="Google Shape;77;p10"/>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8" name="Google Shape;78;p10"/>
          <p:cNvSpPr/>
          <p:nvPr>
            <p:ph idx="2" type="pic"/>
          </p:nvPr>
        </p:nvSpPr>
        <p:spPr>
          <a:xfrm>
            <a:off x="4475175" y="1143000"/>
            <a:ext cx="4114800" cy="3127806"/>
          </a:xfrm>
          <a:prstGeom prst="roundRect">
            <a:avLst>
              <a:gd fmla="val 4230" name="adj"/>
            </a:avLst>
          </a:prstGeom>
          <a:solidFill>
            <a:srgbClr val="8BC9F7"/>
          </a:solidFill>
          <a:ln>
            <a:noFill/>
          </a:ln>
          <a:effectLst>
            <a:reflection blurRad="0" dir="0" dist="0" endA="300" endPos="28000" kx="0" rotWithShape="0" algn="bl" stA="23000" stPos="0" sy="-100000" ky="0"/>
          </a:effectLst>
        </p:spPr>
        <p:txBody>
          <a:bodyPr anchorCtr="0" anchor="t" bIns="91425" lIns="91425" spcFirstLastPara="1" rIns="91425" wrap="square" tIns="91425">
            <a:noAutofit/>
          </a:bodyPr>
          <a:lstStyle>
            <a:lvl1pPr indent="0" lvl="0" marL="0" marR="0" rtl="0" algn="ctr">
              <a:spcBef>
                <a:spcPts val="400"/>
              </a:spcBef>
              <a:spcAft>
                <a:spcPts val="0"/>
              </a:spcAft>
              <a:buClr>
                <a:srgbClr val="C3260C"/>
              </a:buClr>
              <a:buSzPts val="2600"/>
              <a:buFont typeface="Georgia"/>
              <a:buNone/>
              <a:defRPr b="0" i="0" sz="2000" u="none" cap="none" strike="noStrike">
                <a:solidFill>
                  <a:srgbClr val="3F3F3F"/>
                </a:solidFill>
                <a:latin typeface="Trebuchet MS"/>
                <a:ea typeface="Trebuchet MS"/>
                <a:cs typeface="Trebuchet MS"/>
                <a:sym typeface="Trebuchet MS"/>
              </a:defRPr>
            </a:lvl1pPr>
            <a:lvl2pPr indent="0" lvl="1" marL="457200" marR="0" rtl="0" algn="l">
              <a:spcBef>
                <a:spcPts val="560"/>
              </a:spcBef>
              <a:spcAft>
                <a:spcPts val="0"/>
              </a:spcAft>
              <a:buClr>
                <a:srgbClr val="C3260C"/>
              </a:buClr>
              <a:buSzPts val="3640"/>
              <a:buFont typeface="Georgia"/>
              <a:buNone/>
              <a:defRPr b="0" i="0" sz="2800" u="none" cap="none" strike="noStrike">
                <a:solidFill>
                  <a:srgbClr val="3F3F3F"/>
                </a:solidFill>
                <a:latin typeface="Trebuchet MS"/>
                <a:ea typeface="Trebuchet MS"/>
                <a:cs typeface="Trebuchet MS"/>
                <a:sym typeface="Trebuchet MS"/>
              </a:defRPr>
            </a:lvl2pPr>
            <a:lvl3pPr indent="0" lvl="2" marL="914400" marR="0" rtl="0" algn="l">
              <a:spcBef>
                <a:spcPts val="480"/>
              </a:spcBef>
              <a:spcAft>
                <a:spcPts val="0"/>
              </a:spcAft>
              <a:buClr>
                <a:srgbClr val="C3260C"/>
              </a:buClr>
              <a:buSzPts val="3120"/>
              <a:buFont typeface="Georgia"/>
              <a:buNone/>
              <a:defRPr b="0" i="0" sz="2400" u="none" cap="none" strike="noStrike">
                <a:solidFill>
                  <a:srgbClr val="3F3F3F"/>
                </a:solidFill>
                <a:latin typeface="Trebuchet MS"/>
                <a:ea typeface="Trebuchet MS"/>
                <a:cs typeface="Trebuchet MS"/>
                <a:sym typeface="Trebuchet MS"/>
              </a:defRPr>
            </a:lvl3pPr>
            <a:lvl4pPr indent="0" lvl="3" marL="1371600" marR="0" rtl="0" algn="l">
              <a:spcBef>
                <a:spcPts val="400"/>
              </a:spcBef>
              <a:spcAft>
                <a:spcPts val="0"/>
              </a:spcAft>
              <a:buClr>
                <a:srgbClr val="C3260C"/>
              </a:buClr>
              <a:buSzPts val="2600"/>
              <a:buFont typeface="Georgia"/>
              <a:buNone/>
              <a:defRPr b="0" i="0" sz="2000" u="none" cap="none" strike="noStrike">
                <a:solidFill>
                  <a:srgbClr val="3F3F3F"/>
                </a:solidFill>
                <a:latin typeface="Trebuchet MS"/>
                <a:ea typeface="Trebuchet MS"/>
                <a:cs typeface="Trebuchet MS"/>
                <a:sym typeface="Trebuchet MS"/>
              </a:defRPr>
            </a:lvl4pPr>
            <a:lvl5pPr indent="0" lvl="4" marL="1828800" marR="0" rtl="0" algn="l">
              <a:spcBef>
                <a:spcPts val="400"/>
              </a:spcBef>
              <a:spcAft>
                <a:spcPts val="0"/>
              </a:spcAft>
              <a:buClr>
                <a:srgbClr val="C3260C"/>
              </a:buClr>
              <a:buSzPts val="2600"/>
              <a:buFont typeface="Georgia"/>
              <a:buNone/>
              <a:defRPr b="0" i="0" sz="2000" u="none" cap="none" strike="noStrike">
                <a:solidFill>
                  <a:srgbClr val="3F3F3F"/>
                </a:solidFill>
                <a:latin typeface="Trebuchet MS"/>
                <a:ea typeface="Trebuchet MS"/>
                <a:cs typeface="Trebuchet MS"/>
                <a:sym typeface="Trebuchet MS"/>
              </a:defRPr>
            </a:lvl5pPr>
            <a:lvl6pPr indent="0" lvl="5" marL="2286000" marR="0" rtl="0" algn="l">
              <a:spcBef>
                <a:spcPts val="400"/>
              </a:spcBef>
              <a:spcAft>
                <a:spcPts val="0"/>
              </a:spcAft>
              <a:buClr>
                <a:srgbClr val="C3260C"/>
              </a:buClr>
              <a:buSzPts val="2600"/>
              <a:buFont typeface="Georgia"/>
              <a:buNone/>
              <a:defRPr b="0" i="0" sz="2000" u="none" cap="none" strike="noStrike">
                <a:solidFill>
                  <a:srgbClr val="3F3F3F"/>
                </a:solidFill>
                <a:latin typeface="Trebuchet MS"/>
                <a:ea typeface="Trebuchet MS"/>
                <a:cs typeface="Trebuchet MS"/>
                <a:sym typeface="Trebuchet MS"/>
              </a:defRPr>
            </a:lvl6pPr>
            <a:lvl7pPr indent="0" lvl="6" marL="2743200" marR="0" rtl="0" algn="l">
              <a:spcBef>
                <a:spcPts val="400"/>
              </a:spcBef>
              <a:spcAft>
                <a:spcPts val="0"/>
              </a:spcAft>
              <a:buClr>
                <a:srgbClr val="C3260C"/>
              </a:buClr>
              <a:buSzPts val="2600"/>
              <a:buFont typeface="Georgia"/>
              <a:buNone/>
              <a:defRPr b="0" i="0" sz="2000" u="none" cap="none" strike="noStrike">
                <a:solidFill>
                  <a:srgbClr val="3F3F3F"/>
                </a:solidFill>
                <a:latin typeface="Trebuchet MS"/>
                <a:ea typeface="Trebuchet MS"/>
                <a:cs typeface="Trebuchet MS"/>
                <a:sym typeface="Trebuchet MS"/>
              </a:defRPr>
            </a:lvl7pPr>
            <a:lvl8pPr indent="0" lvl="7" marL="3200400" marR="0" rtl="0" algn="l">
              <a:spcBef>
                <a:spcPts val="400"/>
              </a:spcBef>
              <a:spcAft>
                <a:spcPts val="0"/>
              </a:spcAft>
              <a:buClr>
                <a:srgbClr val="C3260C"/>
              </a:buClr>
              <a:buSzPts val="2600"/>
              <a:buFont typeface="Georgia"/>
              <a:buNone/>
              <a:defRPr b="0" i="0" sz="2000" u="none" cap="none" strike="noStrike">
                <a:solidFill>
                  <a:srgbClr val="3F3F3F"/>
                </a:solidFill>
                <a:latin typeface="Trebuchet MS"/>
                <a:ea typeface="Trebuchet MS"/>
                <a:cs typeface="Trebuchet MS"/>
                <a:sym typeface="Trebuchet MS"/>
              </a:defRPr>
            </a:lvl8pPr>
            <a:lvl9pPr indent="0" lvl="8" marL="3657600" marR="0" rtl="0" algn="l">
              <a:spcBef>
                <a:spcPts val="400"/>
              </a:spcBef>
              <a:spcAft>
                <a:spcPts val="300"/>
              </a:spcAft>
              <a:buClr>
                <a:srgbClr val="C3260C"/>
              </a:buClr>
              <a:buSzPts val="2600"/>
              <a:buFont typeface="Georgia"/>
              <a:buNone/>
              <a:defRPr b="0" i="0" sz="2000" u="none" cap="none" strike="noStrike">
                <a:solidFill>
                  <a:srgbClr val="3F3F3F"/>
                </a:solidFill>
                <a:latin typeface="Trebuchet MS"/>
                <a:ea typeface="Trebuchet MS"/>
                <a:cs typeface="Trebuchet MS"/>
                <a:sym typeface="Trebuchet MS"/>
              </a:defRPr>
            </a:lvl9pPr>
          </a:lstStyle>
          <a:p/>
        </p:txBody>
      </p:sp>
      <p:sp>
        <p:nvSpPr>
          <p:cNvPr id="79" name="Google Shape;79;p10"/>
          <p:cNvSpPr txBox="1"/>
          <p:nvPr>
            <p:ph idx="1" type="body"/>
          </p:nvPr>
        </p:nvSpPr>
        <p:spPr>
          <a:xfrm>
            <a:off x="877887" y="1010486"/>
            <a:ext cx="3694114" cy="2163020"/>
          </a:xfrm>
          <a:prstGeom prst="rect">
            <a:avLst/>
          </a:prstGeom>
          <a:noFill/>
          <a:ln>
            <a:noFill/>
          </a:ln>
        </p:spPr>
        <p:txBody>
          <a:bodyPr anchorCtr="0" anchor="b" bIns="91425" lIns="91425" spcFirstLastPara="1" rIns="91425" wrap="square" tIns="91425">
            <a:noAutofit/>
          </a:bodyPr>
          <a:lstStyle>
            <a:lvl1pPr indent="-360680" lvl="0" marL="4572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1pPr>
            <a:lvl2pPr indent="-228600" lvl="1" marL="914400" marR="0" rtl="0" algn="l">
              <a:spcBef>
                <a:spcPts val="300"/>
              </a:spcBef>
              <a:spcAft>
                <a:spcPts val="0"/>
              </a:spcAft>
              <a:buClr>
                <a:srgbClr val="C3260C"/>
              </a:buClr>
              <a:buSzPts val="1560"/>
              <a:buFont typeface="Georgia"/>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300"/>
              </a:spcBef>
              <a:spcAft>
                <a:spcPts val="0"/>
              </a:spcAft>
              <a:buClr>
                <a:srgbClr val="C3260C"/>
              </a:buClr>
              <a:buSzPts val="1300"/>
              <a:buFont typeface="Georgia"/>
              <a:buNone/>
              <a:defRPr b="0" i="0" sz="1000" u="none" cap="none" strike="noStrike">
                <a:solidFill>
                  <a:srgbClr val="3F3F3F"/>
                </a:solidFill>
                <a:latin typeface="Trebuchet MS"/>
                <a:ea typeface="Trebuchet MS"/>
                <a:cs typeface="Trebuchet MS"/>
                <a:sym typeface="Trebuchet MS"/>
              </a:defRPr>
            </a:lvl3pPr>
            <a:lvl4pPr indent="-228600" lvl="3" marL="1828800" marR="0" rtl="0" algn="l">
              <a:spcBef>
                <a:spcPts val="300"/>
              </a:spcBef>
              <a:spcAft>
                <a:spcPts val="0"/>
              </a:spcAft>
              <a:buClr>
                <a:srgbClr val="C3260C"/>
              </a:buClr>
              <a:buSzPts val="1170"/>
              <a:buFont typeface="Georgia"/>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300"/>
              </a:spcBef>
              <a:spcAft>
                <a:spcPts val="0"/>
              </a:spcAft>
              <a:buClr>
                <a:srgbClr val="C3260C"/>
              </a:buClr>
              <a:buSzPts val="1170"/>
              <a:buFont typeface="Georgia"/>
              <a:buNone/>
              <a:defRPr b="0" i="0" sz="900" u="none" cap="none" strike="noStrike">
                <a:solidFill>
                  <a:srgbClr val="3F3F3F"/>
                </a:solidFill>
                <a:latin typeface="Trebuchet MS"/>
                <a:ea typeface="Trebuchet MS"/>
                <a:cs typeface="Trebuchet MS"/>
                <a:sym typeface="Trebuchet MS"/>
              </a:defRPr>
            </a:lvl5pPr>
            <a:lvl6pPr indent="-228600" lvl="5" marL="2743200" marR="0" rtl="0" algn="l">
              <a:spcBef>
                <a:spcPts val="300"/>
              </a:spcBef>
              <a:spcAft>
                <a:spcPts val="0"/>
              </a:spcAft>
              <a:buClr>
                <a:srgbClr val="C3260C"/>
              </a:buClr>
              <a:buSzPts val="1170"/>
              <a:buFont typeface="Georgia"/>
              <a:buNone/>
              <a:defRPr b="0" i="0" sz="900" u="none" cap="none" strike="noStrike">
                <a:solidFill>
                  <a:srgbClr val="3F3F3F"/>
                </a:solidFill>
                <a:latin typeface="Trebuchet MS"/>
                <a:ea typeface="Trebuchet MS"/>
                <a:cs typeface="Trebuchet MS"/>
                <a:sym typeface="Trebuchet MS"/>
              </a:defRPr>
            </a:lvl6pPr>
            <a:lvl7pPr indent="-228600" lvl="6" marL="3200400" marR="0" rtl="0" algn="l">
              <a:spcBef>
                <a:spcPts val="300"/>
              </a:spcBef>
              <a:spcAft>
                <a:spcPts val="0"/>
              </a:spcAft>
              <a:buClr>
                <a:srgbClr val="C3260C"/>
              </a:buClr>
              <a:buSzPts val="1170"/>
              <a:buFont typeface="Georgia"/>
              <a:buNone/>
              <a:defRPr b="0" i="0" sz="900" u="none" cap="none" strike="noStrike">
                <a:solidFill>
                  <a:srgbClr val="3F3F3F"/>
                </a:solidFill>
                <a:latin typeface="Trebuchet MS"/>
                <a:ea typeface="Trebuchet MS"/>
                <a:cs typeface="Trebuchet MS"/>
                <a:sym typeface="Trebuchet MS"/>
              </a:defRPr>
            </a:lvl7pPr>
            <a:lvl8pPr indent="-228600" lvl="7" marL="3657600" marR="0" rtl="0" algn="l">
              <a:spcBef>
                <a:spcPts val="300"/>
              </a:spcBef>
              <a:spcAft>
                <a:spcPts val="0"/>
              </a:spcAft>
              <a:buClr>
                <a:srgbClr val="C3260C"/>
              </a:buClr>
              <a:buSzPts val="1170"/>
              <a:buFont typeface="Georgia"/>
              <a:buNone/>
              <a:defRPr b="0" i="0" sz="900" u="none" cap="none" strike="noStrike">
                <a:solidFill>
                  <a:srgbClr val="3F3F3F"/>
                </a:solidFill>
                <a:latin typeface="Trebuchet MS"/>
                <a:ea typeface="Trebuchet MS"/>
                <a:cs typeface="Trebuchet MS"/>
                <a:sym typeface="Trebuchet MS"/>
              </a:defRPr>
            </a:lvl8pPr>
            <a:lvl9pPr indent="-228600" lvl="8" marL="4114800" marR="0" rtl="0" algn="l">
              <a:spcBef>
                <a:spcPts val="300"/>
              </a:spcBef>
              <a:spcAft>
                <a:spcPts val="300"/>
              </a:spcAft>
              <a:buClr>
                <a:srgbClr val="C3260C"/>
              </a:buClr>
              <a:buSzPts val="1170"/>
              <a:buFont typeface="Georgia"/>
              <a:buNone/>
              <a:defRPr b="0" i="0" sz="900" u="none" cap="none" strike="noStrike">
                <a:solidFill>
                  <a:srgbClr val="3F3F3F"/>
                </a:solidFill>
                <a:latin typeface="Trebuchet MS"/>
                <a:ea typeface="Trebuchet MS"/>
                <a:cs typeface="Trebuchet MS"/>
                <a:sym typeface="Trebuchet MS"/>
              </a:defRPr>
            </a:lvl9pPr>
          </a:lstStyle>
          <a:p/>
        </p:txBody>
      </p:sp>
      <p:sp>
        <p:nvSpPr>
          <p:cNvPr id="80" name="Google Shape;80;p10"/>
          <p:cNvSpPr txBox="1"/>
          <p:nvPr>
            <p:ph idx="10" type="dt"/>
          </p:nvPr>
        </p:nvSpPr>
        <p:spPr>
          <a:xfrm>
            <a:off x="6172200" y="6172200"/>
            <a:ext cx="25146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1" name="Google Shape;81;p10"/>
          <p:cNvSpPr txBox="1"/>
          <p:nvPr>
            <p:ph idx="11" type="ftr"/>
          </p:nvPr>
        </p:nvSpPr>
        <p:spPr>
          <a:xfrm>
            <a:off x="457199" y="6172200"/>
            <a:ext cx="3352801"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2" name="Google Shape;82;p10"/>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rgbClr val="7F7F7F"/>
                </a:solidFill>
                <a:latin typeface="Trebuchet MS"/>
                <a:ea typeface="Trebuchet MS"/>
                <a:cs typeface="Trebuchet MS"/>
                <a:sym typeface="Trebuchet MS"/>
              </a:defRPr>
            </a:lvl1pPr>
            <a:lvl2pPr indent="0" lvl="1" marL="0" marR="0" rtl="0" algn="ctr">
              <a:spcBef>
                <a:spcPts val="0"/>
              </a:spcBef>
              <a:buNone/>
              <a:defRPr b="1" i="0" sz="1200" u="none" cap="none" strike="noStrike">
                <a:solidFill>
                  <a:srgbClr val="7F7F7F"/>
                </a:solidFill>
                <a:latin typeface="Trebuchet MS"/>
                <a:ea typeface="Trebuchet MS"/>
                <a:cs typeface="Trebuchet MS"/>
                <a:sym typeface="Trebuchet MS"/>
              </a:defRPr>
            </a:lvl2pPr>
            <a:lvl3pPr indent="0" lvl="2" marL="0" marR="0" rtl="0" algn="ctr">
              <a:spcBef>
                <a:spcPts val="0"/>
              </a:spcBef>
              <a:buNone/>
              <a:defRPr b="1" i="0" sz="1200" u="none" cap="none" strike="noStrike">
                <a:solidFill>
                  <a:srgbClr val="7F7F7F"/>
                </a:solidFill>
                <a:latin typeface="Trebuchet MS"/>
                <a:ea typeface="Trebuchet MS"/>
                <a:cs typeface="Trebuchet MS"/>
                <a:sym typeface="Trebuchet MS"/>
              </a:defRPr>
            </a:lvl3pPr>
            <a:lvl4pPr indent="0" lvl="3" marL="0" marR="0" rtl="0" algn="ctr">
              <a:spcBef>
                <a:spcPts val="0"/>
              </a:spcBef>
              <a:buNone/>
              <a:defRPr b="1" i="0" sz="1200" u="none" cap="none" strike="noStrike">
                <a:solidFill>
                  <a:srgbClr val="7F7F7F"/>
                </a:solidFill>
                <a:latin typeface="Trebuchet MS"/>
                <a:ea typeface="Trebuchet MS"/>
                <a:cs typeface="Trebuchet MS"/>
                <a:sym typeface="Trebuchet MS"/>
              </a:defRPr>
            </a:lvl4pPr>
            <a:lvl5pPr indent="0" lvl="4" marL="0" marR="0" rtl="0" algn="ctr">
              <a:spcBef>
                <a:spcPts val="0"/>
              </a:spcBef>
              <a:buNone/>
              <a:defRPr b="1" i="0" sz="1200" u="none" cap="none" strike="noStrike">
                <a:solidFill>
                  <a:srgbClr val="7F7F7F"/>
                </a:solidFill>
                <a:latin typeface="Trebuchet MS"/>
                <a:ea typeface="Trebuchet MS"/>
                <a:cs typeface="Trebuchet MS"/>
                <a:sym typeface="Trebuchet MS"/>
              </a:defRPr>
            </a:lvl5pPr>
            <a:lvl6pPr indent="0" lvl="5" marL="0" marR="0" rtl="0" algn="ctr">
              <a:spcBef>
                <a:spcPts val="0"/>
              </a:spcBef>
              <a:buNone/>
              <a:defRPr b="1" i="0" sz="1200" u="none" cap="none" strike="noStrike">
                <a:solidFill>
                  <a:srgbClr val="7F7F7F"/>
                </a:solidFill>
                <a:latin typeface="Trebuchet MS"/>
                <a:ea typeface="Trebuchet MS"/>
                <a:cs typeface="Trebuchet MS"/>
                <a:sym typeface="Trebuchet MS"/>
              </a:defRPr>
            </a:lvl6pPr>
            <a:lvl7pPr indent="0" lvl="6" marL="0" marR="0" rtl="0" algn="ctr">
              <a:spcBef>
                <a:spcPts val="0"/>
              </a:spcBef>
              <a:buNone/>
              <a:defRPr b="1" i="0" sz="1200" u="none" cap="none" strike="noStrike">
                <a:solidFill>
                  <a:srgbClr val="7F7F7F"/>
                </a:solidFill>
                <a:latin typeface="Trebuchet MS"/>
                <a:ea typeface="Trebuchet MS"/>
                <a:cs typeface="Trebuchet MS"/>
                <a:sym typeface="Trebuchet MS"/>
              </a:defRPr>
            </a:lvl7pPr>
            <a:lvl8pPr indent="0" lvl="7" marL="0" marR="0" rtl="0" algn="ctr">
              <a:spcBef>
                <a:spcPts val="0"/>
              </a:spcBef>
              <a:buNone/>
              <a:defRPr b="1" i="0" sz="1200" u="none" cap="none" strike="noStrike">
                <a:solidFill>
                  <a:srgbClr val="7F7F7F"/>
                </a:solidFill>
                <a:latin typeface="Trebuchet MS"/>
                <a:ea typeface="Trebuchet MS"/>
                <a:cs typeface="Trebuchet MS"/>
                <a:sym typeface="Trebuchet MS"/>
              </a:defRPr>
            </a:lvl8pPr>
            <a:lvl9pPr indent="0" lvl="8" marL="0" marR="0" rtl="0" algn="ctr">
              <a:spcBef>
                <a:spcPts val="0"/>
              </a:spcBef>
              <a:buNone/>
              <a:defRPr b="1" i="0" sz="1200" u="none" cap="none" strike="noStrike">
                <a:solidFill>
                  <a:srgbClr val="7F7F7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727268" y="4464421"/>
            <a:ext cx="6383538" cy="1143000"/>
          </a:xfrm>
          <a:prstGeom prst="rect">
            <a:avLst/>
          </a:prstGeom>
          <a:noFill/>
          <a:ln>
            <a:noFill/>
          </a:ln>
        </p:spPr>
        <p:txBody>
          <a:bodyPr anchorCtr="0" anchor="b" bIns="91425" lIns="91425" spcFirstLastPara="1" rIns="91425" wrap="square" tIns="91425">
            <a:noAutofit/>
          </a:bodyPr>
          <a:lstStyle>
            <a:lvl1pPr indent="-320040" lvl="0" marL="320040" marR="0" rtl="0" algn="l">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9D4FE"/>
            </a:gs>
            <a:gs pos="60000">
              <a:srgbClr val="FFFFFF"/>
            </a:gs>
            <a:gs pos="100000">
              <a:srgbClr val="54BDFF"/>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B4DCFA">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 name="Google Shape;7;p1"/>
          <p:cNvSpPr/>
          <p:nvPr/>
        </p:nvSpPr>
        <p:spPr>
          <a:xfrm>
            <a:off x="0" y="0"/>
            <a:ext cx="9144000" cy="5105400"/>
          </a:xfrm>
          <a:prstGeom prst="rect">
            <a:avLst/>
          </a:prstGeom>
          <a:gradFill>
            <a:gsLst>
              <a:gs pos="0">
                <a:srgbClr val="FFFFFF">
                  <a:alpha val="88627"/>
                </a:srgbClr>
              </a:gs>
              <a:gs pos="48000">
                <a:srgbClr val="FFFFFF">
                  <a:alpha val="61960"/>
                </a:srgbClr>
              </a:gs>
              <a:gs pos="100000">
                <a:srgbClr val="B4DCFA">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8" name="Google Shape;8;p1"/>
          <p:cNvSpPr/>
          <p:nvPr/>
        </p:nvSpPr>
        <p:spPr>
          <a:xfrm>
            <a:off x="0" y="3768304"/>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9" name="Google Shape;9;p1"/>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0" name="Google Shape;10;p1"/>
          <p:cNvSpPr txBox="1"/>
          <p:nvPr>
            <p:ph type="title"/>
          </p:nvPr>
        </p:nvSpPr>
        <p:spPr>
          <a:xfrm>
            <a:off x="1793289" y="4372168"/>
            <a:ext cx="6512511" cy="1143000"/>
          </a:xfrm>
          <a:prstGeom prst="rect">
            <a:avLst/>
          </a:prstGeom>
          <a:noFill/>
          <a:ln>
            <a:noFill/>
          </a:ln>
        </p:spPr>
        <p:txBody>
          <a:bodyPr anchorCtr="0" anchor="t" bIns="91425" lIns="91425" spcFirstLastPara="1" rIns="91425" wrap="square" tIns="91425">
            <a:noAutofit/>
          </a:bodyPr>
          <a:lstStyle>
            <a:lvl1pPr indent="-320040" lvl="0" marL="320040" marR="0" rtl="0" algn="r">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1143000" y="732260"/>
            <a:ext cx="6400800" cy="3474720"/>
          </a:xfrm>
          <a:prstGeom prst="rect">
            <a:avLst/>
          </a:prstGeom>
          <a:noFill/>
          <a:ln>
            <a:noFill/>
          </a:ln>
        </p:spPr>
        <p:txBody>
          <a:bodyPr anchorCtr="0" anchor="t" bIns="91425" lIns="91425" spcFirstLastPara="1" rIns="91425" wrap="square" tIns="91425">
            <a:noAutofit/>
          </a:bodyPr>
          <a:lstStyle>
            <a:lvl1pPr indent="-410210" lvl="0" marL="457200" marR="0" rtl="0" algn="l">
              <a:spcBef>
                <a:spcPts val="440"/>
              </a:spcBef>
              <a:spcAft>
                <a:spcPts val="0"/>
              </a:spcAft>
              <a:buClr>
                <a:srgbClr val="C3260C"/>
              </a:buClr>
              <a:buSzPts val="2860"/>
              <a:buFont typeface="Georgia"/>
              <a:buChar char="*"/>
              <a:defRPr b="0" i="0" sz="2200" u="none" cap="none" strike="noStrike">
                <a:solidFill>
                  <a:srgbClr val="3F3F3F"/>
                </a:solidFill>
                <a:latin typeface="Trebuchet MS"/>
                <a:ea typeface="Trebuchet MS"/>
                <a:cs typeface="Trebuchet MS"/>
                <a:sym typeface="Trebuchet MS"/>
              </a:defRPr>
            </a:lvl1pPr>
            <a:lvl2pPr indent="-393700" lvl="1" marL="914400" marR="0" rtl="0" algn="l">
              <a:spcBef>
                <a:spcPts val="400"/>
              </a:spcBef>
              <a:spcAft>
                <a:spcPts val="0"/>
              </a:spcAft>
              <a:buClr>
                <a:srgbClr val="C3260C"/>
              </a:buClr>
              <a:buSzPts val="2600"/>
              <a:buFont typeface="Georgia"/>
              <a:buChar char="*"/>
              <a:defRPr b="0" i="0" sz="2000" u="none" cap="none" strike="noStrike">
                <a:solidFill>
                  <a:srgbClr val="3F3F3F"/>
                </a:solidFill>
                <a:latin typeface="Trebuchet MS"/>
                <a:ea typeface="Trebuchet MS"/>
                <a:cs typeface="Trebuchet MS"/>
                <a:sym typeface="Trebuchet MS"/>
              </a:defRPr>
            </a:lvl2pPr>
            <a:lvl3pPr indent="-377189" lvl="2" marL="1371600" marR="0" rtl="0" algn="l">
              <a:spcBef>
                <a:spcPts val="360"/>
              </a:spcBef>
              <a:spcAft>
                <a:spcPts val="0"/>
              </a:spcAft>
              <a:buClr>
                <a:srgbClr val="C3260C"/>
              </a:buClr>
              <a:buSzPts val="2340"/>
              <a:buFont typeface="Georgia"/>
              <a:buChar char="*"/>
              <a:defRPr b="0" i="0" sz="1800" u="none" cap="none" strike="noStrike">
                <a:solidFill>
                  <a:srgbClr val="3F3F3F"/>
                </a:solidFill>
                <a:latin typeface="Trebuchet MS"/>
                <a:ea typeface="Trebuchet MS"/>
                <a:cs typeface="Trebuchet MS"/>
                <a:sym typeface="Trebuchet MS"/>
              </a:defRPr>
            </a:lvl3pPr>
            <a:lvl4pPr indent="-360680" lvl="3" marL="18288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4pPr>
            <a:lvl5pPr indent="-344170" lvl="4" marL="22860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5pPr>
            <a:lvl6pPr indent="-344170" lvl="5" marL="27432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12" name="Google Shape;12;p1"/>
          <p:cNvSpPr txBox="1"/>
          <p:nvPr>
            <p:ph idx="10" type="dt"/>
          </p:nvPr>
        </p:nvSpPr>
        <p:spPr>
          <a:xfrm>
            <a:off x="6172200" y="6172200"/>
            <a:ext cx="25146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1"/>
          <p:cNvSpPr txBox="1"/>
          <p:nvPr>
            <p:ph idx="11" type="ftr"/>
          </p:nvPr>
        </p:nvSpPr>
        <p:spPr>
          <a:xfrm>
            <a:off x="457199" y="6172200"/>
            <a:ext cx="3352801"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4" name="Google Shape;14;p1"/>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rgbClr val="7F7F7F"/>
                </a:solidFill>
                <a:latin typeface="Trebuchet MS"/>
                <a:ea typeface="Trebuchet MS"/>
                <a:cs typeface="Trebuchet MS"/>
                <a:sym typeface="Trebuchet MS"/>
              </a:defRPr>
            </a:lvl1pPr>
            <a:lvl2pPr indent="0" lvl="1" marL="0" marR="0" rtl="0" algn="ctr">
              <a:spcBef>
                <a:spcPts val="0"/>
              </a:spcBef>
              <a:buNone/>
              <a:defRPr b="1" i="0" sz="1200" u="none" cap="none" strike="noStrike">
                <a:solidFill>
                  <a:srgbClr val="7F7F7F"/>
                </a:solidFill>
                <a:latin typeface="Trebuchet MS"/>
                <a:ea typeface="Trebuchet MS"/>
                <a:cs typeface="Trebuchet MS"/>
                <a:sym typeface="Trebuchet MS"/>
              </a:defRPr>
            </a:lvl2pPr>
            <a:lvl3pPr indent="0" lvl="2" marL="0" marR="0" rtl="0" algn="ctr">
              <a:spcBef>
                <a:spcPts val="0"/>
              </a:spcBef>
              <a:buNone/>
              <a:defRPr b="1" i="0" sz="1200" u="none" cap="none" strike="noStrike">
                <a:solidFill>
                  <a:srgbClr val="7F7F7F"/>
                </a:solidFill>
                <a:latin typeface="Trebuchet MS"/>
                <a:ea typeface="Trebuchet MS"/>
                <a:cs typeface="Trebuchet MS"/>
                <a:sym typeface="Trebuchet MS"/>
              </a:defRPr>
            </a:lvl3pPr>
            <a:lvl4pPr indent="0" lvl="3" marL="0" marR="0" rtl="0" algn="ctr">
              <a:spcBef>
                <a:spcPts val="0"/>
              </a:spcBef>
              <a:buNone/>
              <a:defRPr b="1" i="0" sz="1200" u="none" cap="none" strike="noStrike">
                <a:solidFill>
                  <a:srgbClr val="7F7F7F"/>
                </a:solidFill>
                <a:latin typeface="Trebuchet MS"/>
                <a:ea typeface="Trebuchet MS"/>
                <a:cs typeface="Trebuchet MS"/>
                <a:sym typeface="Trebuchet MS"/>
              </a:defRPr>
            </a:lvl4pPr>
            <a:lvl5pPr indent="0" lvl="4" marL="0" marR="0" rtl="0" algn="ctr">
              <a:spcBef>
                <a:spcPts val="0"/>
              </a:spcBef>
              <a:buNone/>
              <a:defRPr b="1" i="0" sz="1200" u="none" cap="none" strike="noStrike">
                <a:solidFill>
                  <a:srgbClr val="7F7F7F"/>
                </a:solidFill>
                <a:latin typeface="Trebuchet MS"/>
                <a:ea typeface="Trebuchet MS"/>
                <a:cs typeface="Trebuchet MS"/>
                <a:sym typeface="Trebuchet MS"/>
              </a:defRPr>
            </a:lvl5pPr>
            <a:lvl6pPr indent="0" lvl="5" marL="0" marR="0" rtl="0" algn="ctr">
              <a:spcBef>
                <a:spcPts val="0"/>
              </a:spcBef>
              <a:buNone/>
              <a:defRPr b="1" i="0" sz="1200" u="none" cap="none" strike="noStrike">
                <a:solidFill>
                  <a:srgbClr val="7F7F7F"/>
                </a:solidFill>
                <a:latin typeface="Trebuchet MS"/>
                <a:ea typeface="Trebuchet MS"/>
                <a:cs typeface="Trebuchet MS"/>
                <a:sym typeface="Trebuchet MS"/>
              </a:defRPr>
            </a:lvl6pPr>
            <a:lvl7pPr indent="0" lvl="6" marL="0" marR="0" rtl="0" algn="ctr">
              <a:spcBef>
                <a:spcPts val="0"/>
              </a:spcBef>
              <a:buNone/>
              <a:defRPr b="1" i="0" sz="1200" u="none" cap="none" strike="noStrike">
                <a:solidFill>
                  <a:srgbClr val="7F7F7F"/>
                </a:solidFill>
                <a:latin typeface="Trebuchet MS"/>
                <a:ea typeface="Trebuchet MS"/>
                <a:cs typeface="Trebuchet MS"/>
                <a:sym typeface="Trebuchet MS"/>
              </a:defRPr>
            </a:lvl7pPr>
            <a:lvl8pPr indent="0" lvl="7" marL="0" marR="0" rtl="0" algn="ctr">
              <a:spcBef>
                <a:spcPts val="0"/>
              </a:spcBef>
              <a:buNone/>
              <a:defRPr b="1" i="0" sz="1200" u="none" cap="none" strike="noStrike">
                <a:solidFill>
                  <a:srgbClr val="7F7F7F"/>
                </a:solidFill>
                <a:latin typeface="Trebuchet MS"/>
                <a:ea typeface="Trebuchet MS"/>
                <a:cs typeface="Trebuchet MS"/>
                <a:sym typeface="Trebuchet MS"/>
              </a:defRPr>
            </a:lvl8pPr>
            <a:lvl9pPr indent="0" lvl="8" marL="0" marR="0" rtl="0" algn="ctr">
              <a:spcBef>
                <a:spcPts val="0"/>
              </a:spcBef>
              <a:buNone/>
              <a:defRPr b="1" i="0" sz="1200" u="none" cap="none" strike="noStrike">
                <a:solidFill>
                  <a:srgbClr val="7F7F7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utahpreplady@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19.jpg"/><Relationship Id="rId5" Type="http://schemas.openxmlformats.org/officeDocument/2006/relationships/image" Target="../media/image9.jpg"/><Relationship Id="rId6" Type="http://schemas.openxmlformats.org/officeDocument/2006/relationships/image" Target="../media/image5.jpg"/><Relationship Id="rId7" Type="http://schemas.openxmlformats.org/officeDocument/2006/relationships/image" Target="../media/image4.jpg"/><Relationship Id="rId8"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7.jpg"/><Relationship Id="rId5"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webmd.com/diet/6-reasons-to-drink-wat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lowes.com/projects/other-activities/swimming-pool-maintenance/projec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ateruseitwisely.com/100-ways-to-conserve" TargetMode="External"/><Relationship Id="rId4" Type="http://schemas.openxmlformats.org/officeDocument/2006/relationships/hyperlink" Target="http://wateruseitwisely.com/100-ways-to-conserv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redcross.org/images/MEDIA_CustomProductCatalog/m4440181_Food_and_Water-English.revised_7-09.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idx="1" type="subTitle"/>
          </p:nvPr>
        </p:nvSpPr>
        <p:spPr>
          <a:xfrm>
            <a:off x="1473795" y="4114801"/>
            <a:ext cx="5637010" cy="1447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3260C"/>
              </a:buClr>
              <a:buSzPts val="2860"/>
              <a:buFont typeface="Georgia"/>
              <a:buNone/>
            </a:pPr>
            <a:r>
              <a:rPr b="0" i="0" lang="en-US" sz="2200" u="none" cap="none" strike="noStrike">
                <a:solidFill>
                  <a:schemeClr val="dk2"/>
                </a:solidFill>
                <a:latin typeface="Trebuchet MS"/>
                <a:ea typeface="Trebuchet MS"/>
                <a:cs typeface="Trebuchet MS"/>
                <a:sym typeface="Trebuchet MS"/>
              </a:rPr>
              <a:t>By The PrepLady, Becky Goodrich</a:t>
            </a:r>
            <a:endParaRPr/>
          </a:p>
          <a:p>
            <a:pPr indent="0" lvl="0" marL="0" marR="0" rtl="0" algn="l">
              <a:spcBef>
                <a:spcPts val="700"/>
              </a:spcBef>
              <a:spcAft>
                <a:spcPts val="0"/>
              </a:spcAft>
              <a:buClr>
                <a:srgbClr val="C3260C"/>
              </a:buClr>
              <a:buSzPts val="2600"/>
              <a:buFont typeface="Georgia"/>
              <a:buNone/>
            </a:pPr>
            <a:r>
              <a:rPr b="0" i="0" lang="en-US" sz="2000" u="none" cap="none" strike="noStrike">
                <a:solidFill>
                  <a:schemeClr val="dk2"/>
                </a:solidFill>
                <a:latin typeface="Trebuchet MS"/>
                <a:ea typeface="Trebuchet MS"/>
                <a:cs typeface="Trebuchet MS"/>
                <a:sym typeface="Trebuchet MS"/>
              </a:rPr>
              <a:t>Preplady.blogspot.com</a:t>
            </a:r>
            <a:endParaRPr/>
          </a:p>
          <a:p>
            <a:pPr indent="0" lvl="0" marL="0" marR="0" rtl="0" algn="l">
              <a:spcBef>
                <a:spcPts val="780"/>
              </a:spcBef>
              <a:spcAft>
                <a:spcPts val="0"/>
              </a:spcAft>
              <a:buClr>
                <a:srgbClr val="C3260C"/>
              </a:buClr>
              <a:buSzPts val="3120"/>
              <a:buFont typeface="Georgia"/>
              <a:buNone/>
            </a:pPr>
            <a:r>
              <a:rPr b="0" i="0" lang="en-US" sz="2400" u="sng" cap="none" strike="noStrike">
                <a:solidFill>
                  <a:schemeClr val="hlink"/>
                </a:solidFill>
                <a:latin typeface="Trebuchet MS"/>
                <a:ea typeface="Trebuchet MS"/>
                <a:cs typeface="Trebuchet MS"/>
                <a:sym typeface="Trebuchet MS"/>
                <a:hlinkClick r:id="rId3"/>
              </a:rPr>
              <a:t>utahpreplady@gmail.com</a:t>
            </a:r>
            <a:endParaRPr b="0" i="0" sz="2200" u="none" cap="none" strike="noStrike">
              <a:solidFill>
                <a:schemeClr val="dk2"/>
              </a:solidFill>
              <a:latin typeface="Trebuchet MS"/>
              <a:ea typeface="Trebuchet MS"/>
              <a:cs typeface="Trebuchet MS"/>
              <a:sym typeface="Trebuchet MS"/>
            </a:endParaRPr>
          </a:p>
        </p:txBody>
      </p:sp>
      <p:sp>
        <p:nvSpPr>
          <p:cNvPr id="101" name="Google Shape;101;p13"/>
          <p:cNvSpPr txBox="1"/>
          <p:nvPr>
            <p:ph type="ctrTitle"/>
          </p:nvPr>
        </p:nvSpPr>
        <p:spPr>
          <a:xfrm>
            <a:off x="817581" y="1524000"/>
            <a:ext cx="7335819" cy="3401457"/>
          </a:xfrm>
          <a:prstGeom prst="rect">
            <a:avLst/>
          </a:prstGeom>
          <a:noFill/>
          <a:ln>
            <a:noFill/>
          </a:ln>
        </p:spPr>
        <p:txBody>
          <a:bodyPr anchorCtr="0" anchor="t" bIns="45700" lIns="91425" spcFirstLastPara="1" rIns="91425" wrap="square" tIns="45700">
            <a:noAutofit/>
          </a:bodyPr>
          <a:lstStyle/>
          <a:p>
            <a:pPr indent="-5079" lvl="0" marL="182880" marR="0" rtl="0" algn="r">
              <a:spcBef>
                <a:spcPts val="0"/>
              </a:spcBef>
              <a:spcAft>
                <a:spcPts val="0"/>
              </a:spcAft>
              <a:buClr>
                <a:srgbClr val="C3260C"/>
              </a:buClr>
              <a:buSzPts val="6912"/>
              <a:buFont typeface="Georgia"/>
              <a:buNone/>
            </a:pPr>
            <a:r>
              <a:rPr b="1" i="0" lang="en-US" sz="5400" u="none" cap="none" strike="noStrike">
                <a:solidFill>
                  <a:schemeClr val="dk1"/>
                </a:solidFill>
                <a:latin typeface="Trebuchet MS"/>
                <a:ea typeface="Trebuchet MS"/>
                <a:cs typeface="Trebuchet MS"/>
                <a:sym typeface="Trebuchet MS"/>
              </a:rPr>
              <a:t>Water Storage</a:t>
            </a:r>
            <a:br>
              <a:rPr b="1" i="0" lang="en-US" sz="5400" u="none" cap="none" strike="noStrike">
                <a:solidFill>
                  <a:schemeClr val="dk1"/>
                </a:solidFill>
                <a:latin typeface="Trebuchet MS"/>
                <a:ea typeface="Trebuchet MS"/>
                <a:cs typeface="Trebuchet MS"/>
                <a:sym typeface="Trebuchet MS"/>
              </a:rPr>
            </a:br>
            <a:r>
              <a:rPr b="1" i="0" lang="en-US" sz="5400" u="none" cap="none" strike="noStrike">
                <a:solidFill>
                  <a:schemeClr val="dk1"/>
                </a:solidFill>
                <a:latin typeface="Trebuchet MS"/>
                <a:ea typeface="Trebuchet MS"/>
                <a:cs typeface="Trebuchet MS"/>
                <a:sym typeface="Trebuchet MS"/>
              </a:rPr>
              <a:t>in the Home</a:t>
            </a:r>
            <a:endParaRPr b="1" i="0" sz="54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2860"/>
              <a:buFont typeface="Georgia"/>
              <a:buChar char="*"/>
            </a:pPr>
            <a:r>
              <a:rPr b="1" i="0" lang="en-US" sz="2200" u="none" cap="none" strike="noStrike">
                <a:solidFill>
                  <a:srgbClr val="3F3F3F"/>
                </a:solidFill>
                <a:latin typeface="Trebuchet MS"/>
                <a:ea typeface="Trebuchet MS"/>
                <a:cs typeface="Trebuchet MS"/>
                <a:sym typeface="Trebuchet MS"/>
              </a:rPr>
              <a:t>PET</a:t>
            </a:r>
            <a:r>
              <a:rPr b="0" i="0" lang="en-US" sz="2200" u="none" cap="none" strike="noStrike">
                <a:solidFill>
                  <a:srgbClr val="3F3F3F"/>
                </a:solidFill>
                <a:latin typeface="Trebuchet MS"/>
                <a:ea typeface="Trebuchet MS"/>
                <a:cs typeface="Trebuchet MS"/>
                <a:sym typeface="Trebuchet MS"/>
              </a:rPr>
              <a:t> (polyethylene terephthalate), a clear, tough polymer with exceptional gas and moisture barrier properties.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There is some concern about leeching of plasticizers used in making PET bottles (stamped with PET on the bottom).  FDA says doses are small and happen with prolonged use.</a:t>
            </a:r>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Some kinds get brittle and crack.</a:t>
            </a:r>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Water evaporates from it in the heat.</a:t>
            </a:r>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PET is ok; there is better; use it if it’s your only option</a:t>
            </a:r>
            <a:endParaRPr/>
          </a:p>
          <a:p>
            <a:pPr indent="-27940" lvl="1" marL="548640" marR="0" rtl="0" algn="l">
              <a:spcBef>
                <a:spcPts val="700"/>
              </a:spcBef>
              <a:spcAft>
                <a:spcPts val="0"/>
              </a:spcAft>
              <a:buClr>
                <a:srgbClr val="C3260C"/>
              </a:buClr>
              <a:buSzPts val="2600"/>
              <a:buFont typeface="Georgia"/>
              <a:buNone/>
            </a:pPr>
            <a:r>
              <a:t/>
            </a:r>
            <a:endParaRPr b="0" i="0" sz="2000" u="none" cap="none" strike="noStrike">
              <a:solidFill>
                <a:srgbClr val="3F3F3F"/>
              </a:solidFill>
              <a:latin typeface="Trebuchet MS"/>
              <a:ea typeface="Trebuchet MS"/>
              <a:cs typeface="Trebuchet MS"/>
              <a:sym typeface="Trebuchet MS"/>
            </a:endParaRPr>
          </a:p>
        </p:txBody>
      </p:sp>
      <p:pic>
        <p:nvPicPr>
          <p:cNvPr id="148" name="Google Shape;148;p22"/>
          <p:cNvPicPr preferRelativeResize="0"/>
          <p:nvPr/>
        </p:nvPicPr>
        <p:blipFill rotWithShape="1">
          <a:blip r:embed="rId3">
            <a:alphaModFix/>
          </a:blip>
          <a:srcRect b="0" l="0" r="0" t="0"/>
          <a:stretch/>
        </p:blipFill>
        <p:spPr>
          <a:xfrm>
            <a:off x="2895599" y="3810000"/>
            <a:ext cx="3975305" cy="266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idx="1" type="body"/>
          </p:nvPr>
        </p:nvSpPr>
        <p:spPr>
          <a:xfrm>
            <a:off x="381000" y="609600"/>
            <a:ext cx="8077200" cy="6019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2860"/>
              <a:buFont typeface="Georgia"/>
              <a:buChar char="*"/>
            </a:pPr>
            <a:r>
              <a:rPr b="1" i="0" lang="en-US" sz="2200" u="none" cap="none" strike="noStrike">
                <a:solidFill>
                  <a:srgbClr val="3F3F3F"/>
                </a:solidFill>
                <a:latin typeface="Trebuchet MS"/>
                <a:ea typeface="Trebuchet MS"/>
                <a:cs typeface="Trebuchet MS"/>
                <a:sym typeface="Trebuchet MS"/>
              </a:rPr>
              <a:t>HDPE</a:t>
            </a:r>
            <a:r>
              <a:rPr b="0" i="0" lang="en-US" sz="2200" u="none" cap="none" strike="noStrike">
                <a:solidFill>
                  <a:srgbClr val="3F3F3F"/>
                </a:solidFill>
                <a:latin typeface="Trebuchet MS"/>
                <a:ea typeface="Trebuchet MS"/>
                <a:cs typeface="Trebuchet MS"/>
                <a:sym typeface="Trebuchet MS"/>
              </a:rPr>
              <a:t> (high density polyethylene):  FDA-approved food grade, used in milk, juice and water containers because of excellent protective barrier. Its chemical resistance properties also make it well suited for items such as containers for household chemicals and detergents. Must have “HDPE” stamped on it and coded with“2″ in a triangle.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Most five gallon food buckets are made from HDPE.  </a:t>
            </a:r>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HDPE runs the gamut from milk jugs (which you should never use) to the blue 55 gallon barrel (the water storage staple), so ensure you understand the differences.</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p:txBody>
      </p:sp>
      <p:pic>
        <p:nvPicPr>
          <p:cNvPr id="154" name="Google Shape;154;p23"/>
          <p:cNvPicPr preferRelativeResize="0"/>
          <p:nvPr/>
        </p:nvPicPr>
        <p:blipFill rotWithShape="1">
          <a:blip r:embed="rId3">
            <a:alphaModFix/>
          </a:blip>
          <a:srcRect b="0" l="0" r="0" t="0"/>
          <a:stretch/>
        </p:blipFill>
        <p:spPr>
          <a:xfrm>
            <a:off x="1828800" y="4495800"/>
            <a:ext cx="1981200" cy="1981200"/>
          </a:xfrm>
          <a:prstGeom prst="rect">
            <a:avLst/>
          </a:prstGeom>
          <a:noFill/>
          <a:ln>
            <a:noFill/>
          </a:ln>
        </p:spPr>
      </p:pic>
      <p:pic>
        <p:nvPicPr>
          <p:cNvPr id="155" name="Google Shape;155;p23"/>
          <p:cNvPicPr preferRelativeResize="0"/>
          <p:nvPr/>
        </p:nvPicPr>
        <p:blipFill rotWithShape="1">
          <a:blip r:embed="rId4">
            <a:alphaModFix/>
          </a:blip>
          <a:srcRect b="0" l="0" r="0" t="0"/>
          <a:stretch/>
        </p:blipFill>
        <p:spPr>
          <a:xfrm>
            <a:off x="6003471" y="4191000"/>
            <a:ext cx="2721428" cy="26662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idx="1" type="body"/>
          </p:nvPr>
        </p:nvSpPr>
        <p:spPr>
          <a:xfrm>
            <a:off x="457200" y="228600"/>
            <a:ext cx="8001000" cy="6400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2860"/>
              <a:buFont typeface="Georgia"/>
              <a:buChar char="*"/>
            </a:pPr>
            <a:r>
              <a:rPr b="1" i="0" lang="en-US" sz="2200" u="none" cap="none" strike="noStrike">
                <a:solidFill>
                  <a:srgbClr val="3F3F3F"/>
                </a:solidFill>
                <a:latin typeface="Trebuchet MS"/>
                <a:ea typeface="Trebuchet MS"/>
                <a:cs typeface="Trebuchet MS"/>
                <a:sym typeface="Trebuchet MS"/>
              </a:rPr>
              <a:t>LDPE 4</a:t>
            </a:r>
            <a:r>
              <a:rPr b="0" i="0" lang="en-US" sz="2200" u="none" cap="none" strike="noStrike">
                <a:solidFill>
                  <a:srgbClr val="3F3F3F"/>
                </a:solidFill>
                <a:latin typeface="Trebuchet MS"/>
                <a:ea typeface="Trebuchet MS"/>
                <a:cs typeface="Trebuchet MS"/>
                <a:sym typeface="Trebuchet MS"/>
              </a:rPr>
              <a:t> and </a:t>
            </a:r>
            <a:r>
              <a:rPr b="1" i="0" lang="en-US" sz="2200" u="none" cap="none" strike="noStrike">
                <a:solidFill>
                  <a:srgbClr val="3F3F3F"/>
                </a:solidFill>
                <a:latin typeface="Trebuchet MS"/>
                <a:ea typeface="Trebuchet MS"/>
                <a:cs typeface="Trebuchet MS"/>
                <a:sym typeface="Trebuchet MS"/>
              </a:rPr>
              <a:t>PP 5</a:t>
            </a:r>
            <a:r>
              <a:rPr b="0" i="0" lang="en-US" sz="2200" u="none" cap="none" strike="noStrike">
                <a:solidFill>
                  <a:srgbClr val="3F3F3F"/>
                </a:solidFill>
                <a:latin typeface="Trebuchet MS"/>
                <a:ea typeface="Trebuchet MS"/>
                <a:cs typeface="Trebuchet MS"/>
                <a:sym typeface="Trebuchet MS"/>
              </a:rPr>
              <a:t>:  food grade plastics that would be good for reuse if they applied to water.</a:t>
            </a:r>
            <a:endParaRPr/>
          </a:p>
          <a:p>
            <a:pPr indent="-27940" lvl="1" marL="548640" marR="0" rtl="0" algn="l">
              <a:spcBef>
                <a:spcPts val="700"/>
              </a:spcBef>
              <a:spcAft>
                <a:spcPts val="0"/>
              </a:spcAft>
              <a:buClr>
                <a:srgbClr val="C3260C"/>
              </a:buClr>
              <a:buSzPts val="2600"/>
              <a:buFont typeface="Georgia"/>
              <a:buNone/>
            </a:pPr>
            <a:r>
              <a:t/>
            </a:r>
            <a:endParaRPr b="0" i="0" sz="2000" u="none" cap="none" strike="noStrike">
              <a:solidFill>
                <a:srgbClr val="3F3F3F"/>
              </a:solidFill>
              <a:latin typeface="Trebuchet MS"/>
              <a:ea typeface="Trebuchet MS"/>
              <a:cs typeface="Trebuchet MS"/>
              <a:sym typeface="Trebuchet MS"/>
            </a:endParaRPr>
          </a:p>
          <a:p>
            <a:pPr indent="-27940" lvl="1" marL="548640" marR="0" rtl="0" algn="l">
              <a:spcBef>
                <a:spcPts val="700"/>
              </a:spcBef>
              <a:spcAft>
                <a:spcPts val="0"/>
              </a:spcAft>
              <a:buClr>
                <a:srgbClr val="C3260C"/>
              </a:buClr>
              <a:buSzPts val="2600"/>
              <a:buFont typeface="Georgia"/>
              <a:buNone/>
            </a:pPr>
            <a:r>
              <a:t/>
            </a:r>
            <a:endParaRPr b="0" i="0" sz="2000" u="none" cap="none" strike="noStrike">
              <a:solidFill>
                <a:srgbClr val="3F3F3F"/>
              </a:solidFill>
              <a:latin typeface="Trebuchet MS"/>
              <a:ea typeface="Trebuchet MS"/>
              <a:cs typeface="Trebuchet MS"/>
              <a:sym typeface="Trebuchet MS"/>
            </a:endParaRPr>
          </a:p>
          <a:p>
            <a:pPr indent="-27940" lvl="1" marL="548640" marR="0" rtl="0" algn="l">
              <a:spcBef>
                <a:spcPts val="700"/>
              </a:spcBef>
              <a:spcAft>
                <a:spcPts val="0"/>
              </a:spcAft>
              <a:buClr>
                <a:srgbClr val="C3260C"/>
              </a:buClr>
              <a:buSzPts val="2600"/>
              <a:buFont typeface="Georgia"/>
              <a:buNone/>
            </a:pPr>
            <a:r>
              <a:t/>
            </a:r>
            <a:endParaRPr b="0" i="0" sz="2000" u="none" cap="none" strike="noStrike">
              <a:solidFill>
                <a:srgbClr val="3F3F3F"/>
              </a:solidFill>
              <a:latin typeface="Trebuchet MS"/>
              <a:ea typeface="Trebuchet MS"/>
              <a:cs typeface="Trebuchet MS"/>
              <a:sym typeface="Trebuchet MS"/>
            </a:endParaRPr>
          </a:p>
          <a:p>
            <a:pPr indent="-27940" lvl="1" marL="548640" marR="0" rtl="0" algn="l">
              <a:spcBef>
                <a:spcPts val="700"/>
              </a:spcBef>
              <a:spcAft>
                <a:spcPts val="0"/>
              </a:spcAft>
              <a:buClr>
                <a:srgbClr val="C3260C"/>
              </a:buClr>
              <a:buSzPts val="2600"/>
              <a:buFont typeface="Georgia"/>
              <a:buNone/>
            </a:pPr>
            <a:r>
              <a:t/>
            </a:r>
            <a:endParaRPr b="0" i="0" sz="20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1" i="0" lang="en-US" sz="2200" u="none" cap="none" strike="noStrike">
                <a:solidFill>
                  <a:srgbClr val="3F3F3F"/>
                </a:solidFill>
                <a:latin typeface="Trebuchet MS"/>
                <a:ea typeface="Trebuchet MS"/>
                <a:cs typeface="Trebuchet MS"/>
                <a:sym typeface="Trebuchet MS"/>
              </a:rPr>
              <a:t>PP 5</a:t>
            </a:r>
            <a:r>
              <a:rPr b="0" i="0" lang="en-US" sz="2200" u="none" cap="none" strike="noStrike">
                <a:solidFill>
                  <a:srgbClr val="3F3F3F"/>
                </a:solidFill>
                <a:latin typeface="Trebuchet MS"/>
                <a:ea typeface="Trebuchet MS"/>
                <a:cs typeface="Trebuchet MS"/>
                <a:sym typeface="Trebuchet MS"/>
              </a:rPr>
              <a:t>:  food grade plastics that would be good for reuse if they applied to water.</a:t>
            </a:r>
            <a:endParaRPr b="0" i="0" sz="2200" u="none" cap="none" strike="noStrike">
              <a:solidFill>
                <a:srgbClr val="3F3F3F"/>
              </a:solidFill>
              <a:latin typeface="Trebuchet MS"/>
              <a:ea typeface="Trebuchet MS"/>
              <a:cs typeface="Trebuchet MS"/>
              <a:sym typeface="Trebuchet MS"/>
            </a:endParaRPr>
          </a:p>
          <a:p>
            <a:pPr indent="-27940" lvl="1" marL="548640" marR="0" rtl="0" algn="l">
              <a:spcBef>
                <a:spcPts val="700"/>
              </a:spcBef>
              <a:spcAft>
                <a:spcPts val="0"/>
              </a:spcAft>
              <a:buClr>
                <a:srgbClr val="C3260C"/>
              </a:buClr>
              <a:buSzPts val="2600"/>
              <a:buFont typeface="Georgia"/>
              <a:buNone/>
            </a:pPr>
            <a:r>
              <a:t/>
            </a:r>
            <a:endParaRPr b="0" i="0" sz="2000" u="none" cap="none" strike="noStrike">
              <a:solidFill>
                <a:srgbClr val="3F3F3F"/>
              </a:solidFill>
              <a:latin typeface="Trebuchet MS"/>
              <a:ea typeface="Trebuchet MS"/>
              <a:cs typeface="Trebuchet MS"/>
              <a:sym typeface="Trebuchet MS"/>
            </a:endParaRPr>
          </a:p>
          <a:p>
            <a:pPr indent="-10159" lvl="1" marL="365760" marR="0" rtl="0" algn="l">
              <a:spcBef>
                <a:spcPts val="700"/>
              </a:spcBef>
              <a:spcAft>
                <a:spcPts val="0"/>
              </a:spcAft>
              <a:buClr>
                <a:srgbClr val="C3260C"/>
              </a:buClr>
              <a:buSzPts val="2600"/>
              <a:buFont typeface="Georgia"/>
              <a:buNone/>
            </a:pPr>
            <a:r>
              <a:t/>
            </a:r>
            <a:endParaRPr b="0" i="0" sz="2000" u="none" cap="none" strike="noStrike">
              <a:solidFill>
                <a:srgbClr val="3F3F3F"/>
              </a:solidFill>
              <a:latin typeface="Trebuchet MS"/>
              <a:ea typeface="Trebuchet MS"/>
              <a:cs typeface="Trebuchet MS"/>
              <a:sym typeface="Trebuchet MS"/>
            </a:endParaRPr>
          </a:p>
          <a:p>
            <a:pPr indent="-27940" lvl="1" marL="548640" marR="0" rtl="0" algn="l">
              <a:spcBef>
                <a:spcPts val="700"/>
              </a:spcBef>
              <a:spcAft>
                <a:spcPts val="0"/>
              </a:spcAft>
              <a:buClr>
                <a:srgbClr val="C3260C"/>
              </a:buClr>
              <a:buSzPts val="2600"/>
              <a:buFont typeface="Georgia"/>
              <a:buNone/>
            </a:pPr>
            <a:r>
              <a:t/>
            </a:r>
            <a:endParaRPr b="1" i="0" sz="20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1" i="0" lang="en-US" sz="2200" u="none" cap="none" strike="noStrike">
                <a:solidFill>
                  <a:srgbClr val="3F3F3F"/>
                </a:solidFill>
                <a:latin typeface="Trebuchet MS"/>
                <a:ea typeface="Trebuchet MS"/>
                <a:cs typeface="Trebuchet MS"/>
                <a:sym typeface="Trebuchet MS"/>
              </a:rPr>
              <a:t>DO NOT USE Plastic 3, 6 and 7</a:t>
            </a:r>
            <a:r>
              <a:rPr b="0" i="0" lang="en-US" sz="2200" u="none" cap="none" strike="noStrike">
                <a:solidFill>
                  <a:srgbClr val="3F3F3F"/>
                </a:solidFill>
                <a:latin typeface="Trebuchet MS"/>
                <a:ea typeface="Trebuchet MS"/>
                <a:cs typeface="Trebuchet MS"/>
                <a:sym typeface="Trebuchet MS"/>
              </a:rPr>
              <a:t> or items stating BPA, DEHP, DEHA, PVC or PS.</a:t>
            </a:r>
            <a:endParaRPr/>
          </a:p>
          <a:p>
            <a:pPr indent="-193040" lvl="1" marL="548640" marR="0" rtl="0" algn="l">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(I </a:t>
            </a:r>
            <a:r>
              <a:rPr b="1" i="0" lang="en-US" sz="2000" u="none" cap="none" strike="noStrike">
                <a:solidFill>
                  <a:srgbClr val="3F3F3F"/>
                </a:solidFill>
                <a:latin typeface="Trebuchet MS"/>
                <a:ea typeface="Trebuchet MS"/>
                <a:cs typeface="Trebuchet MS"/>
                <a:sym typeface="Trebuchet MS"/>
              </a:rPr>
              <a:t>couldn’t find any of these kinds of plastics around my home to verify their images.)</a:t>
            </a:r>
            <a:endParaRPr/>
          </a:p>
        </p:txBody>
      </p:sp>
      <p:pic>
        <p:nvPicPr>
          <p:cNvPr id="161" name="Google Shape;161;p24"/>
          <p:cNvPicPr preferRelativeResize="0"/>
          <p:nvPr/>
        </p:nvPicPr>
        <p:blipFill rotWithShape="1">
          <a:blip r:embed="rId3">
            <a:alphaModFix/>
          </a:blip>
          <a:srcRect b="0" l="0" r="0" t="0"/>
          <a:stretch/>
        </p:blipFill>
        <p:spPr>
          <a:xfrm>
            <a:off x="1809513" y="1037514"/>
            <a:ext cx="1257174" cy="1257174"/>
          </a:xfrm>
          <a:prstGeom prst="rect">
            <a:avLst/>
          </a:prstGeom>
          <a:noFill/>
          <a:ln>
            <a:noFill/>
          </a:ln>
        </p:spPr>
      </p:pic>
      <p:pic>
        <p:nvPicPr>
          <p:cNvPr id="162" name="Google Shape;162;p24"/>
          <p:cNvPicPr preferRelativeResize="0"/>
          <p:nvPr/>
        </p:nvPicPr>
        <p:blipFill rotWithShape="1">
          <a:blip r:embed="rId4">
            <a:alphaModFix/>
          </a:blip>
          <a:srcRect b="0" l="0" r="0" t="0"/>
          <a:stretch/>
        </p:blipFill>
        <p:spPr>
          <a:xfrm>
            <a:off x="3828576" y="1037514"/>
            <a:ext cx="1180194" cy="1180194"/>
          </a:xfrm>
          <a:prstGeom prst="rect">
            <a:avLst/>
          </a:prstGeom>
          <a:noFill/>
          <a:ln>
            <a:noFill/>
          </a:ln>
        </p:spPr>
      </p:pic>
      <p:pic>
        <p:nvPicPr>
          <p:cNvPr id="163" name="Google Shape;163;p24"/>
          <p:cNvPicPr preferRelativeResize="0"/>
          <p:nvPr/>
        </p:nvPicPr>
        <p:blipFill rotWithShape="1">
          <a:blip r:embed="rId5">
            <a:alphaModFix/>
          </a:blip>
          <a:srcRect b="0" l="0" r="0" t="0"/>
          <a:stretch/>
        </p:blipFill>
        <p:spPr>
          <a:xfrm>
            <a:off x="5676426" y="1037514"/>
            <a:ext cx="1192514" cy="1192514"/>
          </a:xfrm>
          <a:prstGeom prst="rect">
            <a:avLst/>
          </a:prstGeom>
          <a:noFill/>
          <a:ln>
            <a:noFill/>
          </a:ln>
        </p:spPr>
      </p:pic>
      <p:pic>
        <p:nvPicPr>
          <p:cNvPr id="164" name="Google Shape;164;p24"/>
          <p:cNvPicPr preferRelativeResize="0"/>
          <p:nvPr/>
        </p:nvPicPr>
        <p:blipFill rotWithShape="1">
          <a:blip r:embed="rId6">
            <a:alphaModFix/>
          </a:blip>
          <a:srcRect b="0" l="0" r="0" t="0"/>
          <a:stretch/>
        </p:blipFill>
        <p:spPr>
          <a:xfrm>
            <a:off x="3066813" y="3357207"/>
            <a:ext cx="999375" cy="1143000"/>
          </a:xfrm>
          <a:prstGeom prst="rect">
            <a:avLst/>
          </a:prstGeom>
          <a:noFill/>
          <a:ln>
            <a:noFill/>
          </a:ln>
        </p:spPr>
      </p:pic>
      <p:pic>
        <p:nvPicPr>
          <p:cNvPr id="165" name="Google Shape;165;p24"/>
          <p:cNvPicPr preferRelativeResize="0"/>
          <p:nvPr/>
        </p:nvPicPr>
        <p:blipFill rotWithShape="1">
          <a:blip r:embed="rId7">
            <a:alphaModFix/>
          </a:blip>
          <a:srcRect b="0" l="0" r="0" t="0"/>
          <a:stretch/>
        </p:blipFill>
        <p:spPr>
          <a:xfrm>
            <a:off x="4301592" y="3410068"/>
            <a:ext cx="1089003" cy="1089003"/>
          </a:xfrm>
          <a:prstGeom prst="rect">
            <a:avLst/>
          </a:prstGeom>
          <a:noFill/>
          <a:ln>
            <a:noFill/>
          </a:ln>
        </p:spPr>
      </p:pic>
      <p:pic>
        <p:nvPicPr>
          <p:cNvPr id="166" name="Google Shape;166;p24"/>
          <p:cNvPicPr preferRelativeResize="0"/>
          <p:nvPr/>
        </p:nvPicPr>
        <p:blipFill rotWithShape="1">
          <a:blip r:embed="rId8">
            <a:alphaModFix/>
          </a:blip>
          <a:srcRect b="0" l="0" r="0" t="0"/>
          <a:stretch/>
        </p:blipFill>
        <p:spPr>
          <a:xfrm>
            <a:off x="5626385" y="3336035"/>
            <a:ext cx="1735391" cy="11796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90000"/>
              </a:lnSpc>
              <a:spcBef>
                <a:spcPts val="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Any PET plastic container that previously held food or beverages such water, juice, punch, soda may be used. </a:t>
            </a:r>
            <a:r>
              <a:rPr b="0" i="0" lang="en-US" sz="2200" u="none" cap="none" strike="noStrike">
                <a:solidFill>
                  <a:srgbClr val="3F3F3F"/>
                </a:solidFill>
                <a:latin typeface="Trebuchet MS"/>
                <a:ea typeface="Trebuchet MS"/>
                <a:cs typeface="Trebuchet MS"/>
                <a:sym typeface="Trebuchet MS"/>
              </a:rPr>
              <a:t>No cardboard juice or milk containers—leak, not long-term.</a:t>
            </a:r>
            <a:endParaRPr/>
          </a:p>
          <a:p>
            <a:pPr indent="-193040" lvl="1" marL="54864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No milk jugs = milk protein = bacteria, get brittle </a:t>
            </a:r>
            <a:r>
              <a:rPr b="0" i="0" lang="en-US" sz="2200" u="sng" cap="none" strike="noStrike">
                <a:solidFill>
                  <a:srgbClr val="3F3F3F"/>
                </a:solidFill>
                <a:latin typeface="Trebuchet MS"/>
                <a:ea typeface="Trebuchet MS"/>
                <a:cs typeface="Trebuchet MS"/>
                <a:sym typeface="Trebuchet MS"/>
              </a:rPr>
              <a:t>CDC</a:t>
            </a:r>
            <a:endParaRPr b="0" i="0" sz="2200" u="none" cap="none" strike="noStrike">
              <a:solidFill>
                <a:srgbClr val="3F3F3F"/>
              </a:solidFill>
              <a:latin typeface="Trebuchet MS"/>
              <a:ea typeface="Trebuchet MS"/>
              <a:cs typeface="Trebuchet MS"/>
              <a:sym typeface="Trebuchet MS"/>
            </a:endParaRPr>
          </a:p>
          <a:p>
            <a:pPr indent="-193040" lvl="1" marL="54864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No fruit juice jugs (like milk jugs) = bacteria growth.</a:t>
            </a:r>
            <a:endParaRPr/>
          </a:p>
          <a:p>
            <a:pPr indent="-193040" lvl="1" marL="54864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No glass = too heavy, breaks.</a:t>
            </a:r>
            <a:endParaRPr/>
          </a:p>
          <a:p>
            <a:pPr indent="-27940" lvl="1" marL="548640" marR="0" rtl="0" algn="l">
              <a:lnSpc>
                <a:spcPct val="90000"/>
              </a:lnSpc>
              <a:spcBef>
                <a:spcPts val="700"/>
              </a:spcBef>
              <a:spcAft>
                <a:spcPts val="0"/>
              </a:spcAft>
              <a:buClr>
                <a:srgbClr val="C3260C"/>
              </a:buClr>
              <a:buSzPts val="2600"/>
              <a:buFont typeface="Georgia"/>
              <a:buNone/>
            </a:pPr>
            <a:r>
              <a:t/>
            </a:r>
            <a:endParaRPr b="0" i="0" sz="20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Purchase commercially bottled water in non-jug containers, since jugs crack, leak and evaporate in my experience.  Keep in original container.  </a:t>
            </a:r>
            <a:r>
              <a:rPr b="0" i="0" lang="en-US" sz="2400" u="sng" cap="none" strike="noStrike">
                <a:solidFill>
                  <a:srgbClr val="3F3F3F"/>
                </a:solidFill>
                <a:latin typeface="Trebuchet MS"/>
                <a:ea typeface="Trebuchet MS"/>
                <a:cs typeface="Trebuchet MS"/>
                <a:sym typeface="Trebuchet MS"/>
              </a:rPr>
              <a:t>FEMA/RC</a:t>
            </a:r>
            <a:endParaRPr/>
          </a:p>
          <a:p>
            <a:pPr indent="-8890" lvl="0" marL="228600" marR="0" rtl="0" algn="l">
              <a:lnSpc>
                <a:spcPct val="90000"/>
              </a:lnSpc>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Don’t use containers previously used for non-food products </a:t>
            </a:r>
            <a:r>
              <a:rPr b="0" i="0" lang="en-US" sz="2400" u="sng" cap="none" strike="noStrike">
                <a:solidFill>
                  <a:srgbClr val="3F3F3F"/>
                </a:solidFill>
                <a:latin typeface="Trebuchet MS"/>
                <a:ea typeface="Trebuchet MS"/>
                <a:cs typeface="Trebuchet MS"/>
                <a:sym typeface="Trebuchet MS"/>
              </a:rPr>
              <a:t>ProvidentLiving.org</a:t>
            </a:r>
            <a:r>
              <a:rPr b="0" i="0" lang="en-US" sz="2400" u="none" cap="none" strike="noStrike">
                <a:solidFill>
                  <a:srgbClr val="3F3F3F"/>
                </a:solidFill>
                <a:latin typeface="Trebuchet MS"/>
                <a:ea typeface="Trebuchet MS"/>
                <a:cs typeface="Trebuchet MS"/>
                <a:sym typeface="Trebuchet MS"/>
              </a:rPr>
              <a:t> or chemicals. </a:t>
            </a:r>
            <a:r>
              <a:rPr b="0" i="0" lang="en-US" sz="2400" u="sng" cap="none" strike="noStrike">
                <a:solidFill>
                  <a:srgbClr val="3F3F3F"/>
                </a:solidFill>
                <a:latin typeface="Trebuchet MS"/>
                <a:ea typeface="Trebuchet MS"/>
                <a:cs typeface="Trebuchet MS"/>
                <a:sym typeface="Trebuchet MS"/>
              </a:rPr>
              <a:t>CDC</a:t>
            </a:r>
            <a:r>
              <a:rPr b="0" i="0" lang="en-US" sz="2400" u="none" cap="none" strike="noStrike">
                <a:solidFill>
                  <a:srgbClr val="3F3F3F"/>
                </a:solidFill>
                <a:latin typeface="Trebuchet MS"/>
                <a:ea typeface="Trebuchet MS"/>
                <a:cs typeface="Trebuchet MS"/>
                <a:sym typeface="Trebuchet MS"/>
              </a:rPr>
              <a:t> Bleach and soap bottles for hygiene only and label them as “non-drinking water.”</a:t>
            </a:r>
            <a:endParaRPr b="0" i="0" sz="24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Mylar bags in a box. The 5-gallon metalized bag is filled with water and then placed in a cardboard box, kept from light, limiting any bacteria or algae growth, easy to stack and use vertical space  </a:t>
            </a:r>
            <a:r>
              <a:rPr b="0" i="0" lang="en-US" sz="2400" u="sng" cap="none" strike="noStrike">
                <a:solidFill>
                  <a:srgbClr val="3F3F3F"/>
                </a:solidFill>
                <a:latin typeface="Trebuchet MS"/>
                <a:ea typeface="Trebuchet MS"/>
                <a:cs typeface="Trebuchet MS"/>
                <a:sym typeface="Trebuchet MS"/>
              </a:rPr>
              <a:t>LDSLiving.com</a:t>
            </a:r>
            <a:endParaRPr/>
          </a:p>
          <a:p>
            <a:pPr indent="7620" lvl="0" marL="228600" marR="0" rtl="0" algn="l">
              <a:spcBef>
                <a:spcPts val="780"/>
              </a:spcBef>
              <a:spcAft>
                <a:spcPts val="0"/>
              </a:spcAft>
              <a:buClr>
                <a:srgbClr val="C3260C"/>
              </a:buClr>
              <a:buSzPts val="3120"/>
              <a:buFont typeface="Georgia"/>
              <a:buNone/>
            </a:pPr>
            <a:r>
              <a:t/>
            </a:r>
            <a:endParaRPr b="0" i="0" sz="2400" u="none" cap="none" strike="noStrike">
              <a:solidFill>
                <a:srgbClr val="3F3F3F"/>
              </a:solidFill>
              <a:latin typeface="Trebuchet MS"/>
              <a:ea typeface="Trebuchet MS"/>
              <a:cs typeface="Trebuchet MS"/>
              <a:sym typeface="Trebuchet MS"/>
            </a:endParaRPr>
          </a:p>
          <a:p>
            <a:pPr indent="-190500" lvl="0" marL="22860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Mylar pouches contain @ 4 oz. of water</a:t>
            </a:r>
            <a:endParaRPr b="0" i="0" sz="2400" u="sng" cap="none" strike="noStrike">
              <a:solidFill>
                <a:srgbClr val="3F3F3F"/>
              </a:solidFill>
              <a:latin typeface="Trebuchet MS"/>
              <a:ea typeface="Trebuchet MS"/>
              <a:cs typeface="Trebuchet MS"/>
              <a:sym typeface="Trebuchet MS"/>
            </a:endParaRPr>
          </a:p>
          <a:p>
            <a:pPr indent="7620" lvl="0" marL="228600" marR="0" rtl="0" algn="l">
              <a:spcBef>
                <a:spcPts val="780"/>
              </a:spcBef>
              <a:spcAft>
                <a:spcPts val="0"/>
              </a:spcAft>
              <a:buClr>
                <a:srgbClr val="C3260C"/>
              </a:buClr>
              <a:buSzPts val="3120"/>
              <a:buFont typeface="Georgia"/>
              <a:buNone/>
            </a:pPr>
            <a:r>
              <a:t/>
            </a:r>
            <a:endParaRPr b="0" i="0" sz="2400" u="none" cap="none" strike="noStrike">
              <a:solidFill>
                <a:srgbClr val="3F3F3F"/>
              </a:solidFill>
              <a:latin typeface="Trebuchet MS"/>
              <a:ea typeface="Trebuchet MS"/>
              <a:cs typeface="Trebuchet MS"/>
              <a:sym typeface="Trebuchet MS"/>
            </a:endParaRPr>
          </a:p>
          <a:p>
            <a:pPr indent="-190500" lvl="0" marL="22860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Multiple sizes for different emergencies.</a:t>
            </a:r>
            <a:endParaRPr/>
          </a:p>
          <a:p>
            <a:pPr indent="-193040" lvl="1" marL="54864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Buy in 1-, 3- 5-, 55-, 160-, 320-gallon  sizes with a spout</a:t>
            </a:r>
            <a:endParaRPr/>
          </a:p>
          <a:p>
            <a:pPr indent="-193040" lvl="1" marL="54864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Oxfam bucket, jerry can/CDC jerry can, bucket w/lid and spout, clay pots  </a:t>
            </a:r>
            <a:r>
              <a:rPr b="0" i="0" lang="en-US" sz="2200" u="sng" cap="none" strike="noStrike">
                <a:solidFill>
                  <a:srgbClr val="3F3F3F"/>
                </a:solidFill>
                <a:latin typeface="Trebuchet MS"/>
                <a:ea typeface="Trebuchet MS"/>
                <a:cs typeface="Trebuchet MS"/>
                <a:sym typeface="Trebuchet MS"/>
              </a:rPr>
              <a:t>CDC</a:t>
            </a:r>
            <a:endParaRPr b="0" i="0" sz="2200" u="none" cap="none" strike="noStrike">
              <a:solidFill>
                <a:srgbClr val="3F3F3F"/>
              </a:solidFill>
              <a:latin typeface="Trebuchet MS"/>
              <a:ea typeface="Trebuchet MS"/>
              <a:cs typeface="Trebuchet MS"/>
              <a:sym typeface="Trebuchet MS"/>
            </a:endParaRPr>
          </a:p>
          <a:p>
            <a:pPr indent="-193040" lvl="1" marL="54864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5-gallon Mylar bag to fill with water and a box and toilet paper for sanitation.</a:t>
            </a:r>
            <a:endParaRPr/>
          </a:p>
        </p:txBody>
      </p:sp>
      <p:pic>
        <p:nvPicPr>
          <p:cNvPr id="177" name="Google Shape;177;p26"/>
          <p:cNvPicPr preferRelativeResize="0"/>
          <p:nvPr/>
        </p:nvPicPr>
        <p:blipFill rotWithShape="1">
          <a:blip r:embed="rId3">
            <a:alphaModFix/>
          </a:blip>
          <a:srcRect b="0" l="0" r="0" t="0"/>
          <a:stretch/>
        </p:blipFill>
        <p:spPr>
          <a:xfrm>
            <a:off x="6553200" y="2209800"/>
            <a:ext cx="1752600" cy="175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idx="1" type="body"/>
          </p:nvPr>
        </p:nvSpPr>
        <p:spPr>
          <a:xfrm>
            <a:off x="548186" y="731519"/>
            <a:ext cx="8138614" cy="487681"/>
          </a:xfrm>
          <a:prstGeom prst="rect">
            <a:avLst/>
          </a:prstGeom>
          <a:noFill/>
          <a:ln>
            <a:noFill/>
          </a:ln>
        </p:spPr>
        <p:txBody>
          <a:bodyPr anchorCtr="0" anchor="t" bIns="45700" lIns="91425" spcFirstLastPara="1" rIns="91425" wrap="square" tIns="45700">
            <a:noAutofit/>
          </a:bodyPr>
          <a:lstStyle/>
          <a:p>
            <a:pPr indent="-190500" lvl="0" marL="228600" marR="0" rtl="0" algn="l">
              <a:lnSpc>
                <a:spcPct val="80000"/>
              </a:lnSpc>
              <a:spcBef>
                <a:spcPts val="0"/>
              </a:spcBef>
              <a:spcAft>
                <a:spcPts val="0"/>
              </a:spcAft>
              <a:buClr>
                <a:srgbClr val="C3260C"/>
              </a:buClr>
              <a:buSzPts val="3608"/>
              <a:buFont typeface="Georgia"/>
              <a:buChar char="*"/>
            </a:pPr>
            <a:r>
              <a:rPr b="0" i="0" lang="en-US" sz="2775" u="none" cap="none" strike="noStrike">
                <a:solidFill>
                  <a:srgbClr val="3F3F3F"/>
                </a:solidFill>
                <a:latin typeface="Trebuchet MS"/>
                <a:ea typeface="Trebuchet MS"/>
                <a:cs typeface="Trebuchet MS"/>
                <a:sym typeface="Trebuchet MS"/>
              </a:rPr>
              <a:t>Stationary Containers</a:t>
            </a:r>
            <a:endParaRPr/>
          </a:p>
          <a:p>
            <a:pPr indent="-22510" lvl="0" marL="228600" marR="0" rtl="0" algn="l">
              <a:lnSpc>
                <a:spcPct val="80000"/>
              </a:lnSpc>
              <a:spcBef>
                <a:spcPts val="707"/>
              </a:spcBef>
              <a:spcAft>
                <a:spcPts val="0"/>
              </a:spcAft>
              <a:buClr>
                <a:srgbClr val="C3260C"/>
              </a:buClr>
              <a:buSzPts val="2646"/>
              <a:buFont typeface="Georgia"/>
              <a:buNone/>
            </a:pPr>
            <a:r>
              <a:t/>
            </a:r>
            <a:endParaRPr b="0" i="0" sz="2035" u="none" cap="none" strike="noStrike">
              <a:solidFill>
                <a:srgbClr val="3F3F3F"/>
              </a:solidFill>
              <a:latin typeface="Trebuchet MS"/>
              <a:ea typeface="Trebuchet MS"/>
              <a:cs typeface="Trebuchet MS"/>
              <a:sym typeface="Trebuchet MS"/>
            </a:endParaRPr>
          </a:p>
        </p:txBody>
      </p:sp>
      <p:pic>
        <p:nvPicPr>
          <p:cNvPr id="183" name="Google Shape;183;p27"/>
          <p:cNvPicPr preferRelativeResize="0"/>
          <p:nvPr/>
        </p:nvPicPr>
        <p:blipFill rotWithShape="1">
          <a:blip r:embed="rId3">
            <a:alphaModFix/>
          </a:blip>
          <a:srcRect b="0" l="0" r="0" t="0"/>
          <a:stretch/>
        </p:blipFill>
        <p:spPr>
          <a:xfrm>
            <a:off x="838200" y="4267200"/>
            <a:ext cx="1905000" cy="2308511"/>
          </a:xfrm>
          <a:prstGeom prst="rect">
            <a:avLst/>
          </a:prstGeom>
          <a:noFill/>
          <a:ln>
            <a:noFill/>
          </a:ln>
        </p:spPr>
      </p:pic>
      <p:sp>
        <p:nvSpPr>
          <p:cNvPr id="184" name="Google Shape;184;p27"/>
          <p:cNvSpPr txBox="1"/>
          <p:nvPr/>
        </p:nvSpPr>
        <p:spPr>
          <a:xfrm>
            <a:off x="3351323" y="1554707"/>
            <a:ext cx="5189222" cy="22860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90000"/>
              </a:lnSpc>
              <a:spcBef>
                <a:spcPts val="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525 gallon barrel, $1,000 is a good price point, 525 days of water storage for one person, 4200 pounds, 45” D x 80” H.  Must be something between it and concrete, on smooth, level surface.  Excellent use of vertical space.  One and Done!</a:t>
            </a:r>
            <a:endParaRPr b="0" i="0" sz="2200" u="none" cap="none" strike="noStrike">
              <a:solidFill>
                <a:srgbClr val="3F3F3F"/>
              </a:solidFill>
              <a:latin typeface="Trebuchet MS"/>
              <a:ea typeface="Trebuchet MS"/>
              <a:cs typeface="Trebuchet MS"/>
              <a:sym typeface="Trebuchet MS"/>
            </a:endParaRPr>
          </a:p>
        </p:txBody>
      </p:sp>
      <p:pic>
        <p:nvPicPr>
          <p:cNvPr id="185" name="Google Shape;185;p27"/>
          <p:cNvPicPr preferRelativeResize="0"/>
          <p:nvPr/>
        </p:nvPicPr>
        <p:blipFill rotWithShape="1">
          <a:blip r:embed="rId4">
            <a:alphaModFix/>
          </a:blip>
          <a:srcRect b="0" l="0" r="0" t="0"/>
          <a:stretch/>
        </p:blipFill>
        <p:spPr>
          <a:xfrm>
            <a:off x="875731" y="1524000"/>
            <a:ext cx="2475592" cy="2286000"/>
          </a:xfrm>
          <a:prstGeom prst="rect">
            <a:avLst/>
          </a:prstGeom>
          <a:noFill/>
          <a:ln>
            <a:noFill/>
          </a:ln>
        </p:spPr>
      </p:pic>
      <p:sp>
        <p:nvSpPr>
          <p:cNvPr id="186" name="Google Shape;186;p27"/>
          <p:cNvSpPr txBox="1"/>
          <p:nvPr/>
        </p:nvSpPr>
        <p:spPr>
          <a:xfrm>
            <a:off x="3429000" y="4267200"/>
            <a:ext cx="5189222" cy="22860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90000"/>
              </a:lnSpc>
              <a:spcBef>
                <a:spcPts val="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250 gallon barrel, $325 is a good price point, 250 days of water storage for one person, 2000 pounds, 36” D x 67” H.  Must be something between it and concrete, on smooth, level surface.  Excellent use of vertical space.  One and Done!</a:t>
            </a:r>
            <a:endParaRPr b="0" i="0" sz="22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idx="1" type="body"/>
          </p:nvPr>
        </p:nvSpPr>
        <p:spPr>
          <a:xfrm>
            <a:off x="548186" y="731519"/>
            <a:ext cx="7376614" cy="487681"/>
          </a:xfrm>
          <a:prstGeom prst="rect">
            <a:avLst/>
          </a:prstGeom>
          <a:noFill/>
          <a:ln>
            <a:noFill/>
          </a:ln>
        </p:spPr>
        <p:txBody>
          <a:bodyPr anchorCtr="0" anchor="t" bIns="45700" lIns="91425" spcFirstLastPara="1" rIns="91425" wrap="square" tIns="45700">
            <a:noAutofit/>
          </a:bodyPr>
          <a:lstStyle/>
          <a:p>
            <a:pPr indent="-190500" lvl="0" marL="228600" marR="0" rtl="0" algn="l">
              <a:lnSpc>
                <a:spcPct val="80000"/>
              </a:lnSpc>
              <a:spcBef>
                <a:spcPts val="0"/>
              </a:spcBef>
              <a:spcAft>
                <a:spcPts val="0"/>
              </a:spcAft>
              <a:buClr>
                <a:srgbClr val="C3260C"/>
              </a:buClr>
              <a:buSzPts val="3608"/>
              <a:buFont typeface="Georgia"/>
              <a:buChar char="*"/>
            </a:pPr>
            <a:r>
              <a:rPr b="0" i="0" lang="en-US" sz="2775" u="none" cap="none" strike="noStrike">
                <a:solidFill>
                  <a:srgbClr val="3F3F3F"/>
                </a:solidFill>
                <a:latin typeface="Trebuchet MS"/>
                <a:ea typeface="Trebuchet MS"/>
                <a:cs typeface="Trebuchet MS"/>
                <a:sym typeface="Trebuchet MS"/>
              </a:rPr>
              <a:t>Stationary Containers</a:t>
            </a:r>
            <a:endParaRPr/>
          </a:p>
          <a:p>
            <a:pPr indent="-22510" lvl="0" marL="228600" marR="0" rtl="0" algn="l">
              <a:lnSpc>
                <a:spcPct val="80000"/>
              </a:lnSpc>
              <a:spcBef>
                <a:spcPts val="707"/>
              </a:spcBef>
              <a:spcAft>
                <a:spcPts val="0"/>
              </a:spcAft>
              <a:buClr>
                <a:srgbClr val="C3260C"/>
              </a:buClr>
              <a:buSzPts val="2646"/>
              <a:buFont typeface="Georgia"/>
              <a:buNone/>
            </a:pPr>
            <a:r>
              <a:t/>
            </a:r>
            <a:endParaRPr b="0" i="0" sz="2035" u="none" cap="none" strike="noStrike">
              <a:solidFill>
                <a:srgbClr val="3F3F3F"/>
              </a:solidFill>
              <a:latin typeface="Trebuchet MS"/>
              <a:ea typeface="Trebuchet MS"/>
              <a:cs typeface="Trebuchet MS"/>
              <a:sym typeface="Trebuchet MS"/>
            </a:endParaRPr>
          </a:p>
        </p:txBody>
      </p:sp>
      <p:sp>
        <p:nvSpPr>
          <p:cNvPr id="192" name="Google Shape;192;p28"/>
          <p:cNvSpPr txBox="1"/>
          <p:nvPr>
            <p:ph idx="2" type="body"/>
          </p:nvPr>
        </p:nvSpPr>
        <p:spPr>
          <a:xfrm>
            <a:off x="3497578" y="1295400"/>
            <a:ext cx="4808221" cy="2286000"/>
          </a:xfrm>
          <a:prstGeom prst="rect">
            <a:avLst/>
          </a:prstGeom>
          <a:noFill/>
          <a:ln>
            <a:noFill/>
          </a:ln>
        </p:spPr>
        <p:txBody>
          <a:bodyPr anchorCtr="0" anchor="t" bIns="45700" lIns="91425" spcFirstLastPara="1" rIns="91425" wrap="square" tIns="45700">
            <a:noAutofit/>
          </a:bodyPr>
          <a:lstStyle/>
          <a:p>
            <a:pPr indent="-190499" lvl="0" marL="228600" marR="0" rtl="0" algn="l">
              <a:spcBef>
                <a:spcPts val="0"/>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55 gallon barrel, $40 is the best price point, 55 days of water storage for one person, 440 pounds.  Must be kept off concrete, on smooth, level surface.  Make sure to get the  bung wrench, spigot and Super Jiggler hose ($7)  to get the water out later.</a:t>
            </a:r>
            <a:endParaRPr b="0" i="0" sz="2035" u="none" cap="none" strike="noStrike">
              <a:solidFill>
                <a:srgbClr val="3F3F3F"/>
              </a:solidFill>
              <a:latin typeface="Trebuchet MS"/>
              <a:ea typeface="Trebuchet MS"/>
              <a:cs typeface="Trebuchet MS"/>
              <a:sym typeface="Trebuchet MS"/>
            </a:endParaRPr>
          </a:p>
        </p:txBody>
      </p:sp>
      <p:pic>
        <p:nvPicPr>
          <p:cNvPr id="193" name="Google Shape;193;p28"/>
          <p:cNvPicPr preferRelativeResize="0"/>
          <p:nvPr/>
        </p:nvPicPr>
        <p:blipFill rotWithShape="1">
          <a:blip r:embed="rId3">
            <a:alphaModFix/>
          </a:blip>
          <a:srcRect b="0" l="0" r="0" t="0"/>
          <a:stretch/>
        </p:blipFill>
        <p:spPr>
          <a:xfrm>
            <a:off x="548185" y="1219200"/>
            <a:ext cx="2628900" cy="2628900"/>
          </a:xfrm>
          <a:prstGeom prst="rect">
            <a:avLst/>
          </a:prstGeom>
          <a:noFill/>
          <a:ln>
            <a:noFill/>
          </a:ln>
        </p:spPr>
      </p:pic>
      <p:pic>
        <p:nvPicPr>
          <p:cNvPr id="194" name="Google Shape;194;p28"/>
          <p:cNvPicPr preferRelativeResize="0"/>
          <p:nvPr/>
        </p:nvPicPr>
        <p:blipFill rotWithShape="1">
          <a:blip r:embed="rId3">
            <a:alphaModFix/>
          </a:blip>
          <a:srcRect b="0" l="0" r="0" t="0"/>
          <a:stretch/>
        </p:blipFill>
        <p:spPr>
          <a:xfrm>
            <a:off x="727027" y="4153638"/>
            <a:ext cx="2271215" cy="2499815"/>
          </a:xfrm>
          <a:prstGeom prst="rect">
            <a:avLst/>
          </a:prstGeom>
          <a:noFill/>
          <a:ln>
            <a:noFill/>
          </a:ln>
        </p:spPr>
      </p:pic>
      <p:sp>
        <p:nvSpPr>
          <p:cNvPr id="195" name="Google Shape;195;p28"/>
          <p:cNvSpPr txBox="1"/>
          <p:nvPr/>
        </p:nvSpPr>
        <p:spPr>
          <a:xfrm>
            <a:off x="3497577" y="4127196"/>
            <a:ext cx="4808221" cy="2552700"/>
          </a:xfrm>
          <a:prstGeom prst="rect">
            <a:avLst/>
          </a:prstGeom>
          <a:noFill/>
          <a:ln>
            <a:noFill/>
          </a:ln>
        </p:spPr>
        <p:txBody>
          <a:bodyPr anchorCtr="0" anchor="t" bIns="45700" lIns="91425" spcFirstLastPara="1" rIns="91425" wrap="square" tIns="45700">
            <a:noAutofit/>
          </a:bodyPr>
          <a:lstStyle/>
          <a:p>
            <a:pPr indent="-190499" lvl="0" marL="228600" marR="0" rtl="0" algn="l">
              <a:spcBef>
                <a:spcPts val="0"/>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30 gallon barrel, $40 is the usual price point, 30 days of water storage for one person, 240 pounds.  Harder to find. Would only use due to space issues. Must be kept off concrete, on smooth, level surface.  Make sure to get the  bung wrench, spigot and Super Jiggler hose ($7).</a:t>
            </a:r>
            <a:endParaRPr b="0" i="0" sz="203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idx="1" type="body"/>
          </p:nvPr>
        </p:nvSpPr>
        <p:spPr>
          <a:xfrm>
            <a:off x="381000" y="381000"/>
            <a:ext cx="8382000" cy="6096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640"/>
              <a:buFont typeface="Georgia"/>
              <a:buChar char="*"/>
            </a:pPr>
            <a:r>
              <a:rPr b="0" i="0" lang="en-US" sz="2800" u="none" cap="none" strike="noStrike">
                <a:solidFill>
                  <a:srgbClr val="3F3F3F"/>
                </a:solidFill>
                <a:latin typeface="Trebuchet MS"/>
                <a:ea typeface="Trebuchet MS"/>
                <a:cs typeface="Trebuchet MS"/>
                <a:sym typeface="Trebuchet MS"/>
              </a:rPr>
              <a:t>Portable Containers</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p:txBody>
      </p:sp>
      <p:pic>
        <p:nvPicPr>
          <p:cNvPr id="201" name="Google Shape;201;p29"/>
          <p:cNvPicPr preferRelativeResize="0"/>
          <p:nvPr/>
        </p:nvPicPr>
        <p:blipFill rotWithShape="1">
          <a:blip r:embed="rId3">
            <a:alphaModFix/>
          </a:blip>
          <a:srcRect b="0" l="0" r="0" t="0"/>
          <a:stretch/>
        </p:blipFill>
        <p:spPr>
          <a:xfrm>
            <a:off x="533400" y="990600"/>
            <a:ext cx="2590800" cy="2590800"/>
          </a:xfrm>
          <a:prstGeom prst="rect">
            <a:avLst/>
          </a:prstGeom>
          <a:noFill/>
          <a:ln>
            <a:noFill/>
          </a:ln>
        </p:spPr>
      </p:pic>
      <p:sp>
        <p:nvSpPr>
          <p:cNvPr id="202" name="Google Shape;202;p29"/>
          <p:cNvSpPr txBox="1"/>
          <p:nvPr/>
        </p:nvSpPr>
        <p:spPr>
          <a:xfrm>
            <a:off x="3497578" y="1295400"/>
            <a:ext cx="4808221" cy="2552700"/>
          </a:xfrm>
          <a:prstGeom prst="rect">
            <a:avLst/>
          </a:prstGeom>
          <a:noFill/>
          <a:ln>
            <a:noFill/>
          </a:ln>
        </p:spPr>
        <p:txBody>
          <a:bodyPr anchorCtr="0" anchor="t" bIns="45700" lIns="91425" spcFirstLastPara="1" rIns="91425" wrap="square" tIns="45700">
            <a:noAutofit/>
          </a:bodyPr>
          <a:lstStyle/>
          <a:p>
            <a:pPr indent="-190499" lvl="0" marL="228600" marR="0" rtl="0" algn="l">
              <a:spcBef>
                <a:spcPts val="0"/>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15 gallon barrel, $41 is the best price point, 15 days of water storage for one person, 120 pounds.  Must be kept off concrete, on smooth, level surface OR can be laid on side like wine barrel.  Make sure to get the  bung wrench, spigot and Super Jiggler hose ($7)  to get the water out later.</a:t>
            </a:r>
            <a:endParaRPr b="0" i="0" sz="2035" u="none" cap="none" strike="noStrike">
              <a:solidFill>
                <a:srgbClr val="3F3F3F"/>
              </a:solidFill>
              <a:latin typeface="Trebuchet MS"/>
              <a:ea typeface="Trebuchet MS"/>
              <a:cs typeface="Trebuchet MS"/>
              <a:sym typeface="Trebuchet MS"/>
            </a:endParaRPr>
          </a:p>
        </p:txBody>
      </p:sp>
      <p:pic>
        <p:nvPicPr>
          <p:cNvPr id="203" name="Google Shape;203;p29"/>
          <p:cNvPicPr preferRelativeResize="0"/>
          <p:nvPr/>
        </p:nvPicPr>
        <p:blipFill rotWithShape="1">
          <a:blip r:embed="rId4">
            <a:alphaModFix/>
          </a:blip>
          <a:srcRect b="0" l="0" r="0" t="0"/>
          <a:stretch/>
        </p:blipFill>
        <p:spPr>
          <a:xfrm>
            <a:off x="140458" y="4191000"/>
            <a:ext cx="1976693" cy="1976693"/>
          </a:xfrm>
          <a:prstGeom prst="rect">
            <a:avLst/>
          </a:prstGeom>
          <a:noFill/>
          <a:ln>
            <a:noFill/>
          </a:ln>
        </p:spPr>
      </p:pic>
      <p:pic>
        <p:nvPicPr>
          <p:cNvPr id="204" name="Google Shape;204;p29"/>
          <p:cNvPicPr preferRelativeResize="0"/>
          <p:nvPr/>
        </p:nvPicPr>
        <p:blipFill rotWithShape="1">
          <a:blip r:embed="rId5">
            <a:alphaModFix/>
          </a:blip>
          <a:srcRect b="0" l="0" r="0" t="0"/>
          <a:stretch/>
        </p:blipFill>
        <p:spPr>
          <a:xfrm>
            <a:off x="1905000" y="4267200"/>
            <a:ext cx="1823923" cy="1823923"/>
          </a:xfrm>
          <a:prstGeom prst="rect">
            <a:avLst/>
          </a:prstGeom>
          <a:noFill/>
          <a:ln>
            <a:noFill/>
          </a:ln>
        </p:spPr>
      </p:pic>
      <p:sp>
        <p:nvSpPr>
          <p:cNvPr id="205" name="Google Shape;205;p29"/>
          <p:cNvSpPr txBox="1"/>
          <p:nvPr/>
        </p:nvSpPr>
        <p:spPr>
          <a:xfrm>
            <a:off x="3733800" y="4152900"/>
            <a:ext cx="4571998" cy="1828800"/>
          </a:xfrm>
          <a:prstGeom prst="rect">
            <a:avLst/>
          </a:prstGeom>
          <a:noFill/>
          <a:ln>
            <a:noFill/>
          </a:ln>
        </p:spPr>
        <p:txBody>
          <a:bodyPr anchorCtr="0" anchor="t" bIns="45700" lIns="91425" spcFirstLastPara="1" rIns="91425" wrap="square" tIns="45700">
            <a:noAutofit/>
          </a:bodyPr>
          <a:lstStyle/>
          <a:p>
            <a:pPr indent="-190499" lvl="0" marL="228600" marR="0" rtl="0" algn="l">
              <a:spcBef>
                <a:spcPts val="0"/>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3.5 gallon water bricks in a tower of 10, $16/ea, stationary but then mobile, uses vertical space which is a huge benefit, must be kept off concrete on smooth, level surface.</a:t>
            </a:r>
            <a:endParaRPr b="0" i="0" sz="203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nvSpPr>
        <p:spPr>
          <a:xfrm>
            <a:off x="304800" y="731520"/>
            <a:ext cx="8534400" cy="64008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640"/>
              <a:buFont typeface="Georgia"/>
              <a:buChar char="*"/>
            </a:pPr>
            <a:r>
              <a:rPr b="0" i="0" lang="en-US" sz="2800" u="none" cap="none" strike="noStrike">
                <a:solidFill>
                  <a:srgbClr val="3F3F3F"/>
                </a:solidFill>
                <a:latin typeface="Trebuchet MS"/>
                <a:ea typeface="Trebuchet MS"/>
                <a:cs typeface="Trebuchet MS"/>
                <a:sym typeface="Trebuchet MS"/>
              </a:rPr>
              <a:t>Portable Containers</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p:txBody>
      </p:sp>
      <p:pic>
        <p:nvPicPr>
          <p:cNvPr id="211" name="Google Shape;211;p30"/>
          <p:cNvPicPr preferRelativeResize="0"/>
          <p:nvPr/>
        </p:nvPicPr>
        <p:blipFill rotWithShape="1">
          <a:blip r:embed="rId3">
            <a:alphaModFix/>
          </a:blip>
          <a:srcRect b="0" l="0" r="0" t="0"/>
          <a:stretch/>
        </p:blipFill>
        <p:spPr>
          <a:xfrm>
            <a:off x="228600" y="3733800"/>
            <a:ext cx="2669834" cy="2669834"/>
          </a:xfrm>
          <a:prstGeom prst="rect">
            <a:avLst/>
          </a:prstGeom>
          <a:noFill/>
          <a:ln>
            <a:noFill/>
          </a:ln>
        </p:spPr>
      </p:pic>
      <p:sp>
        <p:nvSpPr>
          <p:cNvPr id="212" name="Google Shape;212;p30"/>
          <p:cNvSpPr txBox="1"/>
          <p:nvPr/>
        </p:nvSpPr>
        <p:spPr>
          <a:xfrm>
            <a:off x="3657600" y="4157662"/>
            <a:ext cx="4808221" cy="1828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8 gallon barrel, $34 is an amazing price point, 8 days of water storage for one person, 64 pounds.  Mobile, rollable, spigot, handle is needed.</a:t>
            </a:r>
            <a:endParaRPr b="0" i="0" sz="2200" u="none" cap="none" strike="noStrike">
              <a:solidFill>
                <a:srgbClr val="3F3F3F"/>
              </a:solidFill>
              <a:latin typeface="Trebuchet MS"/>
              <a:ea typeface="Trebuchet MS"/>
              <a:cs typeface="Trebuchet MS"/>
              <a:sym typeface="Trebuchet MS"/>
            </a:endParaRPr>
          </a:p>
        </p:txBody>
      </p:sp>
      <p:pic>
        <p:nvPicPr>
          <p:cNvPr id="213" name="Google Shape;213;p30"/>
          <p:cNvPicPr preferRelativeResize="0"/>
          <p:nvPr/>
        </p:nvPicPr>
        <p:blipFill rotWithShape="1">
          <a:blip r:embed="rId4">
            <a:alphaModFix/>
          </a:blip>
          <a:srcRect b="0" l="0" r="0" t="0"/>
          <a:stretch/>
        </p:blipFill>
        <p:spPr>
          <a:xfrm>
            <a:off x="771793" y="1371600"/>
            <a:ext cx="1988723" cy="2362200"/>
          </a:xfrm>
          <a:prstGeom prst="rect">
            <a:avLst/>
          </a:prstGeom>
          <a:noFill/>
          <a:ln>
            <a:noFill/>
          </a:ln>
        </p:spPr>
      </p:pic>
      <p:sp>
        <p:nvSpPr>
          <p:cNvPr id="214" name="Google Shape;214;p30"/>
          <p:cNvSpPr txBox="1"/>
          <p:nvPr/>
        </p:nvSpPr>
        <p:spPr>
          <a:xfrm>
            <a:off x="3630304" y="1607593"/>
            <a:ext cx="4808221" cy="1828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7 gallon carrier, $15 is the best price point, 7 days of water storage for one person, 56 pounds.  Mobile, stackable, comes with spigot.</a:t>
            </a:r>
            <a:endParaRPr b="0" i="0" sz="22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90000"/>
              </a:lnSpc>
              <a:spcBef>
                <a:spcPts val="0"/>
              </a:spcBef>
              <a:spcAft>
                <a:spcPts val="0"/>
              </a:spcAft>
              <a:buClr>
                <a:srgbClr val="C3260C"/>
              </a:buClr>
              <a:buSzPts val="3640"/>
              <a:buFont typeface="Georgia"/>
              <a:buChar char="*"/>
            </a:pPr>
            <a:r>
              <a:rPr b="1" i="0" lang="en-US" sz="2800" u="sng" cap="none" strike="noStrike">
                <a:solidFill>
                  <a:srgbClr val="3F3F3F"/>
                </a:solidFill>
                <a:latin typeface="Trebuchet MS"/>
                <a:ea typeface="Trebuchet MS"/>
                <a:cs typeface="Trebuchet MS"/>
                <a:sym typeface="Trebuchet MS"/>
              </a:rPr>
              <a:t>How should I prepare the containers?</a:t>
            </a:r>
            <a:r>
              <a:rPr b="0" i="0" lang="en-US" sz="2800" u="none" cap="none" strike="noStrike">
                <a:solidFill>
                  <a:srgbClr val="3F3F3F"/>
                </a:solidFill>
                <a:latin typeface="Trebuchet MS"/>
                <a:ea typeface="Trebuchet MS"/>
                <a:cs typeface="Trebuchet MS"/>
                <a:sym typeface="Trebuchet MS"/>
              </a:rPr>
              <a:t>  </a:t>
            </a:r>
            <a:r>
              <a:rPr b="0" i="0" lang="en-US" sz="2600" u="none" cap="none" strike="noStrike">
                <a:solidFill>
                  <a:srgbClr val="3F3F3F"/>
                </a:solidFill>
                <a:latin typeface="Trebuchet MS"/>
                <a:ea typeface="Trebuchet MS"/>
                <a:cs typeface="Trebuchet MS"/>
                <a:sym typeface="Trebuchet MS"/>
              </a:rPr>
              <a:t>Before filling with safe water:  </a:t>
            </a:r>
            <a:r>
              <a:rPr b="0" i="0" lang="en-US" sz="2600" u="sng" cap="none" strike="noStrike">
                <a:solidFill>
                  <a:srgbClr val="3F3F3F"/>
                </a:solidFill>
                <a:latin typeface="Trebuchet MS"/>
                <a:ea typeface="Trebuchet MS"/>
                <a:cs typeface="Trebuchet MS"/>
                <a:sym typeface="Trebuchet MS"/>
              </a:rPr>
              <a:t>RC/CDC</a:t>
            </a:r>
            <a:endParaRPr b="0" i="0" sz="26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Sanitize the container with dish soap and water and rinse completely with clean water.</a:t>
            </a:r>
            <a:endParaRPr b="0" i="0" sz="20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Disinfect the container by adding a solution made by mixing 1 teaspoon unscented, REGULAR (not splashless) 8.25% household bleach in one quart of water (or 1 T bleach to 1 gallon).</a:t>
            </a:r>
            <a:endParaRPr b="0" i="0" sz="2000" u="none" cap="none" strike="noStrike">
              <a:solidFill>
                <a:srgbClr val="3F3F3F"/>
              </a:solidFill>
              <a:latin typeface="Trebuchet MS"/>
              <a:ea typeface="Trebuchet MS"/>
              <a:cs typeface="Trebuchet MS"/>
              <a:sym typeface="Trebuchet MS"/>
            </a:endParaRPr>
          </a:p>
          <a:p>
            <a:pPr indent="-193040" lvl="1" marL="54864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Bleach must be less than 4 months old since it loses 10% of its strength in that time (per Clorox company).</a:t>
            </a:r>
            <a:endParaRPr b="0" i="0" sz="22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Cover and shake the container so that the solution touches all inside surfaces.</a:t>
            </a:r>
            <a:endParaRPr b="0" i="0" sz="20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Pour the sanitizing solution out of the container.</a:t>
            </a:r>
            <a:endParaRPr b="0" i="0" sz="20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Let the empty, disinfected container air-dry OR rinse the empty container with clean, safe water.</a:t>
            </a:r>
            <a:endParaRPr b="0" i="0" sz="2000" u="none" cap="none" strike="noStrike">
              <a:solidFill>
                <a:srgbClr val="3F3F3F"/>
              </a:solidFill>
              <a:latin typeface="Trebuchet MS"/>
              <a:ea typeface="Trebuchet MS"/>
              <a:cs typeface="Trebuchet MS"/>
              <a:sym typeface="Trebuchet MS"/>
            </a:endParaRPr>
          </a:p>
          <a:p>
            <a:pPr indent="-41910" lvl="0" marL="228600" marR="0" rtl="0" algn="l">
              <a:lnSpc>
                <a:spcPct val="90000"/>
              </a:lnSpc>
              <a:spcBef>
                <a:spcPts val="660"/>
              </a:spcBef>
              <a:spcAft>
                <a:spcPts val="0"/>
              </a:spcAft>
              <a:buClr>
                <a:srgbClr val="C3260C"/>
              </a:buClr>
              <a:buSzPts val="2340"/>
              <a:buFont typeface="Georgia"/>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idx="1" type="body"/>
          </p:nvPr>
        </p:nvSpPr>
        <p:spPr>
          <a:xfrm>
            <a:off x="533400" y="381000"/>
            <a:ext cx="8153400" cy="60960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640"/>
              <a:buFont typeface="Georgia"/>
              <a:buChar char="*"/>
            </a:pPr>
            <a:r>
              <a:rPr b="1" i="0" lang="en-US" sz="2800" u="sng" cap="none" strike="noStrike">
                <a:solidFill>
                  <a:srgbClr val="3F3F3F"/>
                </a:solidFill>
                <a:latin typeface="Trebuchet MS"/>
                <a:ea typeface="Trebuchet MS"/>
                <a:cs typeface="Trebuchet MS"/>
                <a:sym typeface="Trebuchet MS"/>
              </a:rPr>
              <a:t>Why store water?</a:t>
            </a:r>
            <a:r>
              <a:rPr b="0" i="0" lang="en-US" sz="2800" u="none" cap="none" strike="noStrike">
                <a:solidFill>
                  <a:srgbClr val="3F3F3F"/>
                </a:solidFill>
                <a:latin typeface="Trebuchet MS"/>
                <a:ea typeface="Trebuchet MS"/>
                <a:cs typeface="Trebuchet MS"/>
                <a:sym typeface="Trebuchet MS"/>
              </a:rPr>
              <a:t>  </a:t>
            </a:r>
            <a:endParaRPr b="0" i="0" sz="2800" u="none" cap="none" strike="noStrike">
              <a:solidFill>
                <a:srgbClr val="3F3F3F"/>
              </a:solidFill>
              <a:latin typeface="Trebuchet MS"/>
              <a:ea typeface="Trebuchet MS"/>
              <a:cs typeface="Trebuchet MS"/>
              <a:sym typeface="Trebuchet MS"/>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See </a:t>
            </a:r>
            <a:r>
              <a:rPr b="0" i="0" lang="en-US" sz="2200" u="sng" cap="none" strike="noStrike">
                <a:solidFill>
                  <a:schemeClr val="hlink"/>
                </a:solidFill>
                <a:latin typeface="Trebuchet MS"/>
                <a:ea typeface="Trebuchet MS"/>
                <a:cs typeface="Trebuchet MS"/>
                <a:sym typeface="Trebuchet MS"/>
                <a:hlinkClick r:id="rId3"/>
              </a:rPr>
              <a:t>http://www.webmd.com/diet/6-reasons-to-drink-water</a:t>
            </a:r>
            <a:r>
              <a:rPr b="0" i="0" lang="en-US" sz="2200" u="none" cap="none" strike="noStrike">
                <a:solidFill>
                  <a:srgbClr val="3F3F3F"/>
                </a:solidFill>
                <a:latin typeface="Trebuchet MS"/>
                <a:ea typeface="Trebuchet MS"/>
                <a:cs typeface="Trebuchet MS"/>
                <a:sym typeface="Trebuchet MS"/>
              </a:rPr>
              <a:t> </a:t>
            </a:r>
            <a:endParaRPr b="0" i="0" sz="2200" u="none" cap="none" strike="noStrike">
              <a:solidFill>
                <a:srgbClr val="3F3F3F"/>
              </a:solidFill>
              <a:latin typeface="Trebuchet MS"/>
              <a:ea typeface="Trebuchet MS"/>
              <a:cs typeface="Trebuchet MS"/>
              <a:sym typeface="Trebuchet MS"/>
            </a:endParaRPr>
          </a:p>
          <a:p>
            <a:pPr indent="-7619" lvl="0" marL="4572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Digestion:  The digestive system uses a large amount of water.  From preventing the over-absorption of sugars and chemicals to promoting metabolism and regular bowel movements, water is a central part of the entire digestive system.</a:t>
            </a:r>
            <a:endParaRPr/>
          </a:p>
          <a:p>
            <a:pPr indent="-7619" lvl="0" marL="4572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Nervous system:  Considering that the brain is mostly water, healthy water is the key to total body health as well as avoiding problems with the nervous system.  Many headaches can be alleviated or lessened by drinking more water.  Being dehydrated can also affect one’s focus.</a:t>
            </a:r>
            <a:endParaRPr/>
          </a:p>
          <a:p>
            <a:pPr indent="-7619" lvl="0" marL="4572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idx="1" type="body"/>
          </p:nvPr>
        </p:nvSpPr>
        <p:spPr>
          <a:xfrm>
            <a:off x="152400" y="304800"/>
            <a:ext cx="8839200" cy="6400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4290"/>
              <a:buFont typeface="Georgia"/>
              <a:buChar char="*"/>
            </a:pPr>
            <a:r>
              <a:rPr b="1" i="0" lang="en-US" sz="3300" u="sng" cap="none" strike="noStrike">
                <a:solidFill>
                  <a:srgbClr val="3F3F3F"/>
                </a:solidFill>
                <a:latin typeface="Trebuchet MS"/>
                <a:ea typeface="Trebuchet MS"/>
                <a:cs typeface="Trebuchet MS"/>
                <a:sym typeface="Trebuchet MS"/>
              </a:rPr>
              <a:t>Let’s talk BPA since it always comes up.</a:t>
            </a:r>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A researcher in the 1891 synthesized bisphenol A</a:t>
            </a:r>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By the 1930’s, it was used as artificial estrogen</a:t>
            </a:r>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By the 1950’s, used as polycarbonate (strong, often transparent products that resist falling apart when heated or cooled)</a:t>
            </a:r>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Keeps cans from corrosion, so 75% of our food cans have BPA lining.</a:t>
            </a:r>
            <a:endParaRPr/>
          </a:p>
          <a:p>
            <a:pPr indent="-193040" lvl="1" marL="548640" marR="0" rtl="0" algn="l">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Hasn't been a food-borne illness in North American cans in 37 years.</a:t>
            </a:r>
            <a:endParaRPr b="0" i="0" sz="20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Because BPA acts like estrogen, a body hormone, research began:  </a:t>
            </a:r>
            <a:endParaRPr b="0" i="0" sz="2200" u="none" cap="none" strike="noStrike">
              <a:solidFill>
                <a:srgbClr val="3F3F3F"/>
              </a:solidFill>
              <a:latin typeface="Trebuchet MS"/>
              <a:ea typeface="Trebuchet MS"/>
              <a:cs typeface="Trebuchet MS"/>
              <a:sym typeface="Trebuchet MS"/>
            </a:endParaRPr>
          </a:p>
          <a:p>
            <a:pPr indent="-193040" lvl="1" marL="548640" marR="0" rtl="0" algn="l">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The manufacturing industry, mostly plastics, research showed there was no or very minimal effect on humans.  </a:t>
            </a:r>
            <a:endParaRPr b="0" i="0" sz="2000" u="none" cap="none" strike="noStrike">
              <a:solidFill>
                <a:srgbClr val="3F3F3F"/>
              </a:solidFill>
              <a:latin typeface="Trebuchet MS"/>
              <a:ea typeface="Trebuchet MS"/>
              <a:cs typeface="Trebuchet MS"/>
              <a:sym typeface="Trebuchet MS"/>
            </a:endParaRPr>
          </a:p>
          <a:p>
            <a:pPr indent="-193040" lvl="1" marL="548640" marR="0" rtl="0" algn="l">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The scientific community did their research a completely different way and got very different results.  </a:t>
            </a:r>
            <a:endParaRPr b="0" i="0" sz="2000" u="none" cap="none" strike="noStrike">
              <a:solidFill>
                <a:srgbClr val="3F3F3F"/>
              </a:solidFill>
              <a:latin typeface="Trebuchet MS"/>
              <a:ea typeface="Trebuchet MS"/>
              <a:cs typeface="Trebuchet MS"/>
              <a:sym typeface="Trebuchet MS"/>
            </a:endParaRPr>
          </a:p>
          <a:p>
            <a:pPr indent="-187960" lvl="2" marL="822960" marR="0" rtl="0" algn="l">
              <a:spcBef>
                <a:spcPts val="660"/>
              </a:spcBef>
              <a:spcAft>
                <a:spcPts val="0"/>
              </a:spcAft>
              <a:buClr>
                <a:srgbClr val="C3260C"/>
              </a:buClr>
              <a:buSzPts val="2340"/>
              <a:buFont typeface="Georgia"/>
              <a:buChar char="*"/>
            </a:pPr>
            <a:r>
              <a:rPr b="0" i="0" lang="en-US" sz="1800" u="none" cap="none" strike="noStrike">
                <a:solidFill>
                  <a:srgbClr val="3F3F3F"/>
                </a:solidFill>
                <a:latin typeface="Trebuchet MS"/>
                <a:ea typeface="Trebuchet MS"/>
                <a:cs typeface="Trebuchet MS"/>
                <a:sym typeface="Trebuchet MS"/>
              </a:rPr>
              <a:t>BPA disrupts puberty, ovulation, infertility, impotence, erectile dysfunction, heart disease, angina, obesity, diabetes, fetal development, breast and prostate cancer, asthma.  The CDC reports that BPA is found in nearly all of human urine. (medicalnewstoday.com, 25May2017)</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idx="1" type="body"/>
          </p:nvPr>
        </p:nvSpPr>
        <p:spPr>
          <a:xfrm>
            <a:off x="228600" y="304800"/>
            <a:ext cx="8686800" cy="62484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127"/>
              <a:buFont typeface="Georgia"/>
              <a:buChar char="*"/>
            </a:pPr>
            <a:r>
              <a:rPr b="0" i="0" lang="en-US" sz="2405" u="none" cap="none" strike="noStrike">
                <a:solidFill>
                  <a:srgbClr val="3F3F3F"/>
                </a:solidFill>
                <a:latin typeface="Trebuchet MS"/>
                <a:ea typeface="Trebuchet MS"/>
                <a:cs typeface="Trebuchet MS"/>
                <a:sym typeface="Trebuchet MS"/>
              </a:rPr>
              <a:t>Nowadays, BPA is everywhere: movie tickets, labels, airline tickets and grocery receipts (any thermal or carbonless paper), water bottles, baby bottles, dental fillings/sealants, DVDs/CDs, sports equipment, household electronics, medical devices, eyeglass lenses.  </a:t>
            </a:r>
            <a:endParaRPr b="0" i="0" sz="2405" u="none" cap="none" strike="noStrike">
              <a:solidFill>
                <a:srgbClr val="3F3F3F"/>
              </a:solidFill>
              <a:latin typeface="Trebuchet MS"/>
              <a:ea typeface="Trebuchet MS"/>
              <a:cs typeface="Trebuchet MS"/>
              <a:sym typeface="Trebuchet MS"/>
            </a:endParaRPr>
          </a:p>
          <a:p>
            <a:pPr indent="-190500" lvl="0" marL="228600" marR="0" rtl="0" algn="l">
              <a:spcBef>
                <a:spcPts val="781"/>
              </a:spcBef>
              <a:spcAft>
                <a:spcPts val="0"/>
              </a:spcAft>
              <a:buClr>
                <a:srgbClr val="C3260C"/>
              </a:buClr>
              <a:buSzPts val="3127"/>
              <a:buFont typeface="Georgia"/>
              <a:buChar char="*"/>
            </a:pPr>
            <a:r>
              <a:rPr b="0" i="0" lang="en-US" sz="2405" u="none" cap="none" strike="noStrike">
                <a:solidFill>
                  <a:srgbClr val="3F3F3F"/>
                </a:solidFill>
                <a:latin typeface="Trebuchet MS"/>
                <a:ea typeface="Trebuchet MS"/>
                <a:cs typeface="Trebuchet MS"/>
                <a:sym typeface="Trebuchet MS"/>
              </a:rPr>
              <a:t>Plastic dinnerware is by far the most pervasive BPA bearer.  </a:t>
            </a:r>
            <a:endParaRPr b="0" i="0" sz="2405" u="none" cap="none" strike="noStrike">
              <a:solidFill>
                <a:srgbClr val="3F3F3F"/>
              </a:solidFill>
              <a:latin typeface="Trebuchet MS"/>
              <a:ea typeface="Trebuchet MS"/>
              <a:cs typeface="Trebuchet MS"/>
              <a:sym typeface="Trebuchet MS"/>
            </a:endParaRPr>
          </a:p>
          <a:p>
            <a:pPr indent="-190500" lvl="0" marL="228600" marR="0" rtl="0" algn="l">
              <a:spcBef>
                <a:spcPts val="781"/>
              </a:spcBef>
              <a:spcAft>
                <a:spcPts val="0"/>
              </a:spcAft>
              <a:buClr>
                <a:srgbClr val="C3260C"/>
              </a:buClr>
              <a:buSzPts val="3127"/>
              <a:buFont typeface="Georgia"/>
              <a:buChar char="*"/>
            </a:pPr>
            <a:r>
              <a:rPr b="0" i="0" lang="en-US" sz="2405" u="none" cap="none" strike="noStrike">
                <a:solidFill>
                  <a:srgbClr val="3F3F3F"/>
                </a:solidFill>
                <a:latin typeface="Trebuchet MS"/>
                <a:ea typeface="Trebuchet MS"/>
                <a:cs typeface="Trebuchet MS"/>
                <a:sym typeface="Trebuchet MS"/>
              </a:rPr>
              <a:t>BPA is not absorbed through the skin; it is taken from the fingers/hands into the mouth or from liquids/foods in the container into the gut.  </a:t>
            </a:r>
            <a:endParaRPr b="0" i="0" sz="2405" u="none" cap="none" strike="noStrike">
              <a:solidFill>
                <a:srgbClr val="3F3F3F"/>
              </a:solidFill>
              <a:latin typeface="Trebuchet MS"/>
              <a:ea typeface="Trebuchet MS"/>
              <a:cs typeface="Trebuchet MS"/>
              <a:sym typeface="Trebuchet MS"/>
            </a:endParaRPr>
          </a:p>
          <a:p>
            <a:pPr indent="-190500" lvl="0" marL="228600" marR="0" rtl="0" algn="l">
              <a:spcBef>
                <a:spcPts val="781"/>
              </a:spcBef>
              <a:spcAft>
                <a:spcPts val="0"/>
              </a:spcAft>
              <a:buClr>
                <a:srgbClr val="C3260C"/>
              </a:buClr>
              <a:buSzPts val="3127"/>
              <a:buFont typeface="Georgia"/>
              <a:buChar char="*"/>
            </a:pPr>
            <a:r>
              <a:rPr b="0" i="0" lang="en-US" sz="2405" u="none" cap="none" strike="noStrike">
                <a:solidFill>
                  <a:srgbClr val="3F3F3F"/>
                </a:solidFill>
                <a:latin typeface="Trebuchet MS"/>
                <a:ea typeface="Trebuchet MS"/>
                <a:cs typeface="Trebuchet MS"/>
                <a:sym typeface="Trebuchet MS"/>
              </a:rPr>
              <a:t>So when that plastic is hit with hot water (in our cars, in the dishwasher, in the microwave) or acidic chemicals, the BPA gets free and into us.  </a:t>
            </a:r>
            <a:endParaRPr b="0" i="0" sz="2405" u="none" cap="none" strike="noStrike">
              <a:solidFill>
                <a:srgbClr val="3F3F3F"/>
              </a:solidFill>
              <a:latin typeface="Trebuchet MS"/>
              <a:ea typeface="Trebuchet MS"/>
              <a:cs typeface="Trebuchet MS"/>
              <a:sym typeface="Trebuchet MS"/>
            </a:endParaRPr>
          </a:p>
          <a:p>
            <a:pPr indent="-190500" lvl="0" marL="228600" marR="0" rtl="0" algn="l">
              <a:spcBef>
                <a:spcPts val="781"/>
              </a:spcBef>
              <a:spcAft>
                <a:spcPts val="0"/>
              </a:spcAft>
              <a:buClr>
                <a:srgbClr val="C3260C"/>
              </a:buClr>
              <a:buSzPts val="3127"/>
              <a:buFont typeface="Georgia"/>
              <a:buChar char="*"/>
            </a:pPr>
            <a:r>
              <a:rPr b="0" i="0" lang="en-US" sz="2405" u="none" cap="none" strike="noStrike">
                <a:solidFill>
                  <a:srgbClr val="3F3F3F"/>
                </a:solidFill>
                <a:latin typeface="Trebuchet MS"/>
                <a:ea typeface="Trebuchet MS"/>
                <a:cs typeface="Trebuchet MS"/>
                <a:sym typeface="Trebuchet MS"/>
              </a:rPr>
              <a:t>There are BPA-free alternatives, but the replacements—BPS and BPF—are just as bad, and even worse, than BPA.</a:t>
            </a:r>
            <a:endParaRPr/>
          </a:p>
          <a:p>
            <a:pPr indent="-22510" lvl="0" marL="228600" marR="0" rtl="0" algn="l">
              <a:spcBef>
                <a:spcPts val="707"/>
              </a:spcBef>
              <a:spcAft>
                <a:spcPts val="0"/>
              </a:spcAft>
              <a:buClr>
                <a:srgbClr val="C3260C"/>
              </a:buClr>
              <a:buSzPts val="2646"/>
              <a:buFont typeface="Georgia"/>
              <a:buNone/>
            </a:pPr>
            <a:r>
              <a:t/>
            </a:r>
            <a:endParaRPr b="0" i="0" sz="203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idx="1" type="body"/>
          </p:nvPr>
        </p:nvSpPr>
        <p:spPr>
          <a:xfrm>
            <a:off x="228600" y="304800"/>
            <a:ext cx="8610600" cy="62484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640"/>
              <a:buFont typeface="Georgia"/>
              <a:buChar char="*"/>
            </a:pPr>
            <a:r>
              <a:rPr b="1" i="0" lang="en-US" sz="2800" u="sng" cap="none" strike="noStrike">
                <a:solidFill>
                  <a:srgbClr val="3F3F3F"/>
                </a:solidFill>
                <a:latin typeface="Trebuchet MS"/>
                <a:ea typeface="Trebuchet MS"/>
                <a:cs typeface="Trebuchet MS"/>
                <a:sym typeface="Trebuchet MS"/>
              </a:rPr>
              <a:t>Never fear!  There are things you can do:</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Buy BPA free canned goods from these companies:  </a:t>
            </a:r>
            <a:endParaRPr b="0" i="0" sz="2200" u="none" cap="none" strike="noStrike">
              <a:solidFill>
                <a:srgbClr val="3F3F3F"/>
              </a:solidFill>
              <a:latin typeface="Trebuchet MS"/>
              <a:ea typeface="Trebuchet MS"/>
              <a:cs typeface="Trebuchet MS"/>
              <a:sym typeface="Trebuchet MS"/>
            </a:endParaRPr>
          </a:p>
          <a:p>
            <a:pPr indent="-193040" lvl="1" marL="548640" marR="0" rtl="0" algn="l">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Muir Glen, Amy’s, Wild Planet, Eden Foods, Westbrae Naturals, Native Forest.</a:t>
            </a:r>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Don’t use plastic ware—use glassware whenever possible</a:t>
            </a:r>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Use glass or steel for water bottles</a:t>
            </a:r>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Don’t wash plastics in high-temperature dishwasher</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Avoid microwaving food in plastic</a:t>
            </a:r>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Choose wooden toys instead of plastic</a:t>
            </a:r>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Avoid handling receipts, tickets, and labels</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640"/>
              <a:buFont typeface="Georgia"/>
              <a:buChar char="*"/>
            </a:pPr>
            <a:r>
              <a:rPr b="1" i="0" lang="en-US" sz="2800" u="sng" cap="none" strike="noStrike">
                <a:solidFill>
                  <a:srgbClr val="3F3F3F"/>
                </a:solidFill>
                <a:latin typeface="Trebuchet MS"/>
                <a:ea typeface="Trebuchet MS"/>
                <a:cs typeface="Trebuchet MS"/>
                <a:sym typeface="Trebuchet MS"/>
              </a:rPr>
              <a:t>How should I prepare the water?</a:t>
            </a:r>
            <a:r>
              <a:rPr b="0" i="0" lang="en-US" sz="2800" u="none" cap="none" strike="noStrike">
                <a:solidFill>
                  <a:srgbClr val="3F3F3F"/>
                </a:solidFill>
                <a:latin typeface="Trebuchet MS"/>
                <a:ea typeface="Trebuchet MS"/>
                <a:cs typeface="Trebuchet MS"/>
                <a:sym typeface="Trebuchet MS"/>
              </a:rPr>
              <a:t> </a:t>
            </a:r>
            <a:endParaRPr b="0" i="0" sz="2800" u="none" cap="none" strike="noStrike">
              <a:solidFill>
                <a:srgbClr val="3F3F3F"/>
              </a:solidFill>
              <a:latin typeface="Trebuchet MS"/>
              <a:ea typeface="Trebuchet MS"/>
              <a:cs typeface="Trebuchet MS"/>
              <a:sym typeface="Trebuchet MS"/>
            </a:endParaRPr>
          </a:p>
          <a:p>
            <a:pPr indent="-7619" lvl="0" marL="45720" marR="0" rtl="0" algn="l">
              <a:spcBef>
                <a:spcPts val="780"/>
              </a:spcBef>
              <a:spcAft>
                <a:spcPts val="0"/>
              </a:spcAft>
              <a:buClr>
                <a:srgbClr val="C3260C"/>
              </a:buClr>
              <a:buSzPts val="3120"/>
              <a:buFont typeface="Georgia"/>
              <a:buNone/>
            </a:pPr>
            <a:r>
              <a:t/>
            </a:r>
            <a:endParaRPr b="0" i="0" sz="24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If the tap water has been commercially treated from a water utility with chlorine, you do not need to add anything else to the water to keep it clean.  </a:t>
            </a:r>
            <a:r>
              <a:rPr b="0" i="0" lang="en-US" sz="2200" u="sng" cap="none" strike="noStrike">
                <a:solidFill>
                  <a:srgbClr val="3F3F3F"/>
                </a:solidFill>
                <a:latin typeface="Trebuchet MS"/>
                <a:ea typeface="Trebuchet MS"/>
                <a:cs typeface="Trebuchet MS"/>
                <a:sym typeface="Trebuchet MS"/>
              </a:rPr>
              <a:t>FEMA/ProvidentLiving.org/RC</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Fill the bottle to the top with regular tap water or leave 2-3” of room for freezing.</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If your home filter takes out the chlorine or your water comes from a well, use the following chart from the Clorox company to treat water and protect you against any lingering organisms in storage containers that weren’t properly cleaned.</a:t>
            </a:r>
            <a:endParaRPr/>
          </a:p>
          <a:p>
            <a:pPr indent="-41910" lvl="0" marL="228600" marR="0" rtl="0" algn="l">
              <a:spcBef>
                <a:spcPts val="660"/>
              </a:spcBef>
              <a:spcAft>
                <a:spcPts val="0"/>
              </a:spcAft>
              <a:buClr>
                <a:srgbClr val="C3260C"/>
              </a:buClr>
              <a:buSzPts val="2340"/>
              <a:buFont typeface="Georgia"/>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90000"/>
              </a:lnSpc>
              <a:spcBef>
                <a:spcPts val="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Non-chlorinated water </a:t>
            </a:r>
            <a:r>
              <a:rPr b="1" i="0" lang="en-US" sz="2200" u="none" cap="none" strike="noStrike">
                <a:solidFill>
                  <a:srgbClr val="3F3F3F"/>
                </a:solidFill>
                <a:latin typeface="Trebuchet MS"/>
                <a:ea typeface="Trebuchet MS"/>
                <a:cs typeface="Trebuchet MS"/>
                <a:sym typeface="Trebuchet MS"/>
              </a:rPr>
              <a:t>(most municipal water is already chlorinated) </a:t>
            </a:r>
            <a:r>
              <a:rPr b="0" i="0" lang="en-US" sz="2200" u="none" cap="none" strike="noStrike">
                <a:solidFill>
                  <a:srgbClr val="3F3F3F"/>
                </a:solidFill>
                <a:latin typeface="Trebuchet MS"/>
                <a:ea typeface="Trebuchet MS"/>
                <a:cs typeface="Trebuchet MS"/>
                <a:sym typeface="Trebuchet MS"/>
              </a:rPr>
              <a:t>should be treated with </a:t>
            </a:r>
            <a:r>
              <a:rPr b="0" i="0" lang="en-US" sz="2200" u="sng" cap="none" strike="noStrike">
                <a:solidFill>
                  <a:srgbClr val="3F3F3F"/>
                </a:solidFill>
                <a:latin typeface="Trebuchet MS"/>
                <a:ea typeface="Trebuchet MS"/>
                <a:cs typeface="Trebuchet MS"/>
                <a:sym typeface="Trebuchet MS"/>
              </a:rPr>
              <a:t>unscented</a:t>
            </a:r>
            <a:r>
              <a:rPr b="0" i="0" lang="en-US" sz="2200" u="none" cap="none" strike="noStrike">
                <a:solidFill>
                  <a:srgbClr val="3F3F3F"/>
                </a:solidFill>
                <a:latin typeface="Trebuchet MS"/>
                <a:ea typeface="Trebuchet MS"/>
                <a:cs typeface="Trebuchet MS"/>
                <a:sym typeface="Trebuchet MS"/>
              </a:rPr>
              <a:t> REGULAR (not splashless) liquid bleach with sodium hypochlorite </a:t>
            </a:r>
            <a:r>
              <a:rPr b="0" i="0" lang="en-US" sz="2200" u="sng" cap="none" strike="noStrike">
                <a:solidFill>
                  <a:srgbClr val="3F3F3F"/>
                </a:solidFill>
                <a:latin typeface="Trebuchet MS"/>
                <a:ea typeface="Trebuchet MS"/>
                <a:cs typeface="Trebuchet MS"/>
                <a:sym typeface="Trebuchet MS"/>
              </a:rPr>
              <a:t>CDC.</a:t>
            </a:r>
            <a:r>
              <a:rPr b="0" i="0" lang="en-US" sz="2200" u="none" cap="none" strike="noStrike">
                <a:solidFill>
                  <a:srgbClr val="3F3F3F"/>
                </a:solidFill>
                <a:latin typeface="Trebuchet MS"/>
                <a:ea typeface="Trebuchet MS"/>
                <a:cs typeface="Trebuchet MS"/>
                <a:sym typeface="Trebuchet MS"/>
              </a:rPr>
              <a:t> </a:t>
            </a:r>
            <a:endParaRPr b="0" i="0" sz="22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Bleach should be less than 4 months old since it loses 10% of its strength in that time.</a:t>
            </a:r>
            <a:endParaRPr/>
          </a:p>
          <a:p>
            <a:pPr indent="-8890" lvl="0" marL="228600" marR="0" rtl="0" algn="l">
              <a:lnSpc>
                <a:spcPct val="90000"/>
              </a:lnSpc>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8890" lvl="0" marL="228600" marR="0" rtl="0" algn="l">
              <a:lnSpc>
                <a:spcPct val="90000"/>
              </a:lnSpc>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8890" lvl="0" marL="228600" marR="0" rtl="0" algn="l">
              <a:lnSpc>
                <a:spcPct val="90000"/>
              </a:lnSpc>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8890" lvl="0" marL="228600" marR="0" rtl="0" algn="l">
              <a:lnSpc>
                <a:spcPct val="90000"/>
              </a:lnSpc>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8890" lvl="0" marL="228600" marR="0" rtl="0" algn="l">
              <a:lnSpc>
                <a:spcPct val="90000"/>
              </a:lnSpc>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8890" lvl="0" marL="228600" marR="0" rtl="0" algn="l">
              <a:lnSpc>
                <a:spcPct val="90000"/>
              </a:lnSpc>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8890" lvl="0" marL="228600" marR="0" rtl="0" algn="l">
              <a:lnSpc>
                <a:spcPct val="90000"/>
              </a:lnSpc>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Tightly close the container using original cap. Be careful not to contaminate the cap by touching the inside with fingers. Place a date on the outside of the container. </a:t>
            </a:r>
            <a:r>
              <a:rPr b="0" i="0" lang="en-US" sz="2200" u="sng" cap="none" strike="noStrike">
                <a:solidFill>
                  <a:srgbClr val="3F3F3F"/>
                </a:solidFill>
                <a:latin typeface="Trebuchet MS"/>
                <a:ea typeface="Trebuchet MS"/>
                <a:cs typeface="Trebuchet MS"/>
                <a:sym typeface="Trebuchet MS"/>
              </a:rPr>
              <a:t>FEMA/RC</a:t>
            </a:r>
            <a:endParaRPr b="0" i="0" sz="2200" u="none" cap="none" strike="noStrike">
              <a:solidFill>
                <a:srgbClr val="3F3F3F"/>
              </a:solidFill>
              <a:latin typeface="Trebuchet MS"/>
              <a:ea typeface="Trebuchet MS"/>
              <a:cs typeface="Trebuchet MS"/>
              <a:sym typeface="Trebuchet MS"/>
            </a:endParaRPr>
          </a:p>
          <a:p>
            <a:pPr indent="-8890" lvl="0" marL="228600" marR="0" rtl="0" algn="l">
              <a:lnSpc>
                <a:spcPct val="90000"/>
              </a:lnSpc>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41910" lvl="0" marL="228600" marR="0" rtl="0" algn="l">
              <a:lnSpc>
                <a:spcPct val="90000"/>
              </a:lnSpc>
              <a:spcBef>
                <a:spcPts val="660"/>
              </a:spcBef>
              <a:spcAft>
                <a:spcPts val="0"/>
              </a:spcAft>
              <a:buClr>
                <a:srgbClr val="C3260C"/>
              </a:buClr>
              <a:buSzPts val="2340"/>
              <a:buFont typeface="Georgia"/>
              <a:buNone/>
            </a:pPr>
            <a:r>
              <a:t/>
            </a:r>
            <a:endParaRPr b="0" i="0" sz="1800" u="none" cap="none" strike="noStrike">
              <a:solidFill>
                <a:srgbClr val="3F3F3F"/>
              </a:solidFill>
              <a:latin typeface="Trebuchet MS"/>
              <a:ea typeface="Trebuchet MS"/>
              <a:cs typeface="Trebuchet MS"/>
              <a:sym typeface="Trebuchet MS"/>
            </a:endParaRPr>
          </a:p>
        </p:txBody>
      </p:sp>
      <p:graphicFrame>
        <p:nvGraphicFramePr>
          <p:cNvPr id="245" name="Google Shape;245;p36"/>
          <p:cNvGraphicFramePr/>
          <p:nvPr/>
        </p:nvGraphicFramePr>
        <p:xfrm>
          <a:off x="533400" y="2362200"/>
          <a:ext cx="3000000" cy="3000000"/>
        </p:xfrm>
        <a:graphic>
          <a:graphicData uri="http://schemas.openxmlformats.org/drawingml/2006/table">
            <a:tbl>
              <a:tblPr>
                <a:noFill/>
                <a:tableStyleId>{59E93CEC-D846-4A15-B179-D86781DBA242}</a:tableStyleId>
              </a:tblPr>
              <a:tblGrid>
                <a:gridCol w="685800"/>
                <a:gridCol w="1981200"/>
                <a:gridCol w="1981200"/>
                <a:gridCol w="1676400"/>
                <a:gridCol w="1828800"/>
              </a:tblGrid>
              <a:tr h="541875">
                <a:tc>
                  <a:txBody>
                    <a:bodyPr/>
                    <a:lstStyle/>
                    <a:p>
                      <a:pPr indent="0" lvl="0" marL="0" marR="0" rtl="0" algn="l">
                        <a:spcBef>
                          <a:spcPts val="0"/>
                        </a:spcBef>
                        <a:spcAft>
                          <a:spcPts val="0"/>
                        </a:spcAft>
                        <a:buNone/>
                      </a:pPr>
                      <a:r>
                        <a:rPr lang="en-US" sz="1100" u="none" cap="none" strike="noStrike"/>
                        <a:t>Water</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5-6% Bleach, Clear Water</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5-6% Bleach, Cloudy Water</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8.25% Bleach, Clear Water</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8.25% Bleach, Cloudy Water</a:t>
                      </a:r>
                      <a:endParaRPr b="0" i="0" sz="1100" u="none" cap="none" strike="noStrike">
                        <a:solidFill>
                          <a:srgbClr val="000000"/>
                        </a:solidFill>
                        <a:latin typeface="Calibri"/>
                        <a:ea typeface="Calibri"/>
                        <a:cs typeface="Calibri"/>
                        <a:sym typeface="Calibri"/>
                      </a:endParaRPr>
                    </a:p>
                  </a:txBody>
                  <a:tcPr marT="9525" marB="0" marR="9525" marL="9525" anchor="b"/>
                </a:tc>
              </a:tr>
              <a:tr h="270925">
                <a:tc>
                  <a:txBody>
                    <a:bodyPr/>
                    <a:lstStyle/>
                    <a:p>
                      <a:pPr indent="0" lvl="0" marL="0" marR="0" rtl="0" algn="l">
                        <a:spcBef>
                          <a:spcPts val="0"/>
                        </a:spcBef>
                        <a:spcAft>
                          <a:spcPts val="0"/>
                        </a:spcAft>
                        <a:buNone/>
                      </a:pPr>
                      <a:r>
                        <a:rPr lang="en-US" sz="1100" u="none" cap="none" strike="noStrike"/>
                        <a:t>1 quart</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2 drops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4 drops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2 drops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4 drops</a:t>
                      </a:r>
                      <a:endParaRPr b="0" i="0" sz="1100" u="none" cap="none" strike="noStrike">
                        <a:solidFill>
                          <a:srgbClr val="000000"/>
                        </a:solidFill>
                        <a:latin typeface="Calibri"/>
                        <a:ea typeface="Calibri"/>
                        <a:cs typeface="Calibri"/>
                        <a:sym typeface="Calibri"/>
                      </a:endParaRPr>
                    </a:p>
                  </a:txBody>
                  <a:tcPr marT="9525" marB="0" marR="9525" marL="9525" anchor="b"/>
                </a:tc>
              </a:tr>
              <a:tr h="270925">
                <a:tc>
                  <a:txBody>
                    <a:bodyPr/>
                    <a:lstStyle/>
                    <a:p>
                      <a:pPr indent="0" lvl="0" marL="0" marR="0" rtl="0" algn="l">
                        <a:spcBef>
                          <a:spcPts val="0"/>
                        </a:spcBef>
                        <a:spcAft>
                          <a:spcPts val="0"/>
                        </a:spcAft>
                        <a:buNone/>
                      </a:pPr>
                      <a:r>
                        <a:rPr lang="en-US" sz="1100" u="none" cap="none" strike="noStrike"/>
                        <a:t>1 gallon</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8 drops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16 drops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6 drops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12 drops</a:t>
                      </a:r>
                      <a:endParaRPr b="0" i="0" sz="1100" u="none" cap="none" strike="noStrike">
                        <a:solidFill>
                          <a:srgbClr val="000000"/>
                        </a:solidFill>
                        <a:latin typeface="Calibri"/>
                        <a:ea typeface="Calibri"/>
                        <a:cs typeface="Calibri"/>
                        <a:sym typeface="Calibri"/>
                      </a:endParaRPr>
                    </a:p>
                  </a:txBody>
                  <a:tcPr marT="9525" marB="0" marR="9525" marL="9525" anchor="b"/>
                </a:tc>
              </a:tr>
              <a:tr h="270925">
                <a:tc>
                  <a:txBody>
                    <a:bodyPr/>
                    <a:lstStyle/>
                    <a:p>
                      <a:pPr indent="0" lvl="0" marL="0" marR="0" rtl="0" algn="l">
                        <a:spcBef>
                          <a:spcPts val="0"/>
                        </a:spcBef>
                        <a:spcAft>
                          <a:spcPts val="0"/>
                        </a:spcAft>
                        <a:buNone/>
                      </a:pPr>
                      <a:r>
                        <a:rPr lang="en-US" sz="1100" u="none" cap="none" strike="noStrike"/>
                        <a:t>2 gallons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16 drops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32 drops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12 drops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24 drops</a:t>
                      </a:r>
                      <a:endParaRPr b="0" i="0" sz="1100" u="none" cap="none" strike="noStrike">
                        <a:solidFill>
                          <a:srgbClr val="000000"/>
                        </a:solidFill>
                        <a:latin typeface="Calibri"/>
                        <a:ea typeface="Calibri"/>
                        <a:cs typeface="Calibri"/>
                        <a:sym typeface="Calibri"/>
                      </a:endParaRPr>
                    </a:p>
                  </a:txBody>
                  <a:tcPr marT="9525" marB="0" marR="9525" marL="9525" anchor="b"/>
                </a:tc>
              </a:tr>
              <a:tr h="270925">
                <a:tc>
                  <a:txBody>
                    <a:bodyPr/>
                    <a:lstStyle/>
                    <a:p>
                      <a:pPr indent="0" lvl="0" marL="0" marR="0" rtl="0" algn="l">
                        <a:spcBef>
                          <a:spcPts val="0"/>
                        </a:spcBef>
                        <a:spcAft>
                          <a:spcPts val="0"/>
                        </a:spcAft>
                        <a:buNone/>
                      </a:pPr>
                      <a:r>
                        <a:rPr lang="en-US" sz="1100" u="none" cap="none" strike="noStrike"/>
                        <a:t>5 gallons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40 drops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80 drops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30 drops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60 drops</a:t>
                      </a:r>
                      <a:endParaRPr b="0" i="0" sz="1100" u="none" cap="none" strike="noStrike">
                        <a:solidFill>
                          <a:srgbClr val="000000"/>
                        </a:solidFill>
                        <a:latin typeface="Calibri"/>
                        <a:ea typeface="Calibri"/>
                        <a:cs typeface="Calibri"/>
                        <a:sym typeface="Calibri"/>
                      </a:endParaRPr>
                    </a:p>
                  </a:txBody>
                  <a:tcPr marT="9525" marB="0" marR="9525" marL="9525" anchor="b"/>
                </a:tc>
              </a:tr>
              <a:tr h="270925">
                <a:tc>
                  <a:txBody>
                    <a:bodyPr/>
                    <a:lstStyle/>
                    <a:p>
                      <a:pPr indent="0" lvl="0" marL="0" marR="0" rtl="0" algn="l">
                        <a:spcBef>
                          <a:spcPts val="0"/>
                        </a:spcBef>
                        <a:spcAft>
                          <a:spcPts val="0"/>
                        </a:spcAft>
                        <a:buNone/>
                      </a:pPr>
                      <a:r>
                        <a:rPr lang="en-US" sz="1100" u="none" cap="none" strike="noStrike"/>
                        <a:t>55 gallons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4.5 tsp</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9 tsp</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3.5 tsp</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7 tsp</a:t>
                      </a:r>
                      <a:endParaRPr b="0" i="0" sz="1100" u="none" cap="none" strike="noStrike">
                        <a:solidFill>
                          <a:srgbClr val="000000"/>
                        </a:solidFill>
                        <a:latin typeface="Calibri"/>
                        <a:ea typeface="Calibri"/>
                        <a:cs typeface="Calibri"/>
                        <a:sym typeface="Calibri"/>
                      </a:endParaRPr>
                    </a:p>
                  </a:txBody>
                  <a:tcPr marT="9525" marB="0" marR="9525" marL="9525" anchor="b"/>
                </a:tc>
              </a:tr>
              <a:tr h="270925">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270925">
                <a:tc gridSpan="5">
                  <a:txBody>
                    <a:bodyPr/>
                    <a:lstStyle/>
                    <a:p>
                      <a:pPr indent="0" lvl="0" marL="0" marR="0" rtl="0" algn="ctr">
                        <a:spcBef>
                          <a:spcPts val="0"/>
                        </a:spcBef>
                        <a:spcAft>
                          <a:spcPts val="0"/>
                        </a:spcAft>
                        <a:buNone/>
                      </a:pPr>
                      <a:r>
                        <a:rPr lang="en-US" sz="1100" u="none" cap="none" strike="noStrike"/>
                        <a:t>16 drops = 1/4 tsp, 32 drops = 1/2 tsp, 64 drops = 1 tsp</a:t>
                      </a:r>
                      <a:endParaRPr b="0" i="0" sz="1100" u="none" cap="none" strike="noStrike">
                        <a:solidFill>
                          <a:srgbClr val="000000"/>
                        </a:solidFill>
                        <a:latin typeface="Calibri"/>
                        <a:ea typeface="Calibri"/>
                        <a:cs typeface="Calibri"/>
                        <a:sym typeface="Calibri"/>
                      </a:endParaRPr>
                    </a:p>
                  </a:txBody>
                  <a:tcPr marT="9525" marB="0" marR="9525" marL="9525" anchor="b"/>
                </a:tc>
                <a:tc hMerge="1"/>
                <a:tc hMerge="1"/>
                <a:tc hMerge="1"/>
                <a:tc hMerge="1"/>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idx="1" type="body"/>
          </p:nvPr>
        </p:nvSpPr>
        <p:spPr>
          <a:xfrm>
            <a:off x="457200" y="457200"/>
            <a:ext cx="8382000" cy="62484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640"/>
              <a:buFont typeface="Georgia"/>
              <a:buChar char="*"/>
            </a:pPr>
            <a:r>
              <a:rPr b="1" i="0" lang="en-US" sz="2800" u="sng" cap="none" strike="noStrike">
                <a:solidFill>
                  <a:srgbClr val="3F3F3F"/>
                </a:solidFill>
                <a:latin typeface="Trebuchet MS"/>
                <a:ea typeface="Trebuchet MS"/>
                <a:cs typeface="Trebuchet MS"/>
                <a:sym typeface="Trebuchet MS"/>
              </a:rPr>
              <a:t>What kind of Hose do I need?</a:t>
            </a:r>
            <a:endParaRPr/>
          </a:p>
          <a:p>
            <a:pPr indent="-190500" lvl="0" marL="228600" marR="0" rtl="0" algn="l">
              <a:spcBef>
                <a:spcPts val="860"/>
              </a:spcBef>
              <a:spcAft>
                <a:spcPts val="0"/>
              </a:spcAft>
              <a:buClr>
                <a:srgbClr val="C3260C"/>
              </a:buClr>
              <a:buSzPts val="3640"/>
              <a:buFont typeface="Georgia"/>
              <a:buChar char="*"/>
            </a:pPr>
            <a:r>
              <a:rPr b="0" i="0" lang="en-US" sz="2800" u="none" cap="none" strike="noStrike">
                <a:solidFill>
                  <a:srgbClr val="3F3F3F"/>
                </a:solidFill>
                <a:latin typeface="Trebuchet MS"/>
                <a:ea typeface="Trebuchet MS"/>
                <a:cs typeface="Trebuchet MS"/>
                <a:sym typeface="Trebuchet MS"/>
              </a:rPr>
              <a:t>Potable hoses</a:t>
            </a:r>
            <a:endParaRPr/>
          </a:p>
          <a:p>
            <a:pPr indent="-190500" lvl="0" marL="228600" marR="0" rtl="0" algn="l">
              <a:spcBef>
                <a:spcPts val="860"/>
              </a:spcBef>
              <a:spcAft>
                <a:spcPts val="0"/>
              </a:spcAft>
              <a:buClr>
                <a:srgbClr val="C3260C"/>
              </a:buClr>
              <a:buSzPts val="3640"/>
              <a:buFont typeface="Georgia"/>
              <a:buChar char="*"/>
            </a:pPr>
            <a:r>
              <a:rPr b="0" i="0" lang="en-US" sz="2800" u="none" cap="none" strike="noStrike">
                <a:solidFill>
                  <a:srgbClr val="3F3F3F"/>
                </a:solidFill>
                <a:latin typeface="Trebuchet MS"/>
                <a:ea typeface="Trebuchet MS"/>
                <a:cs typeface="Trebuchet MS"/>
                <a:sym typeface="Trebuchet MS"/>
              </a:rPr>
              <a:t>Regular hoses unless you don’t like the findings from the study below:</a:t>
            </a:r>
            <a:endParaRPr/>
          </a:p>
          <a:p>
            <a:pPr indent="-193040" lvl="1" marL="548640" marR="0" rtl="0" algn="l">
              <a:spcBef>
                <a:spcPts val="860"/>
              </a:spcBef>
              <a:spcAft>
                <a:spcPts val="0"/>
              </a:spcAft>
              <a:buClr>
                <a:srgbClr val="C3260C"/>
              </a:buClr>
              <a:buSzPts val="3640"/>
              <a:buFont typeface="Georgia"/>
              <a:buChar char="*"/>
            </a:pPr>
            <a:r>
              <a:rPr b="0" i="0" lang="en-US" sz="2600" u="none" cap="none" strike="noStrike">
                <a:solidFill>
                  <a:srgbClr val="3F3F3F"/>
                </a:solidFill>
                <a:latin typeface="Trebuchet MS"/>
                <a:ea typeface="Trebuchet MS"/>
                <a:cs typeface="Trebuchet MS"/>
                <a:sym typeface="Trebuchet MS"/>
              </a:rPr>
              <a:t>The Ecology Center </a:t>
            </a:r>
            <a:r>
              <a:rPr b="0" i="0" lang="en-US" sz="2800" u="none" cap="none" strike="noStrike">
                <a:solidFill>
                  <a:srgbClr val="3F3F3F"/>
                </a:solidFill>
                <a:latin typeface="Trebuchet MS"/>
                <a:ea typeface="Trebuchet MS"/>
                <a:cs typeface="Trebuchet MS"/>
                <a:sym typeface="Trebuchet MS"/>
              </a:rPr>
              <a:t>cut 32 hoses, checking their layers for chemicals (ecocenter.org):</a:t>
            </a:r>
            <a:endParaRPr/>
          </a:p>
          <a:p>
            <a:pPr indent="-187960" lvl="2" marL="82296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22% of the hoses had 100 ppm of lead.</a:t>
            </a:r>
            <a:endParaRPr/>
          </a:p>
          <a:p>
            <a:pPr indent="-187960" lvl="2" marL="82296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38% of the hoses had 1000 ppm of bromine (fire retardant) in their lining.  </a:t>
            </a:r>
            <a:endParaRPr b="0" i="0" sz="2400" u="none" cap="none" strike="noStrike">
              <a:solidFill>
                <a:srgbClr val="3F3F3F"/>
              </a:solidFill>
              <a:latin typeface="Trebuchet MS"/>
              <a:ea typeface="Trebuchet MS"/>
              <a:cs typeface="Trebuchet MS"/>
              <a:sym typeface="Trebuchet MS"/>
            </a:endParaRPr>
          </a:p>
          <a:p>
            <a:pPr indent="-187960" lvl="2" marL="82296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75%  of the PVC hoses had phthalates, the chemical that makes hoses flexible.</a:t>
            </a:r>
            <a:endParaRPr/>
          </a:p>
          <a:p>
            <a:pPr indent="-187960" lvl="2" marL="82296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Hoses labeled “drinking water safe” had no lead, bromine and antimony, but did have phthalates.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idx="1" type="body"/>
          </p:nvPr>
        </p:nvSpPr>
        <p:spPr>
          <a:xfrm>
            <a:off x="304800" y="381000"/>
            <a:ext cx="8610600" cy="61722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The Ecology Center filled 7 hoses with water outside for 48 hours and tested the water for chemicals.  </a:t>
            </a:r>
            <a:endParaRPr b="0" i="0" sz="2400" u="none" cap="none" strike="noStrike">
              <a:solidFill>
                <a:srgbClr val="3F3F3F"/>
              </a:solidFill>
              <a:latin typeface="Trebuchet MS"/>
              <a:ea typeface="Trebuchet MS"/>
              <a:cs typeface="Trebuchet MS"/>
              <a:sym typeface="Trebuchet MS"/>
            </a:endParaRPr>
          </a:p>
          <a:p>
            <a:pPr indent="-193040" lvl="1" marL="54864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3 samples had lead at 13, 19 and 20 ppbillion.  </a:t>
            </a:r>
            <a:endParaRPr b="0" i="0" sz="2400" u="none" cap="none" strike="noStrike">
              <a:solidFill>
                <a:srgbClr val="3F3F3F"/>
              </a:solidFill>
              <a:latin typeface="Trebuchet MS"/>
              <a:ea typeface="Trebuchet MS"/>
              <a:cs typeface="Trebuchet MS"/>
              <a:sym typeface="Trebuchet MS"/>
            </a:endParaRPr>
          </a:p>
          <a:p>
            <a:pPr indent="-193040" lvl="1" marL="54864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Lead was NOT detected in the hose labeled “drinking water safe.”</a:t>
            </a:r>
            <a:endParaRPr/>
          </a:p>
          <a:p>
            <a:pPr indent="-193040" lvl="1" marL="54864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1 sample contained BPA at 87 ppb.  </a:t>
            </a:r>
            <a:endParaRPr b="0" i="0" sz="2400" u="none" cap="none" strike="noStrike">
              <a:solidFill>
                <a:srgbClr val="3F3F3F"/>
              </a:solidFill>
              <a:latin typeface="Trebuchet MS"/>
              <a:ea typeface="Trebuchet MS"/>
              <a:cs typeface="Trebuchet MS"/>
              <a:sym typeface="Trebuchet MS"/>
            </a:endParaRPr>
          </a:p>
          <a:p>
            <a:pPr indent="-193040" lvl="1" marL="54864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None contained detectable phthalates (the “flexible” chemical).</a:t>
            </a:r>
            <a:endParaRPr/>
          </a:p>
          <a:p>
            <a:pPr indent="-190500" lvl="0" marL="22860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The study mentions lead in the brass fittings at both ends of the hose no matter what kind of hose (PVC or rubber).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idx="1" type="body"/>
          </p:nvPr>
        </p:nvSpPr>
        <p:spPr>
          <a:xfrm>
            <a:off x="152400" y="304800"/>
            <a:ext cx="8686800" cy="63246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640"/>
              <a:buFont typeface="Georgia"/>
              <a:buChar char="*"/>
            </a:pPr>
            <a:r>
              <a:rPr b="0" i="0" lang="en-US" sz="2800" u="none" cap="none" strike="noStrike">
                <a:solidFill>
                  <a:srgbClr val="3F3F3F"/>
                </a:solidFill>
                <a:latin typeface="Trebuchet MS"/>
                <a:ea typeface="Trebuchet MS"/>
                <a:cs typeface="Trebuchet MS"/>
                <a:sym typeface="Trebuchet MS"/>
              </a:rPr>
              <a:t>Hoses to pick:</a:t>
            </a:r>
            <a:endParaRPr/>
          </a:p>
          <a:p>
            <a:pPr indent="-193040" lvl="1" marL="54864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Hoses labeled “drinking water safe:” Many of these “lead-free”, “BPA-free” and “phthalate-free.” Two great choices are the lightweight Water Right hose or the more traditional Camco hose. For a lightweight, transparent hose that allows UV rays to kill bacteria in the hose, try the ClearFlow.</a:t>
            </a:r>
            <a:endParaRPr/>
          </a:p>
          <a:p>
            <a:pPr indent="-193040" lvl="1" marL="54864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Rubber hoses: Natural rubber hoses don’t need phthalates, BPA or UV stabilizers to keep them flexible. The Craftsman Premium Rubber hose earned the “Low Hazard” rating in the Ecology Center’s tests, though it is </a:t>
            </a:r>
            <a:r>
              <a:rPr b="1" i="1" lang="en-US" sz="2400" u="none" cap="none" strike="noStrike">
                <a:solidFill>
                  <a:srgbClr val="3F3F3F"/>
                </a:solidFill>
                <a:latin typeface="Trebuchet MS"/>
                <a:ea typeface="Trebuchet MS"/>
                <a:cs typeface="Trebuchet MS"/>
                <a:sym typeface="Trebuchet MS"/>
              </a:rPr>
              <a:t>not</a:t>
            </a:r>
            <a:r>
              <a:rPr b="1" i="0" lang="en-US" sz="2400" u="none" cap="none" strike="noStrike">
                <a:solidFill>
                  <a:srgbClr val="3F3F3F"/>
                </a:solidFill>
                <a:latin typeface="Trebuchet MS"/>
                <a:ea typeface="Trebuchet MS"/>
                <a:cs typeface="Trebuchet MS"/>
                <a:sym typeface="Trebuchet MS"/>
              </a:rPr>
              <a:t> rated “drinking water safe.”</a:t>
            </a:r>
            <a:r>
              <a:rPr b="0" i="0" lang="en-US" sz="2400" u="none" cap="none" strike="noStrike">
                <a:solidFill>
                  <a:srgbClr val="3F3F3F"/>
                </a:solidFill>
                <a:latin typeface="Trebuchet MS"/>
                <a:ea typeface="Trebuchet MS"/>
                <a:cs typeface="Trebuchet MS"/>
                <a:sym typeface="Trebuchet MS"/>
              </a:rPr>
              <a:t> This one is good for gardening and washing up only.</a:t>
            </a:r>
            <a:endParaRPr/>
          </a:p>
          <a:p>
            <a:pPr indent="-193040" lvl="1" marL="54864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Store your hoses in a cool, dark place.</a:t>
            </a:r>
            <a:endParaRPr/>
          </a:p>
          <a:p>
            <a:pPr indent="-193040" lvl="1" marL="548640" marR="0" rtl="0" algn="l">
              <a:spcBef>
                <a:spcPts val="780"/>
              </a:spcBef>
              <a:spcAft>
                <a:spcPts val="0"/>
              </a:spcAft>
              <a:buClr>
                <a:srgbClr val="C3260C"/>
              </a:buClr>
              <a:buSzPts val="3120"/>
              <a:buFont typeface="Georgia"/>
              <a:buChar char="*"/>
            </a:pPr>
            <a:r>
              <a:rPr b="0" i="0" lang="en-US" sz="2400" u="none" cap="none" strike="noStrike">
                <a:solidFill>
                  <a:srgbClr val="3F3F3F"/>
                </a:solidFill>
                <a:latin typeface="Trebuchet MS"/>
                <a:ea typeface="Trebuchet MS"/>
                <a:cs typeface="Trebuchet MS"/>
                <a:sym typeface="Trebuchet MS"/>
              </a:rPr>
              <a:t>Let your hose run before using it.</a:t>
            </a:r>
            <a:endParaRPr/>
          </a:p>
          <a:p>
            <a:pPr indent="-11430" lvl="1" marL="54864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90000"/>
              </a:lnSpc>
              <a:spcBef>
                <a:spcPts val="0"/>
              </a:spcBef>
              <a:spcAft>
                <a:spcPts val="0"/>
              </a:spcAft>
              <a:buClr>
                <a:srgbClr val="C3260C"/>
              </a:buClr>
              <a:buSzPts val="3640"/>
              <a:buFont typeface="Georgia"/>
              <a:buChar char="*"/>
            </a:pPr>
            <a:r>
              <a:rPr b="1" i="0" lang="en-US" sz="2800" u="sng" cap="none" strike="noStrike">
                <a:solidFill>
                  <a:srgbClr val="3F3F3F"/>
                </a:solidFill>
                <a:latin typeface="Trebuchet MS"/>
                <a:ea typeface="Trebuchet MS"/>
                <a:cs typeface="Trebuchet MS"/>
                <a:sym typeface="Trebuchet MS"/>
              </a:rPr>
              <a:t>Where do I store the water?</a:t>
            </a:r>
            <a:r>
              <a:rPr b="0" i="0" lang="en-US" sz="2800" u="none" cap="none" strike="noStrike">
                <a:solidFill>
                  <a:srgbClr val="3F3F3F"/>
                </a:solidFill>
                <a:latin typeface="Trebuchet MS"/>
                <a:ea typeface="Trebuchet MS"/>
                <a:cs typeface="Trebuchet MS"/>
                <a:sym typeface="Trebuchet MS"/>
              </a:rPr>
              <a:t>  Coldest, darkest, driest, oxygenless, flood and earthquake proof.</a:t>
            </a:r>
            <a:endParaRPr/>
          </a:p>
          <a:p>
            <a:pPr indent="7620" lvl="0" marL="228600" marR="0" rtl="0" algn="l">
              <a:lnSpc>
                <a:spcPct val="90000"/>
              </a:lnSpc>
              <a:spcBef>
                <a:spcPts val="780"/>
              </a:spcBef>
              <a:spcAft>
                <a:spcPts val="0"/>
              </a:spcAft>
              <a:buClr>
                <a:srgbClr val="C3260C"/>
              </a:buClr>
              <a:buSzPts val="3120"/>
              <a:buFont typeface="Georgia"/>
              <a:buNone/>
            </a:pPr>
            <a:r>
              <a:t/>
            </a:r>
            <a:endParaRPr b="0" i="0" sz="24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820"/>
              </a:spcBef>
              <a:spcAft>
                <a:spcPts val="0"/>
              </a:spcAft>
              <a:buClr>
                <a:srgbClr val="C3260C"/>
              </a:buClr>
              <a:buSzPts val="3380"/>
              <a:buFont typeface="Georgia"/>
              <a:buChar char="*"/>
            </a:pPr>
            <a:r>
              <a:rPr b="0" i="0" lang="en-US" sz="2600" u="none" cap="none" strike="noStrike">
                <a:solidFill>
                  <a:srgbClr val="3F3F3F"/>
                </a:solidFill>
                <a:latin typeface="Trebuchet MS"/>
                <a:ea typeface="Trebuchet MS"/>
                <a:cs typeface="Trebuchet MS"/>
                <a:sym typeface="Trebuchet MS"/>
              </a:rPr>
              <a:t>Store in the cool and dark. </a:t>
            </a:r>
            <a:r>
              <a:rPr b="0" i="0" lang="en-US" sz="2600" u="sng" cap="none" strike="noStrike">
                <a:solidFill>
                  <a:srgbClr val="3F3F3F"/>
                </a:solidFill>
                <a:latin typeface="Trebuchet MS"/>
                <a:ea typeface="Trebuchet MS"/>
                <a:cs typeface="Trebuchet MS"/>
                <a:sym typeface="Trebuchet MS"/>
              </a:rPr>
              <a:t>FEMA/RC</a:t>
            </a:r>
            <a:endParaRPr/>
          </a:p>
          <a:p>
            <a:pPr indent="7620" lvl="0" marL="228600" marR="0" rtl="0" algn="l">
              <a:lnSpc>
                <a:spcPct val="90000"/>
              </a:lnSpc>
              <a:spcBef>
                <a:spcPts val="780"/>
              </a:spcBef>
              <a:spcAft>
                <a:spcPts val="0"/>
              </a:spcAft>
              <a:buClr>
                <a:srgbClr val="C3260C"/>
              </a:buClr>
              <a:buSzPts val="3120"/>
              <a:buFont typeface="Georgia"/>
              <a:buNone/>
            </a:pPr>
            <a:r>
              <a:t/>
            </a:r>
            <a:endParaRPr b="0" i="0" sz="24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820"/>
              </a:spcBef>
              <a:spcAft>
                <a:spcPts val="0"/>
              </a:spcAft>
              <a:buClr>
                <a:srgbClr val="C3260C"/>
              </a:buClr>
              <a:buSzPts val="3380"/>
              <a:buFont typeface="Georgia"/>
              <a:buChar char="*"/>
            </a:pPr>
            <a:r>
              <a:rPr b="0" i="0" lang="en-US" sz="2600" u="none" cap="none" strike="noStrike">
                <a:solidFill>
                  <a:srgbClr val="3F3F3F"/>
                </a:solidFill>
                <a:latin typeface="Trebuchet MS"/>
                <a:ea typeface="Trebuchet MS"/>
                <a:cs typeface="Trebuchet MS"/>
                <a:sym typeface="Trebuchet MS"/>
              </a:rPr>
              <a:t>Bottled water should be kept out of direct sunlight </a:t>
            </a:r>
            <a:r>
              <a:rPr b="0" i="0" lang="en-US" sz="2600" u="sng" cap="none" strike="noStrike">
                <a:solidFill>
                  <a:srgbClr val="3F3F3F"/>
                </a:solidFill>
                <a:latin typeface="Trebuchet MS"/>
                <a:ea typeface="Trebuchet MS"/>
                <a:cs typeface="Trebuchet MS"/>
                <a:sym typeface="Trebuchet MS"/>
              </a:rPr>
              <a:t>EPA/ProvidentLiving.org.</a:t>
            </a:r>
            <a:r>
              <a:rPr b="0" i="0" lang="en-US" sz="2600" u="none" cap="none" strike="noStrike">
                <a:solidFill>
                  <a:srgbClr val="3F3F3F"/>
                </a:solidFill>
                <a:latin typeface="Trebuchet MS"/>
                <a:ea typeface="Trebuchet MS"/>
                <a:cs typeface="Trebuchet MS"/>
                <a:sym typeface="Trebuchet MS"/>
              </a:rPr>
              <a:t>  To increase the shelf life of translucent containers, group the containers together in dark, plastic bags.</a:t>
            </a:r>
            <a:endParaRPr/>
          </a:p>
          <a:p>
            <a:pPr indent="7620" lvl="0" marL="228600" marR="0" rtl="0" algn="l">
              <a:lnSpc>
                <a:spcPct val="90000"/>
              </a:lnSpc>
              <a:spcBef>
                <a:spcPts val="780"/>
              </a:spcBef>
              <a:spcAft>
                <a:spcPts val="0"/>
              </a:spcAft>
              <a:buClr>
                <a:srgbClr val="C3260C"/>
              </a:buClr>
              <a:buSzPts val="3120"/>
              <a:buFont typeface="Georgia"/>
              <a:buNone/>
            </a:pPr>
            <a:r>
              <a:t/>
            </a:r>
            <a:endParaRPr b="0" i="0" sz="24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820"/>
              </a:spcBef>
              <a:spcAft>
                <a:spcPts val="0"/>
              </a:spcAft>
              <a:buClr>
                <a:srgbClr val="C3260C"/>
              </a:buClr>
              <a:buSzPts val="3380"/>
              <a:buFont typeface="Georgia"/>
              <a:buChar char="*"/>
            </a:pPr>
            <a:r>
              <a:rPr b="0" i="0" lang="en-US" sz="2600" u="none" cap="none" strike="noStrike">
                <a:solidFill>
                  <a:srgbClr val="3F3F3F"/>
                </a:solidFill>
                <a:latin typeface="Trebuchet MS"/>
                <a:ea typeface="Trebuchet MS"/>
                <a:cs typeface="Trebuchet MS"/>
                <a:sym typeface="Trebuchet MS"/>
              </a:rPr>
              <a:t>Bottled water should also be kept away from toxic chemicals, such as cleaning agents, solvents </a:t>
            </a:r>
            <a:r>
              <a:rPr b="0" i="0" lang="en-US" sz="2600" u="sng" cap="none" strike="noStrike">
                <a:solidFill>
                  <a:srgbClr val="3F3F3F"/>
                </a:solidFill>
                <a:latin typeface="Trebuchet MS"/>
                <a:ea typeface="Trebuchet MS"/>
                <a:cs typeface="Trebuchet MS"/>
                <a:sym typeface="Trebuchet MS"/>
              </a:rPr>
              <a:t>EPA</a:t>
            </a:r>
            <a:r>
              <a:rPr b="0" i="0" lang="en-US" sz="2600" u="none" cap="none" strike="noStrike">
                <a:solidFill>
                  <a:srgbClr val="3F3F3F"/>
                </a:solidFill>
                <a:latin typeface="Trebuchet MS"/>
                <a:ea typeface="Trebuchet MS"/>
                <a:cs typeface="Trebuchet MS"/>
                <a:sym typeface="Trebuchet MS"/>
              </a:rPr>
              <a:t> and gasoline, kerosene, pesticides, or similar substances.</a:t>
            </a:r>
            <a:endParaRPr/>
          </a:p>
          <a:p>
            <a:pPr indent="7620" lvl="0" marL="228600" marR="0" rtl="0" algn="l">
              <a:lnSpc>
                <a:spcPct val="90000"/>
              </a:lnSpc>
              <a:spcBef>
                <a:spcPts val="780"/>
              </a:spcBef>
              <a:spcAft>
                <a:spcPts val="0"/>
              </a:spcAft>
              <a:buClr>
                <a:srgbClr val="C3260C"/>
              </a:buClr>
              <a:buSzPts val="3120"/>
              <a:buFont typeface="Georgia"/>
              <a:buNone/>
            </a:pPr>
            <a:r>
              <a:t/>
            </a:r>
            <a:endParaRPr b="0" i="0" sz="24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120"/>
              <a:buFont typeface="Georgia"/>
              <a:buChar char="*"/>
            </a:pPr>
            <a:r>
              <a:rPr b="0" i="0" lang="en-US" sz="2200" u="none" cap="none" strike="noStrike">
                <a:solidFill>
                  <a:srgbClr val="3F3F3F"/>
                </a:solidFill>
                <a:latin typeface="Trebuchet MS"/>
                <a:ea typeface="Trebuchet MS"/>
                <a:cs typeface="Trebuchet MS"/>
                <a:sym typeface="Trebuchet MS"/>
              </a:rPr>
              <a:t>If you have freezer space, store some water in the freezer. Leave 2-3 inches of space when filling containers because water expands as it freezes.  Frozen bottles of water:</a:t>
            </a:r>
            <a:r>
              <a:rPr b="0" i="0" lang="en-US" sz="2400" u="none" cap="none" strike="noStrike">
                <a:solidFill>
                  <a:srgbClr val="3F3F3F"/>
                </a:solidFill>
                <a:latin typeface="Trebuchet MS"/>
                <a:ea typeface="Trebuchet MS"/>
                <a:cs typeface="Trebuchet MS"/>
                <a:sym typeface="Trebuchet MS"/>
              </a:rPr>
              <a:t>	</a:t>
            </a:r>
            <a:endParaRPr b="0" i="0" sz="2000" u="none" cap="none" strike="noStrike">
              <a:solidFill>
                <a:srgbClr val="3F3F3F"/>
              </a:solidFill>
              <a:latin typeface="Trebuchet MS"/>
              <a:ea typeface="Trebuchet MS"/>
              <a:cs typeface="Trebuchet MS"/>
              <a:sym typeface="Trebuchet MS"/>
            </a:endParaRPr>
          </a:p>
          <a:p>
            <a:pPr indent="-193040" lvl="1" marL="548640" marR="0" rtl="0" algn="l">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improve the efficiency of a half empty freezer.</a:t>
            </a:r>
            <a:endParaRPr/>
          </a:p>
          <a:p>
            <a:pPr indent="-193040" lvl="1" marL="548640" marR="0" rtl="0" algn="l">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protect the food from thawing in the event of a power outage.</a:t>
            </a:r>
            <a:endParaRPr/>
          </a:p>
          <a:p>
            <a:pPr indent="-27940" lvl="1" marL="548640" marR="0" rtl="0" algn="l">
              <a:spcBef>
                <a:spcPts val="700"/>
              </a:spcBef>
              <a:spcAft>
                <a:spcPts val="0"/>
              </a:spcAft>
              <a:buClr>
                <a:srgbClr val="C3260C"/>
              </a:buClr>
              <a:buSzPts val="2600"/>
              <a:buFont typeface="Georgia"/>
              <a:buNone/>
            </a:pPr>
            <a:r>
              <a:t/>
            </a:r>
            <a:endParaRPr b="0" i="0" sz="20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Do not store water containers directly on concrete </a:t>
            </a:r>
            <a:r>
              <a:rPr b="0" i="0" lang="en-US" sz="2200" u="sng" cap="none" strike="noStrike">
                <a:solidFill>
                  <a:srgbClr val="3F3F3F"/>
                </a:solidFill>
                <a:latin typeface="Trebuchet MS"/>
                <a:ea typeface="Trebuchet MS"/>
                <a:cs typeface="Trebuchet MS"/>
                <a:sym typeface="Trebuchet MS"/>
              </a:rPr>
              <a:t>ProvidentLiving.org</a:t>
            </a:r>
            <a:r>
              <a:rPr b="0" i="0" lang="en-US" sz="2200" u="none" cap="none" strike="noStrike">
                <a:solidFill>
                  <a:srgbClr val="3F3F3F"/>
                </a:solidFill>
                <a:latin typeface="Trebuchet MS"/>
                <a:ea typeface="Trebuchet MS"/>
                <a:cs typeface="Trebuchet MS"/>
                <a:sym typeface="Trebuchet MS"/>
              </a:rPr>
              <a:t> since concrete can wick moisture to stored containers very easily </a:t>
            </a:r>
            <a:r>
              <a:rPr b="0" i="0" lang="en-US" sz="2200" u="sng" cap="none" strike="noStrike">
                <a:solidFill>
                  <a:srgbClr val="3F3F3F"/>
                </a:solidFill>
                <a:latin typeface="Trebuchet MS"/>
                <a:ea typeface="Trebuchet MS"/>
                <a:cs typeface="Trebuchet MS"/>
                <a:sym typeface="Trebuchet MS"/>
              </a:rPr>
              <a:t>USU Extension.</a:t>
            </a:r>
            <a:r>
              <a:rPr b="0" i="0" lang="en-US" sz="2200" u="none" cap="none" strike="noStrike">
                <a:solidFill>
                  <a:srgbClr val="3F3F3F"/>
                </a:solidFill>
                <a:latin typeface="Trebuchet MS"/>
                <a:ea typeface="Trebuchet MS"/>
                <a:cs typeface="Trebuchet MS"/>
                <a:sym typeface="Trebuchet MS"/>
              </a:rPr>
              <a:t>  A piece of untreated wood, rug/carpet or doubled-over cardboard will be satisfactory.</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Do not place your water barrels on treated lumber as they may leach treatment from the wood. Use a strong untreated wooden piece or plastic pallets.  </a:t>
            </a:r>
            <a:r>
              <a:rPr b="0" i="0" lang="en-US" sz="2200" u="sng" cap="none" strike="noStrike">
                <a:solidFill>
                  <a:srgbClr val="3F3F3F"/>
                </a:solidFill>
                <a:latin typeface="Trebuchet MS"/>
                <a:ea typeface="Trebuchet MS"/>
                <a:cs typeface="Trebuchet MS"/>
                <a:sym typeface="Trebuchet MS"/>
              </a:rPr>
              <a:t>Preparedness.ldswelfare.org</a:t>
            </a:r>
            <a:endParaRPr b="0" i="0" sz="2200" u="none" cap="none" strike="noStrike">
              <a:solidFill>
                <a:srgbClr val="3F3F3F"/>
              </a:solidFill>
              <a:latin typeface="Trebuchet MS"/>
              <a:ea typeface="Trebuchet MS"/>
              <a:cs typeface="Trebuchet MS"/>
              <a:sym typeface="Trebuchet MS"/>
            </a:endParaRPr>
          </a:p>
          <a:p>
            <a:pPr indent="-41910" lvl="0" marL="228600" marR="0" rtl="0" algn="l">
              <a:spcBef>
                <a:spcPts val="660"/>
              </a:spcBef>
              <a:spcAft>
                <a:spcPts val="0"/>
              </a:spcAft>
              <a:buClr>
                <a:srgbClr val="C3260C"/>
              </a:buClr>
              <a:buSzPts val="2340"/>
              <a:buFont typeface="Georgia"/>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idx="1" type="body"/>
          </p:nvPr>
        </p:nvSpPr>
        <p:spPr>
          <a:xfrm>
            <a:off x="533400" y="381000"/>
            <a:ext cx="8153400" cy="60960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80000"/>
              </a:lnSpc>
              <a:spcBef>
                <a:spcPts val="0"/>
              </a:spcBef>
              <a:spcAft>
                <a:spcPts val="0"/>
              </a:spcAft>
              <a:buClr>
                <a:srgbClr val="C3260C"/>
              </a:buClr>
              <a:buSzPts val="2821"/>
              <a:buFont typeface="Georgia"/>
              <a:buChar char="*"/>
            </a:pPr>
            <a:r>
              <a:rPr b="0" i="0" lang="en-US" sz="2170" u="none" cap="none" strike="noStrike">
                <a:solidFill>
                  <a:srgbClr val="3F3F3F"/>
                </a:solidFill>
                <a:latin typeface="Trebuchet MS"/>
                <a:ea typeface="Trebuchet MS"/>
                <a:cs typeface="Trebuchet MS"/>
                <a:sym typeface="Trebuchet MS"/>
              </a:rPr>
              <a:t>Detoxification:  The kidneys need pure, fresh water to detoxify the body.  Clean water helps the kidneys rid the body of toxins and keeps your urinary system working well.  Healthy water also reduces your risk of bladder infections, improving the immunity of your body.</a:t>
            </a:r>
            <a:endParaRPr/>
          </a:p>
          <a:p>
            <a:pPr indent="-7619" lvl="0" marL="45720" marR="0" rtl="0" algn="l">
              <a:lnSpc>
                <a:spcPct val="80000"/>
              </a:lnSpc>
              <a:spcBef>
                <a:spcPts val="734"/>
              </a:spcBef>
              <a:spcAft>
                <a:spcPts val="0"/>
              </a:spcAft>
              <a:buClr>
                <a:srgbClr val="C3260C"/>
              </a:buClr>
              <a:buSzPts val="2821"/>
              <a:buFont typeface="Georgia"/>
              <a:buNone/>
            </a:pPr>
            <a:r>
              <a:t/>
            </a:r>
            <a:endParaRPr b="0" i="0" sz="2170" u="none" cap="none" strike="noStrike">
              <a:solidFill>
                <a:srgbClr val="3F3F3F"/>
              </a:solidFill>
              <a:latin typeface="Trebuchet MS"/>
              <a:ea typeface="Trebuchet MS"/>
              <a:cs typeface="Trebuchet MS"/>
              <a:sym typeface="Trebuchet MS"/>
            </a:endParaRPr>
          </a:p>
          <a:p>
            <a:pPr indent="-190500" lvl="0" marL="228600" marR="0" rtl="0" algn="l">
              <a:lnSpc>
                <a:spcPct val="80000"/>
              </a:lnSpc>
              <a:spcBef>
                <a:spcPts val="734"/>
              </a:spcBef>
              <a:spcAft>
                <a:spcPts val="0"/>
              </a:spcAft>
              <a:buClr>
                <a:srgbClr val="C3260C"/>
              </a:buClr>
              <a:buSzPts val="2821"/>
              <a:buFont typeface="Georgia"/>
              <a:buChar char="*"/>
            </a:pPr>
            <a:r>
              <a:rPr b="0" i="0" lang="en-US" sz="2170" u="none" cap="none" strike="noStrike">
                <a:solidFill>
                  <a:srgbClr val="3F3F3F"/>
                </a:solidFill>
                <a:latin typeface="Trebuchet MS"/>
                <a:ea typeface="Trebuchet MS"/>
                <a:cs typeface="Trebuchet MS"/>
                <a:sym typeface="Trebuchet MS"/>
              </a:rPr>
              <a:t>“From a strictly survival perspective, water is the most important element for your body. A person can lose all reserve carbohydrate and fat and about half the body's protein without being in real danger. A loss of only 10-22% body weight as water is fatal.  The amount of water lost from the body through urine, water vapor from the lungs, and perspiration averages 2.5 liters per day. Water loss must be made up by fluids consumed and by the water produced in the body as a result of metabolic processes. The effects of dehydration are dramatic:  thirst, sleepiness, apathy, nausea, emotional instability, labored breathing, dizziness, delirium--and finally death. Infants, children, the elderly or physically ill persons are particularly susceptible to dehydration.”  </a:t>
            </a:r>
            <a:r>
              <a:rPr b="0" i="0" lang="en-US" sz="2170" u="sng" cap="none" strike="noStrike">
                <a:solidFill>
                  <a:srgbClr val="3F3F3F"/>
                </a:solidFill>
                <a:latin typeface="Trebuchet MS"/>
                <a:ea typeface="Trebuchet MS"/>
                <a:cs typeface="Trebuchet MS"/>
                <a:sym typeface="Trebuchet MS"/>
              </a:rPr>
              <a:t>EPICCENTER.COM</a:t>
            </a:r>
            <a:r>
              <a:rPr b="0" i="0" lang="en-US" sz="2170" u="none" cap="none" strike="noStrike">
                <a:solidFill>
                  <a:srgbClr val="3F3F3F"/>
                </a:solidFill>
                <a:latin typeface="Trebuchet MS"/>
                <a:ea typeface="Trebuchet MS"/>
                <a:cs typeface="Trebuchet MS"/>
                <a:sym typeface="Trebuchet MS"/>
              </a:rPr>
              <a:t>    We can last about 3 days w/o water.</a:t>
            </a:r>
            <a:endParaRPr/>
          </a:p>
          <a:p>
            <a:pPr indent="-7619" lvl="0" marL="45720" marR="0" rtl="0" algn="l">
              <a:lnSpc>
                <a:spcPct val="80000"/>
              </a:lnSpc>
              <a:spcBef>
                <a:spcPts val="641"/>
              </a:spcBef>
              <a:spcAft>
                <a:spcPts val="0"/>
              </a:spcAft>
              <a:buClr>
                <a:srgbClr val="C3260C"/>
              </a:buClr>
              <a:buSzPts val="2217"/>
              <a:buFont typeface="Georgia"/>
              <a:buNone/>
            </a:pPr>
            <a:r>
              <a:t/>
            </a:r>
            <a:endParaRPr b="0" i="0" sz="1704"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The floor should be </a:t>
            </a:r>
            <a:r>
              <a:rPr b="1" i="0" lang="en-US" sz="2200" u="sng" cap="none" strike="noStrike">
                <a:solidFill>
                  <a:srgbClr val="3F3F3F"/>
                </a:solidFill>
                <a:latin typeface="Trebuchet MS"/>
                <a:ea typeface="Trebuchet MS"/>
                <a:cs typeface="Trebuchet MS"/>
                <a:sym typeface="Trebuchet MS"/>
              </a:rPr>
              <a:t>level</a:t>
            </a:r>
            <a:r>
              <a:rPr b="0" i="0" lang="en-US" sz="2200" u="none" cap="none" strike="noStrike">
                <a:solidFill>
                  <a:srgbClr val="3F3F3F"/>
                </a:solidFill>
                <a:latin typeface="Trebuchet MS"/>
                <a:ea typeface="Trebuchet MS"/>
                <a:cs typeface="Trebuchet MS"/>
                <a:sym typeface="Trebuchet MS"/>
              </a:rPr>
              <a:t> to prevent the containers from tipping over and </a:t>
            </a:r>
            <a:r>
              <a:rPr b="1" i="0" lang="en-US" sz="2200" u="sng" cap="none" strike="noStrike">
                <a:solidFill>
                  <a:srgbClr val="3F3F3F"/>
                </a:solidFill>
                <a:latin typeface="Trebuchet MS"/>
                <a:ea typeface="Trebuchet MS"/>
                <a:cs typeface="Trebuchet MS"/>
                <a:sym typeface="Trebuchet MS"/>
              </a:rPr>
              <a:t>smooth</a:t>
            </a:r>
            <a:r>
              <a:rPr b="0" i="0" lang="en-US" sz="2200" u="none" cap="none" strike="noStrike">
                <a:solidFill>
                  <a:srgbClr val="3F3F3F"/>
                </a:solidFill>
                <a:latin typeface="Trebuchet MS"/>
                <a:ea typeface="Trebuchet MS"/>
                <a:cs typeface="Trebuchet MS"/>
                <a:sym typeface="Trebuchet MS"/>
              </a:rPr>
              <a:t> to prevent poking holes in the bottom of the containers. </a:t>
            </a:r>
            <a:endParaRPr b="0" i="0" sz="2200" u="none" cap="none" strike="noStrike">
              <a:solidFill>
                <a:srgbClr val="3F3F3F"/>
              </a:solidFill>
              <a:latin typeface="Trebuchet MS"/>
              <a:ea typeface="Trebuchet MS"/>
              <a:cs typeface="Trebuchet MS"/>
              <a:sym typeface="Trebuchet MS"/>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Store water where potential leakage wouldn’t damage your home.  </a:t>
            </a:r>
            <a:r>
              <a:rPr b="0" i="0" lang="en-US" sz="2200" u="sng" cap="none" strike="noStrike">
                <a:solidFill>
                  <a:srgbClr val="3F3F3F"/>
                </a:solidFill>
                <a:latin typeface="Trebuchet MS"/>
                <a:ea typeface="Trebuchet MS"/>
                <a:cs typeface="Trebuchet MS"/>
                <a:sym typeface="Trebuchet MS"/>
              </a:rPr>
              <a:t>ProvidentLiving.org</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Last resort is outside, covered with dark tarp (or barrel bag $20), on a solid, smooth surface, with space given for freezing.  It’s better than no water storage at all.</a:t>
            </a:r>
            <a:endParaRPr/>
          </a:p>
          <a:p>
            <a:pPr indent="-41910" lvl="0" marL="228600" marR="0" rtl="0" algn="l">
              <a:spcBef>
                <a:spcPts val="660"/>
              </a:spcBef>
              <a:spcAft>
                <a:spcPts val="0"/>
              </a:spcAft>
              <a:buClr>
                <a:srgbClr val="C3260C"/>
              </a:buClr>
              <a:buSzPts val="2340"/>
              <a:buFont typeface="Georgia"/>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640"/>
              <a:buFont typeface="Georgia"/>
              <a:buChar char="*"/>
            </a:pPr>
            <a:r>
              <a:rPr b="1" i="0" lang="en-US" sz="2800" u="sng" cap="none" strike="noStrike">
                <a:solidFill>
                  <a:srgbClr val="3F3F3F"/>
                </a:solidFill>
                <a:latin typeface="Trebuchet MS"/>
                <a:ea typeface="Trebuchet MS"/>
                <a:cs typeface="Trebuchet MS"/>
                <a:sym typeface="Trebuchet MS"/>
              </a:rPr>
              <a:t>How long can I store water?</a:t>
            </a:r>
            <a:endParaRPr/>
          </a:p>
          <a:p>
            <a:pPr indent="7620" lvl="0" marL="228600" marR="0" rtl="0" algn="l">
              <a:spcBef>
                <a:spcPts val="780"/>
              </a:spcBef>
              <a:spcAft>
                <a:spcPts val="0"/>
              </a:spcAft>
              <a:buClr>
                <a:srgbClr val="C3260C"/>
              </a:buClr>
              <a:buSzPts val="3120"/>
              <a:buFont typeface="Georgia"/>
              <a:buNone/>
            </a:pPr>
            <a:r>
              <a:t/>
            </a:r>
            <a:endParaRPr b="0" i="0" sz="24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The FDA has not established a shelf life for bottled water </a:t>
            </a:r>
            <a:r>
              <a:rPr b="0" i="0" lang="en-US" sz="2200" u="sng" cap="none" strike="noStrike">
                <a:solidFill>
                  <a:srgbClr val="3F3F3F"/>
                </a:solidFill>
                <a:latin typeface="Trebuchet MS"/>
                <a:ea typeface="Trebuchet MS"/>
                <a:cs typeface="Trebuchet MS"/>
                <a:sym typeface="Trebuchet MS"/>
              </a:rPr>
              <a:t>EPA</a:t>
            </a:r>
            <a:r>
              <a:rPr b="0" i="0" lang="en-US" sz="2200" u="none" cap="none" strike="noStrike">
                <a:solidFill>
                  <a:srgbClr val="3F3F3F"/>
                </a:solidFill>
                <a:latin typeface="Trebuchet MS"/>
                <a:ea typeface="Trebuchet MS"/>
                <a:cs typeface="Trebuchet MS"/>
                <a:sym typeface="Trebuchet MS"/>
              </a:rPr>
              <a:t> but should be indefinite </a:t>
            </a:r>
            <a:r>
              <a:rPr b="0" i="0" lang="en-US" sz="2200" u="sng" cap="none" strike="noStrike">
                <a:solidFill>
                  <a:srgbClr val="3F3F3F"/>
                </a:solidFill>
                <a:latin typeface="Trebuchet MS"/>
                <a:ea typeface="Trebuchet MS"/>
                <a:cs typeface="Trebuchet MS"/>
                <a:sym typeface="Trebuchet MS"/>
              </a:rPr>
              <a:t>RC</a:t>
            </a:r>
            <a:r>
              <a:rPr b="0" i="0" lang="en-US" sz="2200" u="none" cap="none" strike="noStrike">
                <a:solidFill>
                  <a:srgbClr val="3F3F3F"/>
                </a:solidFill>
                <a:latin typeface="Trebuchet MS"/>
                <a:ea typeface="Trebuchet MS"/>
                <a:cs typeface="Trebuchet MS"/>
                <a:sym typeface="Trebuchet MS"/>
              </a:rPr>
              <a:t> if kept in the proper environment (dark, cold, etc.) </a:t>
            </a:r>
            <a:r>
              <a:rPr b="0" i="0" lang="en-US" sz="2200" u="sng" cap="none" strike="noStrike">
                <a:solidFill>
                  <a:srgbClr val="3F3F3F"/>
                </a:solidFill>
                <a:latin typeface="Trebuchet MS"/>
                <a:ea typeface="Trebuchet MS"/>
                <a:cs typeface="Trebuchet MS"/>
                <a:sym typeface="Trebuchet MS"/>
              </a:rPr>
              <a:t>EPA</a:t>
            </a:r>
            <a:r>
              <a:rPr b="0" i="0" lang="en-US" sz="2200" u="none" cap="none" strike="noStrike">
                <a:solidFill>
                  <a:srgbClr val="3F3F3F"/>
                </a:solidFill>
                <a:latin typeface="Trebuchet MS"/>
                <a:ea typeface="Trebuchet MS"/>
                <a:cs typeface="Trebuchet MS"/>
                <a:sym typeface="Trebuchet MS"/>
              </a:rPr>
              <a:t> and depending on original water quality.</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Rotation serves as an additional precaution against bacteria or viruses growing in containers that may not have been properly cleaned and disinfected.</a:t>
            </a:r>
            <a:endParaRPr/>
          </a:p>
          <a:p>
            <a:pPr indent="-193040" lvl="1" marL="548640" marR="0" rtl="0" algn="l">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Stored tap water should be rotated every 6 months.  </a:t>
            </a:r>
            <a:r>
              <a:rPr b="0" i="0" lang="en-US" sz="2000" u="sng" cap="none" strike="noStrike">
                <a:solidFill>
                  <a:srgbClr val="3F3F3F"/>
                </a:solidFill>
                <a:latin typeface="Trebuchet MS"/>
                <a:ea typeface="Trebuchet MS"/>
                <a:cs typeface="Trebuchet MS"/>
                <a:sym typeface="Trebuchet MS"/>
              </a:rPr>
              <a:t>RC</a:t>
            </a:r>
            <a:endParaRPr b="0" i="0" sz="2000" u="none" cap="none" strike="noStrike">
              <a:solidFill>
                <a:srgbClr val="3F3F3F"/>
              </a:solidFill>
              <a:latin typeface="Trebuchet MS"/>
              <a:ea typeface="Trebuchet MS"/>
              <a:cs typeface="Trebuchet MS"/>
              <a:sym typeface="Trebuchet MS"/>
            </a:endParaRPr>
          </a:p>
          <a:p>
            <a:pPr indent="-193040" lvl="1" marL="548640" marR="0" rtl="0" algn="l">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Prepackaged bottled water should be rotated by date on bottle.</a:t>
            </a:r>
            <a:endParaRPr b="0" i="0" sz="2000" u="none" cap="none" strike="noStrike">
              <a:solidFill>
                <a:srgbClr val="3F3F3F"/>
              </a:solidFill>
              <a:latin typeface="Trebuchet MS"/>
              <a:ea typeface="Trebuchet MS"/>
              <a:cs typeface="Trebuchet MS"/>
              <a:sym typeface="Trebuchet MS"/>
            </a:endParaRPr>
          </a:p>
          <a:p>
            <a:pPr indent="-193040" lvl="1" marL="548640" marR="0" rtl="0" algn="l">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Self serve bottled water should be rotated once a year, as long as the water treatment process includes ozonation. </a:t>
            </a:r>
            <a:r>
              <a:rPr b="0" i="0" lang="en-US" sz="2000" u="sng" cap="none" strike="noStrike">
                <a:solidFill>
                  <a:srgbClr val="3F3F3F"/>
                </a:solidFill>
                <a:latin typeface="Trebuchet MS"/>
                <a:ea typeface="Trebuchet MS"/>
                <a:cs typeface="Trebuchet MS"/>
                <a:sym typeface="Trebuchet MS"/>
              </a:rPr>
              <a:t>RC</a:t>
            </a:r>
            <a:endParaRPr b="0" i="0" sz="20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80000"/>
              </a:lnSpc>
              <a:spcBef>
                <a:spcPts val="0"/>
              </a:spcBef>
              <a:spcAft>
                <a:spcPts val="0"/>
              </a:spcAft>
              <a:buClr>
                <a:srgbClr val="C3260C"/>
              </a:buClr>
              <a:buSzPts val="3608"/>
              <a:buFont typeface="Georgia"/>
              <a:buChar char="*"/>
            </a:pPr>
            <a:r>
              <a:rPr b="1" i="0" lang="en-US" sz="2775" u="sng" cap="none" strike="noStrike">
                <a:solidFill>
                  <a:srgbClr val="3F3F3F"/>
                </a:solidFill>
                <a:latin typeface="Trebuchet MS"/>
                <a:ea typeface="Trebuchet MS"/>
                <a:cs typeface="Trebuchet MS"/>
                <a:sym typeface="Trebuchet MS"/>
              </a:rPr>
              <a:t>Where can I find Water </a:t>
            </a:r>
            <a:r>
              <a:rPr b="0" i="0" lang="en-US" sz="2220" u="sng" cap="none" strike="noStrike">
                <a:solidFill>
                  <a:srgbClr val="3F3F3F"/>
                </a:solidFill>
                <a:latin typeface="Trebuchet MS"/>
                <a:ea typeface="Trebuchet MS"/>
                <a:cs typeface="Trebuchet MS"/>
                <a:sym typeface="Trebuchet MS"/>
              </a:rPr>
              <a:t>Inside the Home?</a:t>
            </a:r>
            <a:endParaRPr/>
          </a:p>
          <a:p>
            <a:pPr indent="-37782" lvl="0" marL="228600" marR="0" rtl="0" algn="l">
              <a:lnSpc>
                <a:spcPct val="80000"/>
              </a:lnSpc>
              <a:spcBef>
                <a:spcPts val="670"/>
              </a:spcBef>
              <a:spcAft>
                <a:spcPts val="0"/>
              </a:spcAft>
              <a:buClr>
                <a:srgbClr val="C3260C"/>
              </a:buClr>
              <a:buSzPts val="2405"/>
              <a:buFont typeface="Georgia"/>
              <a:buNone/>
            </a:pPr>
            <a:r>
              <a:t/>
            </a:r>
            <a:endParaRPr b="0" i="0" sz="1850" u="none" cap="none" strike="noStrike">
              <a:solidFill>
                <a:srgbClr val="3F3F3F"/>
              </a:solidFill>
              <a:latin typeface="Trebuchet MS"/>
              <a:ea typeface="Trebuchet MS"/>
              <a:cs typeface="Trebuchet MS"/>
              <a:sym typeface="Trebuchet MS"/>
            </a:endParaRPr>
          </a:p>
          <a:p>
            <a:pPr indent="-190500" lvl="0" marL="228600" marR="0" rtl="0" algn="l">
              <a:lnSpc>
                <a:spcPct val="80000"/>
              </a:lnSpc>
              <a:spcBef>
                <a:spcPts val="744"/>
              </a:spcBef>
              <a:spcAft>
                <a:spcPts val="0"/>
              </a:spcAft>
              <a:buClr>
                <a:srgbClr val="C3260C"/>
              </a:buClr>
              <a:buSzPts val="2886"/>
              <a:buFont typeface="Georgia"/>
              <a:buChar char="*"/>
            </a:pPr>
            <a:r>
              <a:rPr b="0" i="0" lang="en-US" sz="2220" u="none" cap="none" strike="noStrike">
                <a:solidFill>
                  <a:srgbClr val="3F3F3F"/>
                </a:solidFill>
                <a:latin typeface="Trebuchet MS"/>
                <a:ea typeface="Trebuchet MS"/>
                <a:cs typeface="Trebuchet MS"/>
                <a:sym typeface="Trebuchet MS"/>
              </a:rPr>
              <a:t>If you know your water will go out:  </a:t>
            </a:r>
            <a:r>
              <a:rPr b="0" i="0" lang="en-US" sz="2220" u="sng" cap="none" strike="noStrike">
                <a:solidFill>
                  <a:srgbClr val="3F3F3F"/>
                </a:solidFill>
                <a:latin typeface="Trebuchet MS"/>
                <a:ea typeface="Trebuchet MS"/>
                <a:cs typeface="Trebuchet MS"/>
                <a:sym typeface="Trebuchet MS"/>
              </a:rPr>
              <a:t>CaptainDaves.com</a:t>
            </a:r>
            <a:endParaRPr/>
          </a:p>
          <a:p>
            <a:pPr indent="-22510" lvl="0" marL="228600" marR="0" rtl="0" algn="l">
              <a:lnSpc>
                <a:spcPct val="80000"/>
              </a:lnSpc>
              <a:spcBef>
                <a:spcPts val="707"/>
              </a:spcBef>
              <a:spcAft>
                <a:spcPts val="0"/>
              </a:spcAft>
              <a:buClr>
                <a:srgbClr val="C3260C"/>
              </a:buClr>
              <a:buSzPts val="2646"/>
              <a:buFont typeface="Georgia"/>
              <a:buNone/>
            </a:pPr>
            <a:r>
              <a:t/>
            </a:r>
            <a:endParaRPr b="0" i="0" sz="2035" u="none" cap="none" strike="noStrike">
              <a:solidFill>
                <a:srgbClr val="3F3F3F"/>
              </a:solidFill>
              <a:latin typeface="Trebuchet MS"/>
              <a:ea typeface="Trebuchet MS"/>
              <a:cs typeface="Trebuchet MS"/>
              <a:sym typeface="Trebuchet MS"/>
            </a:endParaRPr>
          </a:p>
          <a:p>
            <a:pPr indent="-193040" lvl="1" marL="548640" marR="0" rtl="0" algn="l">
              <a:lnSpc>
                <a:spcPct val="80000"/>
              </a:lnSpc>
              <a:spcBef>
                <a:spcPts val="707"/>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Put 2-3 heavy-duty plastic trash bags (without post-consumer recycled content) inside each other. Then fill inside w/water. You can use a trash can to give structure to the bags.</a:t>
            </a:r>
            <a:endParaRPr/>
          </a:p>
          <a:p>
            <a:pPr indent="-25050" lvl="1" marL="548640" marR="0" rtl="0" algn="l">
              <a:lnSpc>
                <a:spcPct val="80000"/>
              </a:lnSpc>
              <a:spcBef>
                <a:spcPts val="707"/>
              </a:spcBef>
              <a:spcAft>
                <a:spcPts val="0"/>
              </a:spcAft>
              <a:buClr>
                <a:srgbClr val="C3260C"/>
              </a:buClr>
              <a:buSzPts val="2646"/>
              <a:buFont typeface="Georgia"/>
              <a:buNone/>
            </a:pPr>
            <a:r>
              <a:t/>
            </a:r>
            <a:endParaRPr b="0" i="0" sz="2035" u="none" cap="none" strike="noStrike">
              <a:solidFill>
                <a:srgbClr val="3F3F3F"/>
              </a:solidFill>
              <a:latin typeface="Trebuchet MS"/>
              <a:ea typeface="Trebuchet MS"/>
              <a:cs typeface="Trebuchet MS"/>
              <a:sym typeface="Trebuchet MS"/>
            </a:endParaRPr>
          </a:p>
          <a:p>
            <a:pPr indent="-193040" lvl="1" marL="548640" marR="0" rtl="0" algn="l">
              <a:lnSpc>
                <a:spcPct val="80000"/>
              </a:lnSpc>
              <a:spcBef>
                <a:spcPts val="707"/>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Fill large, clean containers and cover so you can use the water for drinking and cooking.</a:t>
            </a:r>
            <a:endParaRPr/>
          </a:p>
          <a:p>
            <a:pPr indent="-25050" lvl="1" marL="548640" marR="0" rtl="0" algn="l">
              <a:lnSpc>
                <a:spcPct val="80000"/>
              </a:lnSpc>
              <a:spcBef>
                <a:spcPts val="707"/>
              </a:spcBef>
              <a:spcAft>
                <a:spcPts val="0"/>
              </a:spcAft>
              <a:buClr>
                <a:srgbClr val="C3260C"/>
              </a:buClr>
              <a:buSzPts val="2646"/>
              <a:buFont typeface="Georgia"/>
              <a:buNone/>
            </a:pPr>
            <a:r>
              <a:t/>
            </a:r>
            <a:endParaRPr b="0" i="0" sz="2035" u="none" cap="none" strike="noStrike">
              <a:solidFill>
                <a:srgbClr val="3F3F3F"/>
              </a:solidFill>
              <a:latin typeface="Trebuchet MS"/>
              <a:ea typeface="Trebuchet MS"/>
              <a:cs typeface="Trebuchet MS"/>
              <a:sym typeface="Trebuchet MS"/>
            </a:endParaRPr>
          </a:p>
          <a:p>
            <a:pPr indent="-193040" lvl="1" marL="548640" marR="0" rtl="0" algn="l">
              <a:lnSpc>
                <a:spcPct val="80000"/>
              </a:lnSpc>
              <a:spcBef>
                <a:spcPts val="707"/>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Tubs hold @ 65 gallons.  Fill your cleaned tub almost to the top. While you probably won't want to drink this water, it can be used to flush toilets, wash hands, dishes, clothes, etc.</a:t>
            </a:r>
            <a:endParaRPr/>
          </a:p>
          <a:p>
            <a:pPr indent="-40322" lvl="1" marL="548640" marR="0" rtl="0" algn="l">
              <a:lnSpc>
                <a:spcPct val="80000"/>
              </a:lnSpc>
              <a:spcBef>
                <a:spcPts val="670"/>
              </a:spcBef>
              <a:spcAft>
                <a:spcPts val="0"/>
              </a:spcAft>
              <a:buClr>
                <a:srgbClr val="C3260C"/>
              </a:buClr>
              <a:buSzPts val="2405"/>
              <a:buFont typeface="Georgia"/>
              <a:buNone/>
            </a:pPr>
            <a:r>
              <a:t/>
            </a:r>
            <a:endParaRPr b="0" i="0" sz="1850" u="none" cap="none" strike="noStrike">
              <a:solidFill>
                <a:srgbClr val="3F3F3F"/>
              </a:solidFill>
              <a:latin typeface="Trebuchet MS"/>
              <a:ea typeface="Trebuchet MS"/>
              <a:cs typeface="Trebuchet MS"/>
              <a:sym typeface="Trebuchet MS"/>
            </a:endParaRPr>
          </a:p>
          <a:p>
            <a:pPr indent="-187960" lvl="2" marL="822960" marR="0" rtl="0" algn="l">
              <a:lnSpc>
                <a:spcPct val="80000"/>
              </a:lnSpc>
              <a:spcBef>
                <a:spcPts val="633"/>
              </a:spcBef>
              <a:spcAft>
                <a:spcPts val="0"/>
              </a:spcAft>
              <a:buClr>
                <a:srgbClr val="C3260C"/>
              </a:buClr>
              <a:buSzPts val="2165"/>
              <a:buFont typeface="Georgia"/>
              <a:buChar char="*"/>
            </a:pPr>
            <a:r>
              <a:rPr b="0" i="0" lang="en-US" sz="1665" u="none" cap="none" strike="noStrike">
                <a:solidFill>
                  <a:srgbClr val="3F3F3F"/>
                </a:solidFill>
                <a:latin typeface="Trebuchet MS"/>
                <a:ea typeface="Trebuchet MS"/>
                <a:cs typeface="Trebuchet MS"/>
                <a:sym typeface="Trebuchet MS"/>
              </a:rPr>
              <a:t>WaterBob (10 ml LLDPE 100 gallons, 16 weeks, 1 for $30) or the Aquapod kit (4 ml LLDPE 65 gallons, 8 weeks, 1/$25 or 3/$40), The Reservoir $23, all with siphons.</a:t>
            </a:r>
            <a:endParaRPr/>
          </a:p>
          <a:p>
            <a:pPr indent="-53054" lvl="0" marL="228600" marR="0" rtl="0" algn="l">
              <a:lnSpc>
                <a:spcPct val="80000"/>
              </a:lnSpc>
              <a:spcBef>
                <a:spcPts val="633"/>
              </a:spcBef>
              <a:spcAft>
                <a:spcPts val="0"/>
              </a:spcAft>
              <a:buClr>
                <a:srgbClr val="C3260C"/>
              </a:buClr>
              <a:buSzPts val="2165"/>
              <a:buFont typeface="Georgia"/>
              <a:buNone/>
            </a:pPr>
            <a:r>
              <a:t/>
            </a:r>
            <a:endParaRPr b="0" i="0" sz="166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idx="1" type="body"/>
          </p:nvPr>
        </p:nvSpPr>
        <p:spPr>
          <a:xfrm>
            <a:off x="533400" y="457200"/>
            <a:ext cx="8153400" cy="62484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90000"/>
              </a:lnSpc>
              <a:spcBef>
                <a:spcPts val="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After a disaster, close the water valve to the outside of your home ASAP.  This will:</a:t>
            </a:r>
            <a:endParaRPr/>
          </a:p>
          <a:p>
            <a:pPr indent="-193040" lvl="1" marL="548640" marR="0" rtl="0" algn="l">
              <a:lnSpc>
                <a:spcPct val="90000"/>
              </a:lnSpc>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Prevent contaminated water from entering your house.  </a:t>
            </a:r>
            <a:endParaRPr b="0" i="0" sz="1800" u="none" cap="none" strike="noStrike">
              <a:solidFill>
                <a:srgbClr val="3F3F3F"/>
              </a:solidFill>
              <a:latin typeface="Trebuchet MS"/>
              <a:ea typeface="Trebuchet MS"/>
              <a:cs typeface="Trebuchet MS"/>
              <a:sym typeface="Trebuchet MS"/>
            </a:endParaRPr>
          </a:p>
          <a:p>
            <a:pPr indent="-193040" lvl="1" marL="548640" marR="0" rtl="0" algn="l">
              <a:lnSpc>
                <a:spcPct val="90000"/>
              </a:lnSpc>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Prevent good water from running out as pressure to the entire system drops.</a:t>
            </a:r>
            <a:endParaRPr b="0" i="0" sz="18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If your tap water is safe to drink (per authorities), so is the water in pipes and water tank.  </a:t>
            </a:r>
            <a:r>
              <a:rPr b="0" i="0" lang="en-US" sz="2200" u="sng" cap="none" strike="noStrike">
                <a:solidFill>
                  <a:srgbClr val="3F3F3F"/>
                </a:solidFill>
                <a:latin typeface="Trebuchet MS"/>
                <a:ea typeface="Trebuchet MS"/>
                <a:cs typeface="Trebuchet MS"/>
                <a:sym typeface="Trebuchet MS"/>
              </a:rPr>
              <a:t>CDC</a:t>
            </a:r>
            <a:endParaRPr b="0" i="0" sz="22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Access water remaining in pipes </a:t>
            </a:r>
            <a:r>
              <a:rPr b="0" i="0" lang="en-US" sz="2200" u="sng" cap="none" strike="noStrike">
                <a:solidFill>
                  <a:srgbClr val="3F3F3F"/>
                </a:solidFill>
                <a:latin typeface="Trebuchet MS"/>
                <a:ea typeface="Trebuchet MS"/>
                <a:cs typeface="Trebuchet MS"/>
                <a:sym typeface="Trebuchet MS"/>
              </a:rPr>
              <a:t>Epiccenter.com</a:t>
            </a:r>
            <a:r>
              <a:rPr b="0" i="0" lang="en-US" sz="2200" u="none" cap="none" strike="noStrike">
                <a:solidFill>
                  <a:srgbClr val="3F3F3F"/>
                </a:solidFill>
                <a:latin typeface="Trebuchet MS"/>
                <a:ea typeface="Trebuchet MS"/>
                <a:cs typeface="Trebuchet MS"/>
                <a:sym typeface="Trebuchet MS"/>
              </a:rPr>
              <a:t> after closing the valve to the outside of home.</a:t>
            </a:r>
            <a:endParaRPr/>
          </a:p>
          <a:p>
            <a:pPr indent="-193040" lvl="1" marL="548640" marR="0" rtl="0" algn="l">
              <a:lnSpc>
                <a:spcPct val="90000"/>
              </a:lnSpc>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Open a faucet on highest floor to let air into the system = no vacuum created.  </a:t>
            </a:r>
            <a:r>
              <a:rPr b="0" i="0" lang="en-US" sz="2000" u="sng" cap="none" strike="noStrike">
                <a:solidFill>
                  <a:srgbClr val="3F3F3F"/>
                </a:solidFill>
                <a:latin typeface="Trebuchet MS"/>
                <a:ea typeface="Trebuchet MS"/>
                <a:cs typeface="Trebuchet MS"/>
                <a:sym typeface="Trebuchet MS"/>
              </a:rPr>
              <a:t>CDC</a:t>
            </a:r>
            <a:endParaRPr b="0" i="0" sz="1800" u="none" cap="none" strike="noStrike">
              <a:solidFill>
                <a:srgbClr val="3F3F3F"/>
              </a:solidFill>
              <a:latin typeface="Trebuchet MS"/>
              <a:ea typeface="Trebuchet MS"/>
              <a:cs typeface="Trebuchet MS"/>
              <a:sym typeface="Trebuchet MS"/>
            </a:endParaRPr>
          </a:p>
          <a:p>
            <a:pPr indent="-193040" lvl="1" marL="548640" marR="0" rtl="0" algn="l">
              <a:lnSpc>
                <a:spcPct val="90000"/>
              </a:lnSpc>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Open a faucet at the lowest level with a clean container or hose under it.</a:t>
            </a:r>
            <a:endParaRPr b="0" i="0" sz="1800" u="none" cap="none" strike="noStrike">
              <a:solidFill>
                <a:srgbClr val="3F3F3F"/>
              </a:solidFill>
              <a:latin typeface="Trebuchet MS"/>
              <a:ea typeface="Trebuchet MS"/>
              <a:cs typeface="Trebuchet MS"/>
              <a:sym typeface="Trebuchet MS"/>
            </a:endParaRPr>
          </a:p>
          <a:p>
            <a:pPr indent="-193040" lvl="1" marL="548640" marR="0" rtl="0" algn="l">
              <a:lnSpc>
                <a:spcPct val="90000"/>
              </a:lnSpc>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Repeat this for both hot and cold systems.  </a:t>
            </a:r>
            <a:r>
              <a:rPr b="0" i="0" lang="en-US" sz="2000" u="sng" cap="none" strike="noStrike">
                <a:solidFill>
                  <a:srgbClr val="3F3F3F"/>
                </a:solidFill>
                <a:latin typeface="Trebuchet MS"/>
                <a:ea typeface="Trebuchet MS"/>
                <a:cs typeface="Trebuchet MS"/>
                <a:sym typeface="Trebuchet MS"/>
              </a:rPr>
              <a:t>CaptainDaves.com</a:t>
            </a:r>
            <a:endParaRPr b="0" i="0" sz="18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Never drink from radiators or waterbeds </a:t>
            </a:r>
            <a:r>
              <a:rPr b="0" i="0" lang="en-US" sz="2200" u="sng" cap="none" strike="noStrike">
                <a:solidFill>
                  <a:srgbClr val="3F3F3F"/>
                </a:solidFill>
                <a:latin typeface="Trebuchet MS"/>
                <a:ea typeface="Trebuchet MS"/>
                <a:cs typeface="Trebuchet MS"/>
                <a:sym typeface="Trebuchet MS"/>
              </a:rPr>
              <a:t>CDC </a:t>
            </a:r>
            <a:r>
              <a:rPr b="0" i="0" lang="en-US" sz="2200" u="none" cap="none" strike="noStrike">
                <a:solidFill>
                  <a:srgbClr val="3F3F3F"/>
                </a:solidFill>
                <a:latin typeface="Trebuchet MS"/>
                <a:ea typeface="Trebuchet MS"/>
                <a:cs typeface="Trebuchet MS"/>
                <a:sym typeface="Trebuchet MS"/>
              </a:rPr>
              <a:t>since they have algaecide; double size waterbed holds 200 gal for hygiene and sanitation only.</a:t>
            </a:r>
            <a:endParaRPr/>
          </a:p>
          <a:p>
            <a:pPr indent="-41910" lvl="0" marL="228600" marR="0" rtl="0" algn="l">
              <a:lnSpc>
                <a:spcPct val="90000"/>
              </a:lnSpc>
              <a:spcBef>
                <a:spcPts val="660"/>
              </a:spcBef>
              <a:spcAft>
                <a:spcPts val="0"/>
              </a:spcAft>
              <a:buClr>
                <a:srgbClr val="C3260C"/>
              </a:buClr>
              <a:buSzPts val="2340"/>
              <a:buFont typeface="Georgia"/>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80000"/>
              </a:lnSpc>
              <a:spcBef>
                <a:spcPts val="0"/>
              </a:spcBef>
              <a:spcAft>
                <a:spcPts val="0"/>
              </a:spcAft>
              <a:buClr>
                <a:srgbClr val="C3260C"/>
              </a:buClr>
              <a:buSzPts val="2886"/>
              <a:buFont typeface="Georgia"/>
              <a:buChar char="*"/>
            </a:pPr>
            <a:r>
              <a:rPr b="0" i="0" lang="en-US" sz="2220" u="none" cap="none" strike="noStrike">
                <a:solidFill>
                  <a:srgbClr val="3F3F3F"/>
                </a:solidFill>
                <a:latin typeface="Trebuchet MS"/>
                <a:ea typeface="Trebuchet MS"/>
                <a:cs typeface="Trebuchet MS"/>
                <a:sym typeface="Trebuchet MS"/>
              </a:rPr>
              <a:t>Water drained from an upright hot water tank.  A typical water heater holds 30-60 gallons of water.  A yearly draining of the tank avoids settled particles. </a:t>
            </a:r>
            <a:endParaRPr b="0" i="0" sz="2220" u="none" cap="none" strike="noStrike">
              <a:solidFill>
                <a:srgbClr val="3F3F3F"/>
              </a:solidFill>
              <a:latin typeface="Trebuchet MS"/>
              <a:ea typeface="Trebuchet MS"/>
              <a:cs typeface="Trebuchet MS"/>
              <a:sym typeface="Trebuchet MS"/>
            </a:endParaRPr>
          </a:p>
          <a:p>
            <a:pPr indent="-193040" lvl="1" marL="548640" marR="0" rtl="0" algn="l">
              <a:lnSpc>
                <a:spcPct val="80000"/>
              </a:lnSpc>
              <a:spcBef>
                <a:spcPts val="707"/>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Turn off the gas/electric supply to tank to prevent heater from operating without water.  </a:t>
            </a:r>
            <a:endParaRPr/>
          </a:p>
          <a:p>
            <a:pPr indent="-193040" lvl="1" marL="548640" marR="0" rtl="0" algn="l">
              <a:lnSpc>
                <a:spcPct val="80000"/>
              </a:lnSpc>
              <a:spcBef>
                <a:spcPts val="707"/>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Let water heater cool before draining so it does not scald you.  </a:t>
            </a:r>
            <a:r>
              <a:rPr b="0" i="0" lang="en-US" sz="2035" u="sng" cap="none" strike="noStrike">
                <a:solidFill>
                  <a:srgbClr val="3F3F3F"/>
                </a:solidFill>
                <a:latin typeface="Trebuchet MS"/>
                <a:ea typeface="Trebuchet MS"/>
                <a:cs typeface="Trebuchet MS"/>
                <a:sym typeface="Trebuchet MS"/>
              </a:rPr>
              <a:t>NationalTerrorAlert.com</a:t>
            </a:r>
            <a:endParaRPr b="0" i="0" sz="2035" u="none" cap="none" strike="noStrike">
              <a:solidFill>
                <a:srgbClr val="3F3F3F"/>
              </a:solidFill>
              <a:latin typeface="Trebuchet MS"/>
              <a:ea typeface="Trebuchet MS"/>
              <a:cs typeface="Trebuchet MS"/>
              <a:sym typeface="Trebuchet MS"/>
            </a:endParaRPr>
          </a:p>
          <a:p>
            <a:pPr indent="-193040" lvl="1" marL="548640" marR="0" rtl="0" algn="l">
              <a:lnSpc>
                <a:spcPct val="80000"/>
              </a:lnSpc>
              <a:spcBef>
                <a:spcPts val="707"/>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Open the drain at the bottom of the tank.  </a:t>
            </a:r>
            <a:endParaRPr/>
          </a:p>
          <a:p>
            <a:pPr indent="-193040" lvl="1" marL="548640" marR="0" rtl="0" algn="l">
              <a:lnSpc>
                <a:spcPct val="80000"/>
              </a:lnSpc>
              <a:spcBef>
                <a:spcPts val="707"/>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Place clean containers under drain.  </a:t>
            </a:r>
            <a:r>
              <a:rPr b="0" i="0" lang="en-US" sz="2035" u="sng" cap="none" strike="noStrike">
                <a:solidFill>
                  <a:srgbClr val="3F3F3F"/>
                </a:solidFill>
                <a:latin typeface="Trebuchet MS"/>
                <a:ea typeface="Trebuchet MS"/>
                <a:cs typeface="Trebuchet MS"/>
                <a:sym typeface="Trebuchet MS"/>
              </a:rPr>
              <a:t>RC</a:t>
            </a:r>
            <a:endParaRPr b="0" i="0" sz="2035" u="none" cap="none" strike="noStrike">
              <a:solidFill>
                <a:srgbClr val="3F3F3F"/>
              </a:solidFill>
              <a:latin typeface="Trebuchet MS"/>
              <a:ea typeface="Trebuchet MS"/>
              <a:cs typeface="Trebuchet MS"/>
              <a:sym typeface="Trebuchet MS"/>
            </a:endParaRPr>
          </a:p>
          <a:p>
            <a:pPr indent="-193040" lvl="1" marL="548640" marR="0" rtl="0" algn="l">
              <a:lnSpc>
                <a:spcPct val="80000"/>
              </a:lnSpc>
              <a:spcBef>
                <a:spcPts val="707"/>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Close the water intake valve into the tank by closing the faucet at the top of the tank. </a:t>
            </a:r>
            <a:endParaRPr/>
          </a:p>
          <a:p>
            <a:pPr indent="-193040" lvl="1" marL="548640" marR="0" rtl="0" algn="l">
              <a:lnSpc>
                <a:spcPct val="80000"/>
              </a:lnSpc>
              <a:spcBef>
                <a:spcPts val="707"/>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You may need to turn on a hot water faucet elsewhere to alleviate vacuum.</a:t>
            </a:r>
            <a:endParaRPr/>
          </a:p>
          <a:p>
            <a:pPr indent="-193040" lvl="1" marL="548640" marR="0" rtl="0" algn="l">
              <a:lnSpc>
                <a:spcPct val="80000"/>
              </a:lnSpc>
              <a:spcBef>
                <a:spcPts val="707"/>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Allow sediment to settle or discard the first few gallons if they contain rust or sediment </a:t>
            </a:r>
            <a:r>
              <a:rPr b="0" i="0" lang="en-US" sz="2035" u="sng" cap="none" strike="noStrike">
                <a:solidFill>
                  <a:srgbClr val="3F3F3F"/>
                </a:solidFill>
                <a:latin typeface="Trebuchet MS"/>
                <a:ea typeface="Trebuchet MS"/>
                <a:cs typeface="Trebuchet MS"/>
                <a:sym typeface="Trebuchet MS"/>
              </a:rPr>
              <a:t>CO Extension</a:t>
            </a:r>
            <a:r>
              <a:rPr b="0" i="0" lang="en-US" sz="2035" u="none" cap="none" strike="noStrike">
                <a:solidFill>
                  <a:srgbClr val="3F3F3F"/>
                </a:solidFill>
                <a:latin typeface="Trebuchet MS"/>
                <a:ea typeface="Trebuchet MS"/>
                <a:cs typeface="Trebuchet MS"/>
                <a:sym typeface="Trebuchet MS"/>
              </a:rPr>
              <a:t> or just boil and use it for hygiene purposes.</a:t>
            </a:r>
            <a:endParaRPr/>
          </a:p>
          <a:p>
            <a:pPr indent="-193040" lvl="1" marL="548640" marR="0" rtl="0" algn="l">
              <a:lnSpc>
                <a:spcPct val="80000"/>
              </a:lnSpc>
              <a:spcBef>
                <a:spcPts val="707"/>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Reopen the water valve and let the tank fill with water once emergency is over.</a:t>
            </a:r>
            <a:endParaRPr/>
          </a:p>
          <a:p>
            <a:pPr indent="-193040" lvl="1" marL="548640" marR="0" rtl="0" algn="l">
              <a:lnSpc>
                <a:spcPct val="80000"/>
              </a:lnSpc>
              <a:spcBef>
                <a:spcPts val="707"/>
              </a:spcBef>
              <a:spcAft>
                <a:spcPts val="0"/>
              </a:spcAft>
              <a:buClr>
                <a:srgbClr val="C3260C"/>
              </a:buClr>
              <a:buSzPts val="2646"/>
              <a:buFont typeface="Georgia"/>
              <a:buChar char="*"/>
            </a:pPr>
            <a:r>
              <a:rPr b="0" i="0" lang="en-US" sz="2035" u="none" cap="none" strike="noStrike">
                <a:solidFill>
                  <a:srgbClr val="3F3F3F"/>
                </a:solidFill>
                <a:latin typeface="Trebuchet MS"/>
                <a:ea typeface="Trebuchet MS"/>
                <a:cs typeface="Trebuchet MS"/>
                <a:sym typeface="Trebuchet MS"/>
              </a:rPr>
              <a:t>Have professional turn on gas/electricity only AFTER the previous step is done.</a:t>
            </a:r>
            <a:endParaRPr b="0" i="0" sz="203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80000"/>
              </a:lnSpc>
              <a:spcBef>
                <a:spcPts val="0"/>
              </a:spcBef>
              <a:spcAft>
                <a:spcPts val="0"/>
              </a:spcAft>
              <a:buClr>
                <a:srgbClr val="C3260C"/>
              </a:buClr>
              <a:buSzPts val="2886"/>
              <a:buFont typeface="Georgia"/>
              <a:buChar char="*"/>
            </a:pPr>
            <a:r>
              <a:rPr b="0" i="0" lang="en-US" sz="2220" u="none" cap="none" strike="noStrike">
                <a:solidFill>
                  <a:srgbClr val="3F3F3F"/>
                </a:solidFill>
                <a:latin typeface="Trebuchet MS"/>
                <a:ea typeface="Trebuchet MS"/>
                <a:cs typeface="Trebuchet MS"/>
                <a:sym typeface="Trebuchet MS"/>
              </a:rPr>
              <a:t>Water (5 gal) dipped from the flush tank (not bowl) of toilet. </a:t>
            </a:r>
            <a:r>
              <a:rPr b="0" i="0" lang="en-US" sz="2220" u="sng" cap="none" strike="noStrike">
                <a:solidFill>
                  <a:srgbClr val="3F3F3F"/>
                </a:solidFill>
                <a:latin typeface="Trebuchet MS"/>
                <a:ea typeface="Trebuchet MS"/>
                <a:cs typeface="Trebuchet MS"/>
                <a:sym typeface="Trebuchet MS"/>
              </a:rPr>
              <a:t>RC </a:t>
            </a:r>
            <a:r>
              <a:rPr b="0" i="0" lang="en-US" sz="2220" u="none" cap="none" strike="noStrike">
                <a:solidFill>
                  <a:srgbClr val="3F3F3F"/>
                </a:solidFill>
                <a:latin typeface="Trebuchet MS"/>
                <a:ea typeface="Trebuchet MS"/>
                <a:cs typeface="Trebuchet MS"/>
                <a:sym typeface="Trebuchet MS"/>
              </a:rPr>
              <a:t>says no.  Everyone else says:</a:t>
            </a:r>
            <a:endParaRPr/>
          </a:p>
          <a:p>
            <a:pPr indent="-193039" lvl="1" marL="548640" marR="0" rtl="0" algn="l">
              <a:lnSpc>
                <a:spcPct val="80000"/>
              </a:lnSpc>
              <a:spcBef>
                <a:spcPts val="670"/>
              </a:spcBef>
              <a:spcAft>
                <a:spcPts val="0"/>
              </a:spcAft>
              <a:buClr>
                <a:srgbClr val="C3260C"/>
              </a:buClr>
              <a:buSzPts val="2405"/>
              <a:buFont typeface="Georgia"/>
              <a:buChar char="*"/>
            </a:pPr>
            <a:r>
              <a:rPr b="0" i="0" lang="en-US" sz="1850" u="none" cap="none" strike="noStrike">
                <a:solidFill>
                  <a:srgbClr val="3F3F3F"/>
                </a:solidFill>
                <a:latin typeface="Trebuchet MS"/>
                <a:ea typeface="Trebuchet MS"/>
                <a:cs typeface="Trebuchet MS"/>
                <a:sym typeface="Trebuchet MS"/>
              </a:rPr>
              <a:t>Purify water before using.  </a:t>
            </a:r>
            <a:endParaRPr/>
          </a:p>
          <a:p>
            <a:pPr indent="-193039" lvl="1" marL="548640" marR="0" rtl="0" algn="l">
              <a:lnSpc>
                <a:spcPct val="80000"/>
              </a:lnSpc>
              <a:spcBef>
                <a:spcPts val="670"/>
              </a:spcBef>
              <a:spcAft>
                <a:spcPts val="0"/>
              </a:spcAft>
              <a:buClr>
                <a:srgbClr val="C3260C"/>
              </a:buClr>
              <a:buSzPts val="2405"/>
              <a:buFont typeface="Georgia"/>
              <a:buChar char="*"/>
            </a:pPr>
            <a:r>
              <a:rPr b="0" i="0" lang="en-US" sz="1850" u="none" cap="none" strike="noStrike">
                <a:solidFill>
                  <a:srgbClr val="3F3F3F"/>
                </a:solidFill>
                <a:latin typeface="Trebuchet MS"/>
                <a:ea typeface="Trebuchet MS"/>
                <a:cs typeface="Trebuchet MS"/>
                <a:sym typeface="Trebuchet MS"/>
              </a:rPr>
              <a:t>Do not use chemically treated "blue" water. </a:t>
            </a:r>
            <a:endParaRPr b="0" i="0" sz="1850" u="none" cap="none" strike="noStrike">
              <a:solidFill>
                <a:srgbClr val="3F3F3F"/>
              </a:solidFill>
              <a:latin typeface="Trebuchet MS"/>
              <a:ea typeface="Trebuchet MS"/>
              <a:cs typeface="Trebuchet MS"/>
              <a:sym typeface="Trebuchet MS"/>
            </a:endParaRPr>
          </a:p>
          <a:p>
            <a:pPr indent="-190500" lvl="0" marL="228600" marR="0" rtl="0" algn="l">
              <a:lnSpc>
                <a:spcPct val="80000"/>
              </a:lnSpc>
              <a:spcBef>
                <a:spcPts val="744"/>
              </a:spcBef>
              <a:spcAft>
                <a:spcPts val="0"/>
              </a:spcAft>
              <a:buClr>
                <a:srgbClr val="C3260C"/>
              </a:buClr>
              <a:buSzPts val="2886"/>
              <a:buFont typeface="Georgia"/>
              <a:buChar char="*"/>
            </a:pPr>
            <a:r>
              <a:rPr b="0" i="0" lang="en-US" sz="2220" u="none" cap="none" strike="noStrike">
                <a:solidFill>
                  <a:srgbClr val="3F3F3F"/>
                </a:solidFill>
                <a:latin typeface="Trebuchet MS"/>
                <a:ea typeface="Trebuchet MS"/>
                <a:cs typeface="Trebuchet MS"/>
                <a:sym typeface="Trebuchet MS"/>
              </a:rPr>
              <a:t>Water from a swimming pool</a:t>
            </a:r>
            <a:r>
              <a:rPr b="1" i="0" lang="en-US" sz="2220" u="none" cap="none" strike="noStrike">
                <a:solidFill>
                  <a:srgbClr val="3F3F3F"/>
                </a:solidFill>
                <a:latin typeface="Trebuchet MS"/>
                <a:ea typeface="Trebuchet MS"/>
                <a:cs typeface="Trebuchet MS"/>
                <a:sym typeface="Trebuchet MS"/>
              </a:rPr>
              <a:t> </a:t>
            </a:r>
            <a:r>
              <a:rPr b="0" i="0" lang="en-US" sz="2220" u="none" cap="none" strike="noStrike">
                <a:solidFill>
                  <a:srgbClr val="3F3F3F"/>
                </a:solidFill>
                <a:latin typeface="Trebuchet MS"/>
                <a:ea typeface="Trebuchet MS"/>
                <a:cs typeface="Trebuchet MS"/>
                <a:sym typeface="Trebuchet MS"/>
              </a:rPr>
              <a:t>MAY be used for hygiene purposes only. If consumed, this water can cause diarrhea, even permanent kidney damage, from chlorine contact.   </a:t>
            </a:r>
            <a:r>
              <a:rPr b="0" i="0" lang="en-US" sz="2220" u="sng" cap="none" strike="noStrike">
                <a:solidFill>
                  <a:srgbClr val="3F3F3F"/>
                </a:solidFill>
                <a:latin typeface="Trebuchet MS"/>
                <a:ea typeface="Trebuchet MS"/>
                <a:cs typeface="Trebuchet MS"/>
                <a:sym typeface="Trebuchet MS"/>
              </a:rPr>
              <a:t>Epiccenter.com</a:t>
            </a:r>
            <a:endParaRPr b="0" i="0" sz="2220" u="none" cap="none" strike="noStrike">
              <a:solidFill>
                <a:srgbClr val="3F3F3F"/>
              </a:solidFill>
              <a:latin typeface="Trebuchet MS"/>
              <a:ea typeface="Trebuchet MS"/>
              <a:cs typeface="Trebuchet MS"/>
              <a:sym typeface="Trebuchet MS"/>
            </a:endParaRPr>
          </a:p>
          <a:p>
            <a:pPr indent="-190500" lvl="0" marL="228600" marR="0" rtl="0" algn="l">
              <a:lnSpc>
                <a:spcPct val="80000"/>
              </a:lnSpc>
              <a:spcBef>
                <a:spcPts val="744"/>
              </a:spcBef>
              <a:spcAft>
                <a:spcPts val="0"/>
              </a:spcAft>
              <a:buClr>
                <a:srgbClr val="C3260C"/>
              </a:buClr>
              <a:buSzPts val="2886"/>
              <a:buFont typeface="Georgia"/>
              <a:buChar char="*"/>
            </a:pPr>
            <a:r>
              <a:rPr b="0" i="0" lang="en-US" sz="2220" u="none" cap="none" strike="noStrike">
                <a:solidFill>
                  <a:srgbClr val="3F3F3F"/>
                </a:solidFill>
                <a:latin typeface="Trebuchet MS"/>
                <a:ea typeface="Trebuchet MS"/>
                <a:cs typeface="Trebuchet MS"/>
                <a:sym typeface="Trebuchet MS"/>
              </a:rPr>
              <a:t>Being able to use pool or spa water depends on who and what has been in it, if it’s been maintained, what chemicals have been used.  Research the best way to maintain your pool so the water could be filtered and disinfected in an emergency. </a:t>
            </a:r>
            <a:r>
              <a:rPr b="0" i="0" lang="en-US" sz="2220" u="sng" cap="none" strike="noStrike">
                <a:solidFill>
                  <a:schemeClr val="hlink"/>
                </a:solidFill>
                <a:latin typeface="Trebuchet MS"/>
                <a:ea typeface="Trebuchet MS"/>
                <a:cs typeface="Trebuchet MS"/>
                <a:sym typeface="Trebuchet MS"/>
                <a:hlinkClick r:id="rId3"/>
              </a:rPr>
              <a:t>http://www.lowes.com/projects/other-activities/swimming-pool-maintenance/project</a:t>
            </a:r>
            <a:r>
              <a:rPr b="0" i="0" lang="en-US" sz="2220" u="none" cap="none" strike="noStrike">
                <a:solidFill>
                  <a:srgbClr val="3F3F3F"/>
                </a:solidFill>
                <a:latin typeface="Trebuchet MS"/>
                <a:ea typeface="Trebuchet MS"/>
                <a:cs typeface="Trebuchet MS"/>
                <a:sym typeface="Trebuchet MS"/>
              </a:rPr>
              <a:t> </a:t>
            </a:r>
            <a:endParaRPr/>
          </a:p>
          <a:p>
            <a:pPr indent="-190500" lvl="0" marL="228600" marR="0" rtl="0" algn="l">
              <a:lnSpc>
                <a:spcPct val="80000"/>
              </a:lnSpc>
              <a:spcBef>
                <a:spcPts val="744"/>
              </a:spcBef>
              <a:spcAft>
                <a:spcPts val="0"/>
              </a:spcAft>
              <a:buClr>
                <a:srgbClr val="C3260C"/>
              </a:buClr>
              <a:buSzPts val="2886"/>
              <a:buFont typeface="Georgia"/>
              <a:buChar char="*"/>
            </a:pPr>
            <a:r>
              <a:rPr b="0" i="0" lang="en-US" sz="2220" u="none" cap="none" strike="noStrike">
                <a:solidFill>
                  <a:srgbClr val="3F3F3F"/>
                </a:solidFill>
                <a:latin typeface="Trebuchet MS"/>
                <a:ea typeface="Trebuchet MS"/>
                <a:cs typeface="Trebuchet MS"/>
                <a:sym typeface="Trebuchet MS"/>
              </a:rPr>
              <a:t>“Pool, toilet tank and spa water should be considered your supply of last resort. Pool or spa water should be used only if it is first boiled (disinfecting chlorine bleach is probably not an adequate safeguard by itself). As mentioned earlier, don't forget to strain the water through a piece of clean cloth before treating.”  </a:t>
            </a:r>
            <a:r>
              <a:rPr b="0" i="0" lang="en-US" sz="2220" u="sng" cap="none" strike="noStrike">
                <a:solidFill>
                  <a:srgbClr val="3F3F3F"/>
                </a:solidFill>
                <a:latin typeface="Trebuchet MS"/>
                <a:ea typeface="Trebuchet MS"/>
                <a:cs typeface="Trebuchet MS"/>
                <a:sym typeface="Trebuchet MS"/>
              </a:rPr>
              <a:t>Stanford.edu</a:t>
            </a:r>
            <a:endParaRPr b="0" i="0" sz="2220" u="none" cap="none" strike="noStrike">
              <a:solidFill>
                <a:srgbClr val="3F3F3F"/>
              </a:solidFill>
              <a:latin typeface="Trebuchet MS"/>
              <a:ea typeface="Trebuchet MS"/>
              <a:cs typeface="Trebuchet MS"/>
              <a:sym typeface="Trebuchet MS"/>
            </a:endParaRPr>
          </a:p>
          <a:p>
            <a:pPr indent="-22510" lvl="0" marL="228600" marR="0" rtl="0" algn="l">
              <a:lnSpc>
                <a:spcPct val="80000"/>
              </a:lnSpc>
              <a:spcBef>
                <a:spcPts val="707"/>
              </a:spcBef>
              <a:spcAft>
                <a:spcPts val="0"/>
              </a:spcAft>
              <a:buClr>
                <a:srgbClr val="C3260C"/>
              </a:buClr>
              <a:buSzPts val="2646"/>
              <a:buFont typeface="Georgia"/>
              <a:buNone/>
            </a:pPr>
            <a:r>
              <a:t/>
            </a:r>
            <a:endParaRPr b="0" i="0" sz="2035" u="none" cap="none" strike="noStrike">
              <a:solidFill>
                <a:srgbClr val="3F3F3F"/>
              </a:solidFill>
              <a:latin typeface="Trebuchet MS"/>
              <a:ea typeface="Trebuchet MS"/>
              <a:cs typeface="Trebuchet MS"/>
              <a:sym typeface="Trebuchet MS"/>
            </a:endParaRPr>
          </a:p>
          <a:p>
            <a:pPr indent="-53054" lvl="0" marL="228600" marR="0" rtl="0" algn="l">
              <a:lnSpc>
                <a:spcPct val="80000"/>
              </a:lnSpc>
              <a:spcBef>
                <a:spcPts val="633"/>
              </a:spcBef>
              <a:spcAft>
                <a:spcPts val="0"/>
              </a:spcAft>
              <a:buClr>
                <a:srgbClr val="C3260C"/>
              </a:buClr>
              <a:buSzPts val="2165"/>
              <a:buFont typeface="Georgia"/>
              <a:buNone/>
            </a:pPr>
            <a:r>
              <a:t/>
            </a:r>
            <a:endParaRPr b="0" i="0" sz="166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Water used to cook food should be retained and used again.  </a:t>
            </a:r>
            <a:r>
              <a:rPr b="0" i="0" lang="en-US" sz="2200" u="sng" cap="none" strike="noStrike">
                <a:solidFill>
                  <a:srgbClr val="3F3F3F"/>
                </a:solidFill>
                <a:latin typeface="Trebuchet MS"/>
                <a:ea typeface="Trebuchet MS"/>
                <a:cs typeface="Trebuchet MS"/>
                <a:sym typeface="Trebuchet MS"/>
              </a:rPr>
              <a:t>CaptainDaves.com</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Use water from canned vegetables to cook with.</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Use juice from canned fruits to sweeten other foods (oatmeal, pancakes, muffins).</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Melt ice cubes from freezer or scrape inside of freezer for the build-up on the sides of your freezer and melt.  If electricity is out, use drain at bottom of freezer as ice inside melts.</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Use water from washing hands, clothes and dishes to flush toilets/plants.  </a:t>
            </a:r>
            <a:r>
              <a:rPr b="0" i="0" lang="en-US" sz="2200" u="sng" cap="none" strike="noStrike">
                <a:solidFill>
                  <a:srgbClr val="3F3F3F"/>
                </a:solidFill>
                <a:latin typeface="Trebuchet MS"/>
                <a:ea typeface="Trebuchet MS"/>
                <a:cs typeface="Trebuchet MS"/>
                <a:sym typeface="Trebuchet MS"/>
              </a:rPr>
              <a:t>CaptainDaves.com</a:t>
            </a:r>
            <a:endParaRPr b="0" i="0" sz="2200" u="none" cap="none" strike="noStrike">
              <a:solidFill>
                <a:srgbClr val="3F3F3F"/>
              </a:solidFill>
              <a:latin typeface="Trebuchet MS"/>
              <a:ea typeface="Trebuchet MS"/>
              <a:cs typeface="Trebuchet MS"/>
              <a:sym typeface="Trebuchet MS"/>
            </a:endParaRPr>
          </a:p>
          <a:p>
            <a:pPr indent="-41910" lvl="0" marL="228600" marR="0" rtl="0" algn="l">
              <a:spcBef>
                <a:spcPts val="660"/>
              </a:spcBef>
              <a:spcAft>
                <a:spcPts val="0"/>
              </a:spcAft>
              <a:buClr>
                <a:srgbClr val="C3260C"/>
              </a:buClr>
              <a:buSzPts val="2340"/>
              <a:buFont typeface="Georgia"/>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1" type="body"/>
          </p:nvPr>
        </p:nvSpPr>
        <p:spPr>
          <a:xfrm>
            <a:off x="533400" y="731520"/>
            <a:ext cx="8153400" cy="5745480"/>
          </a:xfrm>
          <a:prstGeom prst="rect">
            <a:avLst/>
          </a:prstGeom>
          <a:noFill/>
          <a:ln>
            <a:noFill/>
          </a:ln>
        </p:spPr>
        <p:txBody>
          <a:bodyPr anchorCtr="0" anchor="t" bIns="45700" lIns="91425" spcFirstLastPara="1" rIns="91425" wrap="square" tIns="45700">
            <a:noAutofit/>
          </a:bodyPr>
          <a:lstStyle/>
          <a:p>
            <a:pPr indent="-190500" lvl="0" marL="228600" marR="0" rtl="0" algn="l">
              <a:lnSpc>
                <a:spcPct val="90000"/>
              </a:lnSpc>
              <a:spcBef>
                <a:spcPts val="0"/>
              </a:spcBef>
              <a:spcAft>
                <a:spcPts val="0"/>
              </a:spcAft>
              <a:buClr>
                <a:srgbClr val="C3260C"/>
              </a:buClr>
              <a:buSzPts val="3640"/>
              <a:buFont typeface="Georgia"/>
              <a:buChar char="*"/>
            </a:pPr>
            <a:r>
              <a:rPr b="1" i="0" lang="en-US" sz="2800" u="sng" cap="none" strike="noStrike">
                <a:solidFill>
                  <a:srgbClr val="3F3F3F"/>
                </a:solidFill>
                <a:latin typeface="Trebuchet MS"/>
                <a:ea typeface="Trebuchet MS"/>
                <a:cs typeface="Trebuchet MS"/>
                <a:sym typeface="Trebuchet MS"/>
              </a:rPr>
              <a:t>How can I conserve/save water?</a:t>
            </a:r>
            <a:r>
              <a:rPr b="0" i="0" lang="en-US" sz="2800" u="none" cap="none" strike="noStrike">
                <a:solidFill>
                  <a:srgbClr val="3F3F3F"/>
                </a:solidFill>
                <a:latin typeface="Trebuchet MS"/>
                <a:ea typeface="Trebuchet MS"/>
                <a:cs typeface="Trebuchet MS"/>
                <a:sym typeface="Trebuchet MS"/>
              </a:rPr>
              <a:t>  </a:t>
            </a:r>
            <a:r>
              <a:rPr b="0" i="0" lang="en-US" sz="2400" u="none" cap="none" strike="noStrike">
                <a:solidFill>
                  <a:srgbClr val="3F3F3F"/>
                </a:solidFill>
                <a:latin typeface="Trebuchet MS"/>
                <a:ea typeface="Trebuchet MS"/>
                <a:cs typeface="Trebuchet MS"/>
                <a:sym typeface="Trebuchet MS"/>
              </a:rPr>
              <a:t>Think about:</a:t>
            </a:r>
            <a:endParaRPr b="0" i="0" sz="2000" u="none" cap="none" strike="noStrike">
              <a:solidFill>
                <a:srgbClr val="3F3F3F"/>
              </a:solidFill>
              <a:latin typeface="Trebuchet MS"/>
              <a:ea typeface="Trebuchet MS"/>
              <a:cs typeface="Trebuchet MS"/>
              <a:sym typeface="Trebuchet MS"/>
            </a:endParaRPr>
          </a:p>
          <a:p>
            <a:pPr indent="7620" lvl="0" marL="228600" marR="0" rtl="0" algn="l">
              <a:lnSpc>
                <a:spcPct val="90000"/>
              </a:lnSpc>
              <a:spcBef>
                <a:spcPts val="780"/>
              </a:spcBef>
              <a:spcAft>
                <a:spcPts val="0"/>
              </a:spcAft>
              <a:buClr>
                <a:srgbClr val="C3260C"/>
              </a:buClr>
              <a:buSzPts val="3120"/>
              <a:buFont typeface="Georgia"/>
              <a:buNone/>
            </a:pPr>
            <a:r>
              <a:t/>
            </a:r>
            <a:endParaRPr b="0" i="0" sz="24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How many times can you use the same water?</a:t>
            </a:r>
            <a:endParaRPr/>
          </a:p>
          <a:p>
            <a:pPr indent="-7619" lvl="0" marL="45720" marR="0" rtl="0" algn="l">
              <a:lnSpc>
                <a:spcPct val="90000"/>
              </a:lnSpc>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How little water can you use and still do the job?</a:t>
            </a:r>
            <a:endParaRPr/>
          </a:p>
          <a:p>
            <a:pPr indent="-193040" lvl="1" marL="54864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Brush teeth with ¼ c water</a:t>
            </a:r>
            <a:endParaRPr/>
          </a:p>
          <a:p>
            <a:pPr indent="-193040" lvl="1" marL="54864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Hand wash dishes and clothes</a:t>
            </a:r>
            <a:endParaRPr/>
          </a:p>
          <a:p>
            <a:pPr indent="-193040" lvl="1" marL="54864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Sponge bath</a:t>
            </a:r>
            <a:endParaRPr/>
          </a:p>
          <a:p>
            <a:pPr indent="-8890" lvl="0" marL="228600" marR="0" rtl="0" algn="l">
              <a:lnSpc>
                <a:spcPct val="90000"/>
              </a:lnSpc>
              <a:spcBef>
                <a:spcPts val="740"/>
              </a:spcBef>
              <a:spcAft>
                <a:spcPts val="0"/>
              </a:spcAft>
              <a:buClr>
                <a:srgbClr val="C3260C"/>
              </a:buClr>
              <a:buSzPts val="2860"/>
              <a:buFont typeface="Georgia"/>
              <a:buNone/>
            </a:pPr>
            <a:r>
              <a:t/>
            </a:r>
            <a:endParaRPr b="0" i="0" sz="2200" u="sng" cap="none" strike="noStrike">
              <a:solidFill>
                <a:schemeClr val="hlink"/>
              </a:solidFill>
              <a:latin typeface="Trebuchet MS"/>
              <a:ea typeface="Trebuchet MS"/>
              <a:cs typeface="Trebuchet MS"/>
              <a:sym typeface="Trebuchet MS"/>
              <a:hlinkClick r:id="rId3"/>
            </a:endParaRPr>
          </a:p>
          <a:p>
            <a:pPr indent="-190500" lvl="0" marL="228600" marR="0" rtl="0" algn="l">
              <a:lnSpc>
                <a:spcPct val="90000"/>
              </a:lnSpc>
              <a:spcBef>
                <a:spcPts val="740"/>
              </a:spcBef>
              <a:spcAft>
                <a:spcPts val="0"/>
              </a:spcAft>
              <a:buClr>
                <a:srgbClr val="C3260C"/>
              </a:buClr>
              <a:buSzPts val="2860"/>
              <a:buFont typeface="Georgia"/>
              <a:buChar char="*"/>
            </a:pPr>
            <a:r>
              <a:rPr b="0" i="0" lang="en-US" sz="2200" u="sng" cap="none" strike="noStrike">
                <a:solidFill>
                  <a:schemeClr val="hlink"/>
                </a:solidFill>
                <a:latin typeface="Trebuchet MS"/>
                <a:ea typeface="Trebuchet MS"/>
                <a:cs typeface="Trebuchet MS"/>
                <a:sym typeface="Trebuchet MS"/>
                <a:hlinkClick r:id="rId4"/>
              </a:rPr>
              <a:t>http://wateruseitwisely.com/100-ways-to-conserve</a:t>
            </a:r>
            <a:r>
              <a:rPr b="0" i="0" lang="en-US" sz="2200" u="sng" cap="none" strike="noStrike">
                <a:solidFill>
                  <a:srgbClr val="3F3F3F"/>
                </a:solidFill>
                <a:latin typeface="Trebuchet MS"/>
                <a:ea typeface="Trebuchet MS"/>
                <a:cs typeface="Trebuchet MS"/>
                <a:sym typeface="Trebuchet MS"/>
              </a:rPr>
              <a:t> </a:t>
            </a:r>
            <a:endParaRPr b="0" i="0" sz="2200" u="none" cap="none" strike="noStrike">
              <a:solidFill>
                <a:srgbClr val="3F3F3F"/>
              </a:solidFill>
              <a:latin typeface="Trebuchet MS"/>
              <a:ea typeface="Trebuchet MS"/>
              <a:cs typeface="Trebuchet MS"/>
              <a:sym typeface="Trebuchet MS"/>
            </a:endParaRPr>
          </a:p>
          <a:p>
            <a:pPr indent="-8890" lvl="0" marL="228600" marR="0" rtl="0" algn="l">
              <a:lnSpc>
                <a:spcPct val="90000"/>
              </a:lnSpc>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See the FEMA website or my disaster book under the DROUGHT section.</a:t>
            </a:r>
            <a:endParaRPr/>
          </a:p>
          <a:p>
            <a:pPr indent="-7619" lvl="0" marL="45720" marR="0" rtl="0" algn="l">
              <a:lnSpc>
                <a:spcPct val="90000"/>
              </a:lnSpc>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608"/>
              <a:buFont typeface="Georgia"/>
              <a:buChar char="*"/>
            </a:pPr>
            <a:r>
              <a:rPr b="1" i="0" lang="en-US" sz="2775" u="sng" cap="none" strike="noStrike">
                <a:solidFill>
                  <a:srgbClr val="3F3F3F"/>
                </a:solidFill>
                <a:latin typeface="Trebuchet MS"/>
                <a:ea typeface="Trebuchet MS"/>
                <a:cs typeface="Trebuchet MS"/>
                <a:sym typeface="Trebuchet MS"/>
              </a:rPr>
              <a:t>How much water do I need? </a:t>
            </a:r>
            <a:endParaRPr b="0" i="0" sz="2775" u="none" cap="none" strike="noStrike">
              <a:solidFill>
                <a:srgbClr val="3F3F3F"/>
              </a:solidFill>
              <a:latin typeface="Trebuchet MS"/>
              <a:ea typeface="Trebuchet MS"/>
              <a:cs typeface="Trebuchet MS"/>
              <a:sym typeface="Trebuchet MS"/>
            </a:endParaRPr>
          </a:p>
          <a:p>
            <a:pPr indent="-7619" lvl="0" marL="45720" marR="0" rtl="0" algn="l">
              <a:spcBef>
                <a:spcPts val="781"/>
              </a:spcBef>
              <a:spcAft>
                <a:spcPts val="0"/>
              </a:spcAft>
              <a:buClr>
                <a:srgbClr val="C3260C"/>
              </a:buClr>
              <a:buSzPts val="3127"/>
              <a:buFont typeface="Georgia"/>
              <a:buNone/>
            </a:pPr>
            <a:r>
              <a:t/>
            </a:r>
            <a:endParaRPr b="0" i="0" sz="2405" u="none" cap="none" strike="noStrike">
              <a:solidFill>
                <a:srgbClr val="3F3F3F"/>
              </a:solidFill>
              <a:latin typeface="Trebuchet MS"/>
              <a:ea typeface="Trebuchet MS"/>
              <a:cs typeface="Trebuchet MS"/>
              <a:sym typeface="Trebuchet MS"/>
            </a:endParaRPr>
          </a:p>
          <a:p>
            <a:pPr indent="-190500" lvl="0" marL="228600" marR="0" rtl="0" algn="l">
              <a:spcBef>
                <a:spcPts val="744"/>
              </a:spcBef>
              <a:spcAft>
                <a:spcPts val="0"/>
              </a:spcAft>
              <a:buClr>
                <a:srgbClr val="C3260C"/>
              </a:buClr>
              <a:buSzPts val="2886"/>
              <a:buFont typeface="Georgia"/>
              <a:buChar char="*"/>
            </a:pPr>
            <a:r>
              <a:rPr b="0" i="0" lang="en-US" sz="2220" u="sng" cap="none" strike="noStrike">
                <a:solidFill>
                  <a:schemeClr val="hlink"/>
                </a:solidFill>
                <a:latin typeface="Trebuchet MS"/>
                <a:ea typeface="Trebuchet MS"/>
                <a:cs typeface="Trebuchet MS"/>
                <a:sym typeface="Trebuchet MS"/>
                <a:hlinkClick r:id="rId3"/>
              </a:rPr>
              <a:t>https://www.redcross.org/images/MEDIA_CustomProductCatalog/m4440181_Food_and_Water-English.revised_7-09.pdf</a:t>
            </a:r>
            <a:endParaRPr b="0" i="0" sz="2220" u="none" cap="none" strike="noStrike">
              <a:solidFill>
                <a:srgbClr val="3F3F3F"/>
              </a:solidFill>
              <a:latin typeface="Trebuchet MS"/>
              <a:ea typeface="Trebuchet MS"/>
              <a:cs typeface="Trebuchet MS"/>
              <a:sym typeface="Trebuchet MS"/>
            </a:endParaRPr>
          </a:p>
          <a:p>
            <a:pPr indent="-7238" lvl="0" marL="228600" marR="0" rtl="0" algn="l">
              <a:spcBef>
                <a:spcPts val="744"/>
              </a:spcBef>
              <a:spcAft>
                <a:spcPts val="0"/>
              </a:spcAft>
              <a:buClr>
                <a:srgbClr val="C3260C"/>
              </a:buClr>
              <a:buSzPts val="2886"/>
              <a:buFont typeface="Georgia"/>
              <a:buNone/>
            </a:pPr>
            <a:r>
              <a:t/>
            </a:r>
            <a:endParaRPr b="0" i="0" sz="2220" u="none" cap="none" strike="noStrike">
              <a:solidFill>
                <a:srgbClr val="3F3F3F"/>
              </a:solidFill>
              <a:latin typeface="Trebuchet MS"/>
              <a:ea typeface="Trebuchet MS"/>
              <a:cs typeface="Trebuchet MS"/>
              <a:sym typeface="Trebuchet MS"/>
            </a:endParaRPr>
          </a:p>
          <a:p>
            <a:pPr indent="-190500" lvl="0" marL="228600" marR="0" rtl="0" algn="l">
              <a:spcBef>
                <a:spcPts val="744"/>
              </a:spcBef>
              <a:spcAft>
                <a:spcPts val="0"/>
              </a:spcAft>
              <a:buClr>
                <a:srgbClr val="C3260C"/>
              </a:buClr>
              <a:buSzPts val="2886"/>
              <a:buFont typeface="Georgia"/>
              <a:buChar char="*"/>
            </a:pPr>
            <a:r>
              <a:rPr b="0" i="0" lang="en-US" sz="2220" u="none" cap="none" strike="noStrike">
                <a:solidFill>
                  <a:srgbClr val="3F3F3F"/>
                </a:solidFill>
                <a:latin typeface="Trebuchet MS"/>
                <a:ea typeface="Trebuchet MS"/>
                <a:cs typeface="Trebuchet MS"/>
                <a:sym typeface="Trebuchet MS"/>
              </a:rPr>
              <a:t>Normal, active person needs at least ½ gallon drinking water daily </a:t>
            </a:r>
            <a:r>
              <a:rPr b="0" i="0" lang="en-US" sz="2220" u="sng" cap="none" strike="noStrike">
                <a:solidFill>
                  <a:srgbClr val="3F3F3F"/>
                </a:solidFill>
                <a:latin typeface="Trebuchet MS"/>
                <a:ea typeface="Trebuchet MS"/>
                <a:cs typeface="Trebuchet MS"/>
                <a:sym typeface="Trebuchet MS"/>
              </a:rPr>
              <a:t>FEMA/RC</a:t>
            </a:r>
            <a:r>
              <a:rPr b="0" i="0" lang="en-US" sz="2220" u="none" cap="none" strike="noStrike">
                <a:solidFill>
                  <a:srgbClr val="3F3F3F"/>
                </a:solidFill>
                <a:latin typeface="Trebuchet MS"/>
                <a:ea typeface="Trebuchet MS"/>
                <a:cs typeface="Trebuchet MS"/>
                <a:sym typeface="Trebuchet MS"/>
              </a:rPr>
              <a:t> or quart of water with no activity </a:t>
            </a:r>
            <a:r>
              <a:rPr b="0" i="0" lang="en-US" sz="2220" u="sng" cap="none" strike="noStrike">
                <a:solidFill>
                  <a:srgbClr val="3F3F3F"/>
                </a:solidFill>
                <a:latin typeface="Trebuchet MS"/>
                <a:ea typeface="Trebuchet MS"/>
                <a:cs typeface="Trebuchet MS"/>
                <a:sym typeface="Trebuchet MS"/>
              </a:rPr>
              <a:t>DOD</a:t>
            </a:r>
            <a:r>
              <a:rPr b="0" i="0" lang="en-US" sz="2220" u="none" cap="none" strike="noStrike">
                <a:solidFill>
                  <a:srgbClr val="3F3F3F"/>
                </a:solidFill>
                <a:latin typeface="Trebuchet MS"/>
                <a:ea typeface="Trebuchet MS"/>
                <a:cs typeface="Trebuchet MS"/>
                <a:sym typeface="Trebuchet MS"/>
              </a:rPr>
              <a:t>; 2 quarts/day to drink, 2 quarts for food prep/sanitation  </a:t>
            </a:r>
            <a:r>
              <a:rPr b="0" i="0" lang="en-US" sz="2220" u="sng" cap="none" strike="noStrike">
                <a:solidFill>
                  <a:srgbClr val="3F3F3F"/>
                </a:solidFill>
                <a:latin typeface="Trebuchet MS"/>
                <a:ea typeface="Trebuchet MS"/>
                <a:cs typeface="Trebuchet MS"/>
                <a:sym typeface="Trebuchet MS"/>
              </a:rPr>
              <a:t>CDC</a:t>
            </a:r>
            <a:endParaRPr b="0" i="0" sz="2220" u="none" cap="none" strike="noStrike">
              <a:solidFill>
                <a:srgbClr val="3F3F3F"/>
              </a:solidFill>
              <a:latin typeface="Trebuchet MS"/>
              <a:ea typeface="Trebuchet MS"/>
              <a:cs typeface="Trebuchet MS"/>
              <a:sym typeface="Trebuchet MS"/>
            </a:endParaRPr>
          </a:p>
          <a:p>
            <a:pPr indent="-7238" lvl="0" marL="228600" marR="0" rtl="0" algn="l">
              <a:spcBef>
                <a:spcPts val="744"/>
              </a:spcBef>
              <a:spcAft>
                <a:spcPts val="0"/>
              </a:spcAft>
              <a:buClr>
                <a:srgbClr val="C3260C"/>
              </a:buClr>
              <a:buSzPts val="2886"/>
              <a:buFont typeface="Georgia"/>
              <a:buNone/>
            </a:pPr>
            <a:r>
              <a:t/>
            </a:r>
            <a:endParaRPr b="0" i="0" sz="2220" u="none" cap="none" strike="noStrike">
              <a:solidFill>
                <a:srgbClr val="3F3F3F"/>
              </a:solidFill>
              <a:latin typeface="Trebuchet MS"/>
              <a:ea typeface="Trebuchet MS"/>
              <a:cs typeface="Trebuchet MS"/>
              <a:sym typeface="Trebuchet MS"/>
            </a:endParaRPr>
          </a:p>
          <a:p>
            <a:pPr indent="-190500" lvl="0" marL="228600" marR="0" rtl="0" algn="l">
              <a:spcBef>
                <a:spcPts val="744"/>
              </a:spcBef>
              <a:spcAft>
                <a:spcPts val="0"/>
              </a:spcAft>
              <a:buClr>
                <a:srgbClr val="C3260C"/>
              </a:buClr>
              <a:buSzPts val="2886"/>
              <a:buFont typeface="Georgia"/>
              <a:buChar char="*"/>
            </a:pPr>
            <a:r>
              <a:rPr b="0" i="0" lang="en-US" sz="2220" u="none" cap="none" strike="noStrike">
                <a:solidFill>
                  <a:srgbClr val="3F3F3F"/>
                </a:solidFill>
                <a:latin typeface="Trebuchet MS"/>
                <a:ea typeface="Trebuchet MS"/>
                <a:cs typeface="Trebuchet MS"/>
                <a:sym typeface="Trebuchet MS"/>
              </a:rPr>
              <a:t>2-week supply of one gallon/person/day  </a:t>
            </a:r>
            <a:r>
              <a:rPr b="0" i="0" lang="en-US" sz="2220" u="sng" cap="none" strike="noStrike">
                <a:solidFill>
                  <a:srgbClr val="3F3F3F"/>
                </a:solidFill>
                <a:latin typeface="Trebuchet MS"/>
                <a:ea typeface="Trebuchet MS"/>
                <a:cs typeface="Trebuchet MS"/>
                <a:sym typeface="Trebuchet MS"/>
              </a:rPr>
              <a:t>RC/DOD/Providentliving.org</a:t>
            </a:r>
            <a:endParaRPr/>
          </a:p>
          <a:p>
            <a:pPr indent="-7619" lvl="0" marL="45720" marR="0" rtl="0" algn="l">
              <a:spcBef>
                <a:spcPts val="744"/>
              </a:spcBef>
              <a:spcAft>
                <a:spcPts val="0"/>
              </a:spcAft>
              <a:buClr>
                <a:srgbClr val="C3260C"/>
              </a:buClr>
              <a:buSzPts val="2886"/>
              <a:buFont typeface="Georgia"/>
              <a:buNone/>
            </a:pPr>
            <a:r>
              <a:t/>
            </a:r>
            <a:endParaRPr b="0" i="0" sz="2220" u="none" cap="none" strike="noStrike">
              <a:solidFill>
                <a:srgbClr val="3F3F3F"/>
              </a:solidFill>
              <a:latin typeface="Trebuchet MS"/>
              <a:ea typeface="Trebuchet MS"/>
              <a:cs typeface="Trebuchet MS"/>
              <a:sym typeface="Trebuchet MS"/>
            </a:endParaRPr>
          </a:p>
          <a:p>
            <a:pPr indent="-190500" lvl="0" marL="228600" marR="0" rtl="0" algn="l">
              <a:spcBef>
                <a:spcPts val="744"/>
              </a:spcBef>
              <a:spcAft>
                <a:spcPts val="0"/>
              </a:spcAft>
              <a:buClr>
                <a:srgbClr val="C3260C"/>
              </a:buClr>
              <a:buSzPts val="2886"/>
              <a:buFont typeface="Georgia"/>
              <a:buChar char="*"/>
            </a:pPr>
            <a:r>
              <a:rPr b="0" i="0" lang="en-US" sz="2220" u="none" cap="none" strike="noStrike">
                <a:solidFill>
                  <a:srgbClr val="3F3F3F"/>
                </a:solidFill>
                <a:latin typeface="Trebuchet MS"/>
                <a:ea typeface="Trebuchet MS"/>
                <a:cs typeface="Trebuchet MS"/>
                <a:sym typeface="Trebuchet MS"/>
              </a:rPr>
              <a:t>Male needs 3.7L, female needs 2.7L daily, active adults in warm weather need 6+L  </a:t>
            </a:r>
            <a:r>
              <a:rPr b="0" i="0" lang="en-US" sz="2220" u="sng" cap="none" strike="noStrike">
                <a:solidFill>
                  <a:srgbClr val="3F3F3F"/>
                </a:solidFill>
                <a:latin typeface="Trebuchet MS"/>
                <a:ea typeface="Trebuchet MS"/>
                <a:cs typeface="Trebuchet MS"/>
                <a:sym typeface="Trebuchet MS"/>
              </a:rPr>
              <a:t>Auerbach</a:t>
            </a:r>
            <a:endParaRPr b="0" i="0" sz="222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Consider:  pregnant, nursing, ill, hot weather, pets, barter ☺</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Minimize the amount of water needed by reducing activity and staying cool.</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a:p>
            <a:pPr indent="-190500" lvl="0" marL="228600" marR="0" rtl="0" algn="l">
              <a:spcBef>
                <a:spcPts val="740"/>
              </a:spcBef>
              <a:spcAft>
                <a:spcPts val="0"/>
              </a:spcAft>
              <a:buClr>
                <a:srgbClr val="C3260C"/>
              </a:buClr>
              <a:buSzPts val="2860"/>
              <a:buFont typeface="Georgia"/>
              <a:buChar char="*"/>
            </a:pPr>
            <a:r>
              <a:rPr b="0" i="0" lang="en-US" sz="2200" u="none" cap="none" strike="noStrike">
                <a:solidFill>
                  <a:srgbClr val="3F3F3F"/>
                </a:solidFill>
                <a:latin typeface="Trebuchet MS"/>
                <a:ea typeface="Trebuchet MS"/>
                <a:cs typeface="Trebuchet MS"/>
                <a:sym typeface="Trebuchet MS"/>
              </a:rPr>
              <a:t>Never ration water.  Drink what you need today and find more later.  </a:t>
            </a:r>
            <a:r>
              <a:rPr b="0" i="0" lang="en-US" sz="2200" u="sng" cap="none" strike="noStrike">
                <a:solidFill>
                  <a:srgbClr val="3F3F3F"/>
                </a:solidFill>
                <a:latin typeface="Trebuchet MS"/>
                <a:ea typeface="Trebuchet MS"/>
                <a:cs typeface="Trebuchet MS"/>
                <a:sym typeface="Trebuchet MS"/>
              </a:rPr>
              <a:t>RC/CDC</a:t>
            </a:r>
            <a:endParaRPr b="0" i="0" sz="2200" u="none" cap="none" strike="noStrike">
              <a:solidFill>
                <a:srgbClr val="3F3F3F"/>
              </a:solidFill>
              <a:latin typeface="Trebuchet MS"/>
              <a:ea typeface="Trebuchet MS"/>
              <a:cs typeface="Trebuchet MS"/>
              <a:sym typeface="Trebuchet MS"/>
            </a:endParaRPr>
          </a:p>
          <a:p>
            <a:pPr indent="-193040" lvl="1" marL="548640" marR="0" rtl="0" algn="l">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Genuine thirst develops only after dehydration is present.  If fluid intake occurs after thirst and is less than fluid loss, the outcome is progressive dehydration. </a:t>
            </a:r>
            <a:r>
              <a:rPr b="0" i="0" lang="en-US" sz="2000" u="sng" cap="none" strike="noStrike">
                <a:solidFill>
                  <a:srgbClr val="3F3F3F"/>
                </a:solidFill>
                <a:latin typeface="Trebuchet MS"/>
                <a:ea typeface="Trebuchet MS"/>
                <a:cs typeface="Trebuchet MS"/>
                <a:sym typeface="Trebuchet MS"/>
              </a:rPr>
              <a:t> Auerbach</a:t>
            </a:r>
            <a:endParaRPr b="0" i="0" sz="2000" u="none" cap="none" strike="noStrike">
              <a:solidFill>
                <a:srgbClr val="3F3F3F"/>
              </a:solidFill>
              <a:latin typeface="Trebuchet MS"/>
              <a:ea typeface="Trebuchet MS"/>
              <a:cs typeface="Trebuchet MS"/>
              <a:sym typeface="Trebuchet MS"/>
            </a:endParaRPr>
          </a:p>
          <a:p>
            <a:pPr indent="-193040" lvl="1" marL="548640" marR="0" rtl="0" algn="l">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Physical symptoms only manifest when fluid losses are severe and debilitating; affect memory, decision making, vision, attention, mathematics. </a:t>
            </a:r>
            <a:r>
              <a:rPr b="0" i="0" lang="en-US" sz="2000" u="sng" cap="none" strike="noStrike">
                <a:solidFill>
                  <a:srgbClr val="3F3F3F"/>
                </a:solidFill>
                <a:latin typeface="Trebuchet MS"/>
                <a:ea typeface="Trebuchet MS"/>
                <a:cs typeface="Trebuchet MS"/>
                <a:sym typeface="Trebuchet MS"/>
              </a:rPr>
              <a:t> Auerbach</a:t>
            </a:r>
            <a:endParaRPr b="0" i="0" sz="2000" u="none" cap="none" strike="noStrike">
              <a:solidFill>
                <a:srgbClr val="3F3F3F"/>
              </a:solidFill>
              <a:latin typeface="Trebuchet MS"/>
              <a:ea typeface="Trebuchet MS"/>
              <a:cs typeface="Trebuchet MS"/>
              <a:sym typeface="Trebuchet MS"/>
            </a:endParaRPr>
          </a:p>
          <a:p>
            <a:pPr indent="-193040" lvl="1" marL="548640" marR="0" rtl="0" algn="l">
              <a:spcBef>
                <a:spcPts val="700"/>
              </a:spcBef>
              <a:spcAft>
                <a:spcPts val="0"/>
              </a:spcAft>
              <a:buClr>
                <a:srgbClr val="C3260C"/>
              </a:buClr>
              <a:buSzPts val="2600"/>
              <a:buFont typeface="Georgia"/>
              <a:buChar char="*"/>
            </a:pPr>
            <a:r>
              <a:rPr b="0" i="0" lang="en-US" sz="2000" u="none" cap="none" strike="noStrike">
                <a:solidFill>
                  <a:srgbClr val="3F3F3F"/>
                </a:solidFill>
                <a:latin typeface="Trebuchet MS"/>
                <a:ea typeface="Trebuchet MS"/>
                <a:cs typeface="Trebuchet MS"/>
                <a:sym typeface="Trebuchet MS"/>
              </a:rPr>
              <a:t>Loss of sodium can result in death; consumption of electrolyte supplemented drink should substantially delay or prevent this outcome.  </a:t>
            </a:r>
            <a:r>
              <a:rPr b="0" i="0" lang="en-US" sz="2000" u="sng" cap="none" strike="noStrike">
                <a:solidFill>
                  <a:srgbClr val="3F3F3F"/>
                </a:solidFill>
                <a:latin typeface="Trebuchet MS"/>
                <a:ea typeface="Trebuchet MS"/>
                <a:cs typeface="Trebuchet MS"/>
                <a:sym typeface="Trebuchet MS"/>
              </a:rPr>
              <a:t>Auerbach</a:t>
            </a:r>
            <a:endParaRPr b="0" i="0" sz="20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640"/>
              <a:buFont typeface="Georgia"/>
              <a:buChar char="*"/>
            </a:pPr>
            <a:r>
              <a:rPr b="1" i="0" lang="en-US" sz="2800" u="sng" cap="none" strike="noStrike">
                <a:solidFill>
                  <a:srgbClr val="3F3F3F"/>
                </a:solidFill>
                <a:latin typeface="Trebuchet MS"/>
                <a:ea typeface="Trebuchet MS"/>
                <a:cs typeface="Trebuchet MS"/>
                <a:sym typeface="Trebuchet MS"/>
              </a:rPr>
              <a:t>What’s needed for success?  SIMPLE!</a:t>
            </a:r>
            <a:endParaRPr b="0" i="0" sz="2800" u="none" cap="none" strike="noStrike">
              <a:solidFill>
                <a:srgbClr val="3F3F3F"/>
              </a:solidFill>
              <a:latin typeface="Trebuchet MS"/>
              <a:ea typeface="Trebuchet MS"/>
              <a:cs typeface="Trebuchet MS"/>
              <a:sym typeface="Trebuchet MS"/>
            </a:endParaRPr>
          </a:p>
          <a:p>
            <a:pPr indent="24129" lvl="0" marL="228600" marR="0" rtl="0" algn="l">
              <a:spcBef>
                <a:spcPts val="820"/>
              </a:spcBef>
              <a:spcAft>
                <a:spcPts val="0"/>
              </a:spcAft>
              <a:buClr>
                <a:srgbClr val="C3260C"/>
              </a:buClr>
              <a:buSzPts val="3380"/>
              <a:buFont typeface="Georgia"/>
              <a:buNone/>
            </a:pPr>
            <a:r>
              <a:t/>
            </a:r>
            <a:endParaRPr b="0" i="0" sz="2600" u="none" cap="none" strike="noStrike">
              <a:solidFill>
                <a:srgbClr val="3F3F3F"/>
              </a:solidFill>
              <a:latin typeface="Trebuchet MS"/>
              <a:ea typeface="Trebuchet MS"/>
              <a:cs typeface="Trebuchet MS"/>
              <a:sym typeface="Trebuchet MS"/>
            </a:endParaRPr>
          </a:p>
          <a:p>
            <a:pPr indent="-190500" lvl="0" marL="228600" marR="0" rtl="0" algn="l">
              <a:spcBef>
                <a:spcPts val="820"/>
              </a:spcBef>
              <a:spcAft>
                <a:spcPts val="0"/>
              </a:spcAft>
              <a:buClr>
                <a:srgbClr val="C3260C"/>
              </a:buClr>
              <a:buSzPts val="3380"/>
              <a:buFont typeface="Georgia"/>
              <a:buChar char="*"/>
            </a:pPr>
            <a:r>
              <a:rPr b="0" i="0" lang="en-US" sz="2600" u="none" cap="none" strike="noStrike">
                <a:solidFill>
                  <a:srgbClr val="3F3F3F"/>
                </a:solidFill>
                <a:latin typeface="Trebuchet MS"/>
                <a:ea typeface="Trebuchet MS"/>
                <a:cs typeface="Trebuchet MS"/>
                <a:sym typeface="Trebuchet MS"/>
              </a:rPr>
              <a:t>Clean container</a:t>
            </a:r>
            <a:endParaRPr b="0" i="0" sz="2600" u="none" cap="none" strike="noStrike">
              <a:solidFill>
                <a:srgbClr val="3F3F3F"/>
              </a:solidFill>
              <a:latin typeface="Trebuchet MS"/>
              <a:ea typeface="Trebuchet MS"/>
              <a:cs typeface="Trebuchet MS"/>
              <a:sym typeface="Trebuchet MS"/>
            </a:endParaRPr>
          </a:p>
          <a:p>
            <a:pPr indent="24129" lvl="0" marL="228600" marR="0" rtl="0" algn="l">
              <a:spcBef>
                <a:spcPts val="820"/>
              </a:spcBef>
              <a:spcAft>
                <a:spcPts val="0"/>
              </a:spcAft>
              <a:buClr>
                <a:srgbClr val="C3260C"/>
              </a:buClr>
              <a:buSzPts val="3380"/>
              <a:buFont typeface="Georgia"/>
              <a:buNone/>
            </a:pPr>
            <a:r>
              <a:t/>
            </a:r>
            <a:endParaRPr b="0" i="0" sz="2600" u="none" cap="none" strike="noStrike">
              <a:solidFill>
                <a:srgbClr val="3F3F3F"/>
              </a:solidFill>
              <a:latin typeface="Trebuchet MS"/>
              <a:ea typeface="Trebuchet MS"/>
              <a:cs typeface="Trebuchet MS"/>
              <a:sym typeface="Trebuchet MS"/>
            </a:endParaRPr>
          </a:p>
          <a:p>
            <a:pPr indent="-190500" lvl="0" marL="228600" marR="0" rtl="0" algn="l">
              <a:spcBef>
                <a:spcPts val="820"/>
              </a:spcBef>
              <a:spcAft>
                <a:spcPts val="0"/>
              </a:spcAft>
              <a:buClr>
                <a:srgbClr val="C3260C"/>
              </a:buClr>
              <a:buSzPts val="3380"/>
              <a:buFont typeface="Georgia"/>
              <a:buChar char="*"/>
            </a:pPr>
            <a:r>
              <a:rPr b="0" i="0" lang="en-US" sz="2600" u="none" cap="none" strike="noStrike">
                <a:solidFill>
                  <a:srgbClr val="3F3F3F"/>
                </a:solidFill>
                <a:latin typeface="Trebuchet MS"/>
                <a:ea typeface="Trebuchet MS"/>
                <a:cs typeface="Trebuchet MS"/>
                <a:sym typeface="Trebuchet MS"/>
              </a:rPr>
              <a:t>Clean water</a:t>
            </a:r>
            <a:endParaRPr/>
          </a:p>
          <a:p>
            <a:pPr indent="24129" lvl="0" marL="228600" marR="0" rtl="0" algn="l">
              <a:spcBef>
                <a:spcPts val="820"/>
              </a:spcBef>
              <a:spcAft>
                <a:spcPts val="0"/>
              </a:spcAft>
              <a:buClr>
                <a:srgbClr val="C3260C"/>
              </a:buClr>
              <a:buSzPts val="3380"/>
              <a:buFont typeface="Georgia"/>
              <a:buNone/>
            </a:pPr>
            <a:r>
              <a:t/>
            </a:r>
            <a:endParaRPr b="0" i="0" sz="2600" u="none" cap="none" strike="noStrike">
              <a:solidFill>
                <a:srgbClr val="3F3F3F"/>
              </a:solidFill>
              <a:latin typeface="Trebuchet MS"/>
              <a:ea typeface="Trebuchet MS"/>
              <a:cs typeface="Trebuchet MS"/>
              <a:sym typeface="Trebuchet MS"/>
            </a:endParaRPr>
          </a:p>
          <a:p>
            <a:pPr indent="-190500" lvl="0" marL="228600" marR="0" rtl="0" algn="l">
              <a:spcBef>
                <a:spcPts val="820"/>
              </a:spcBef>
              <a:spcAft>
                <a:spcPts val="0"/>
              </a:spcAft>
              <a:buClr>
                <a:srgbClr val="C3260C"/>
              </a:buClr>
              <a:buSzPts val="3380"/>
              <a:buFont typeface="Georgia"/>
              <a:buChar char="*"/>
            </a:pPr>
            <a:r>
              <a:rPr b="0" i="0" lang="en-US" sz="2600" u="none" cap="none" strike="noStrike">
                <a:solidFill>
                  <a:srgbClr val="3F3F3F"/>
                </a:solidFill>
                <a:latin typeface="Trebuchet MS"/>
                <a:ea typeface="Trebuchet MS"/>
                <a:cs typeface="Trebuchet MS"/>
                <a:sym typeface="Trebuchet MS"/>
              </a:rPr>
              <a:t>Clean hose</a:t>
            </a:r>
            <a:endParaRPr b="0" i="0" sz="26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 type="body"/>
          </p:nvPr>
        </p:nvSpPr>
        <p:spPr>
          <a:xfrm>
            <a:off x="533400" y="457200"/>
            <a:ext cx="8153400" cy="60198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90000"/>
              </a:lnSpc>
              <a:spcBef>
                <a:spcPts val="0"/>
              </a:spcBef>
              <a:spcAft>
                <a:spcPts val="0"/>
              </a:spcAft>
              <a:buClr>
                <a:srgbClr val="C3260C"/>
              </a:buClr>
              <a:buSzPts val="3640"/>
              <a:buFont typeface="Georgia"/>
              <a:buChar char="*"/>
            </a:pPr>
            <a:r>
              <a:rPr b="1" i="0" lang="en-US" sz="2800" u="sng" cap="none" strike="noStrike">
                <a:solidFill>
                  <a:srgbClr val="3F3F3F"/>
                </a:solidFill>
                <a:latin typeface="Trebuchet MS"/>
                <a:ea typeface="Trebuchet MS"/>
                <a:cs typeface="Trebuchet MS"/>
                <a:sym typeface="Trebuchet MS"/>
              </a:rPr>
              <a:t>What containers should I use?</a:t>
            </a:r>
            <a:r>
              <a:rPr b="0" i="0" lang="en-US" sz="2800" u="none" cap="none" strike="noStrike">
                <a:solidFill>
                  <a:srgbClr val="3F3F3F"/>
                </a:solidFill>
                <a:latin typeface="Trebuchet MS"/>
                <a:ea typeface="Trebuchet MS"/>
                <a:cs typeface="Trebuchet MS"/>
                <a:sym typeface="Trebuchet MS"/>
              </a:rPr>
              <a:t>  </a:t>
            </a:r>
            <a:endParaRPr b="0" i="0" sz="2800" u="none" cap="none" strike="noStrike">
              <a:solidFill>
                <a:srgbClr val="3F3F3F"/>
              </a:solidFill>
              <a:latin typeface="Trebuchet MS"/>
              <a:ea typeface="Trebuchet MS"/>
              <a:cs typeface="Trebuchet MS"/>
              <a:sym typeface="Trebuchet MS"/>
            </a:endParaRPr>
          </a:p>
          <a:p>
            <a:pPr indent="24129" lvl="0" marL="228600" marR="0" rtl="0" algn="l">
              <a:lnSpc>
                <a:spcPct val="90000"/>
              </a:lnSpc>
              <a:spcBef>
                <a:spcPts val="820"/>
              </a:spcBef>
              <a:spcAft>
                <a:spcPts val="0"/>
              </a:spcAft>
              <a:buClr>
                <a:srgbClr val="C3260C"/>
              </a:buClr>
              <a:buSzPts val="3380"/>
              <a:buFont typeface="Georgia"/>
              <a:buNone/>
            </a:pPr>
            <a:r>
              <a:t/>
            </a:r>
            <a:endParaRPr b="0" i="0" sz="26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820"/>
              </a:spcBef>
              <a:spcAft>
                <a:spcPts val="0"/>
              </a:spcAft>
              <a:buClr>
                <a:srgbClr val="C3260C"/>
              </a:buClr>
              <a:buSzPts val="3380"/>
              <a:buFont typeface="Georgia"/>
              <a:buChar char="*"/>
            </a:pPr>
            <a:r>
              <a:rPr b="0" i="0" lang="en-US" sz="2600" u="none" cap="none" strike="noStrike">
                <a:solidFill>
                  <a:srgbClr val="3F3F3F"/>
                </a:solidFill>
                <a:latin typeface="Trebuchet MS"/>
                <a:ea typeface="Trebuchet MS"/>
                <a:cs typeface="Trebuchet MS"/>
                <a:sym typeface="Trebuchet MS"/>
              </a:rPr>
              <a:t>You will need:</a:t>
            </a:r>
            <a:endParaRPr/>
          </a:p>
          <a:p>
            <a:pPr indent="-193039" lvl="1" marL="548640" marR="0" rtl="0" algn="l">
              <a:lnSpc>
                <a:spcPct val="90000"/>
              </a:lnSpc>
              <a:spcBef>
                <a:spcPts val="820"/>
              </a:spcBef>
              <a:spcAft>
                <a:spcPts val="0"/>
              </a:spcAft>
              <a:buClr>
                <a:srgbClr val="C3260C"/>
              </a:buClr>
              <a:buSzPts val="3380"/>
              <a:buFont typeface="Georgia"/>
              <a:buChar char="*"/>
            </a:pPr>
            <a:r>
              <a:rPr b="1" i="0" lang="en-US" sz="2600" u="sng" cap="none" strike="noStrike">
                <a:solidFill>
                  <a:srgbClr val="3F3F3F"/>
                </a:solidFill>
                <a:latin typeface="Trebuchet MS"/>
                <a:ea typeface="Trebuchet MS"/>
                <a:cs typeface="Trebuchet MS"/>
                <a:sym typeface="Trebuchet MS"/>
              </a:rPr>
              <a:t>Portable</a:t>
            </a:r>
            <a:r>
              <a:rPr b="0" i="0" lang="en-US" sz="2600" u="none" cap="none" strike="noStrike">
                <a:solidFill>
                  <a:srgbClr val="3F3F3F"/>
                </a:solidFill>
                <a:latin typeface="Trebuchet MS"/>
                <a:ea typeface="Trebuchet MS"/>
                <a:cs typeface="Trebuchet MS"/>
                <a:sym typeface="Trebuchet MS"/>
              </a:rPr>
              <a:t> (short-term)</a:t>
            </a:r>
            <a:endParaRPr/>
          </a:p>
          <a:p>
            <a:pPr indent="-193039" lvl="1" marL="548640" marR="0" rtl="0" algn="l">
              <a:lnSpc>
                <a:spcPct val="90000"/>
              </a:lnSpc>
              <a:spcBef>
                <a:spcPts val="820"/>
              </a:spcBef>
              <a:spcAft>
                <a:spcPts val="0"/>
              </a:spcAft>
              <a:buClr>
                <a:srgbClr val="C3260C"/>
              </a:buClr>
              <a:buSzPts val="3380"/>
              <a:buFont typeface="Georgia"/>
              <a:buChar char="*"/>
            </a:pPr>
            <a:r>
              <a:rPr b="1" i="0" lang="en-US" sz="2600" u="sng" cap="none" strike="noStrike">
                <a:solidFill>
                  <a:srgbClr val="3F3F3F"/>
                </a:solidFill>
                <a:latin typeface="Trebuchet MS"/>
                <a:ea typeface="Trebuchet MS"/>
                <a:cs typeface="Trebuchet MS"/>
                <a:sym typeface="Trebuchet MS"/>
              </a:rPr>
              <a:t>Stationary</a:t>
            </a:r>
            <a:r>
              <a:rPr b="0" i="0" lang="en-US" sz="2600" u="none" cap="none" strike="noStrike">
                <a:solidFill>
                  <a:srgbClr val="3F3F3F"/>
                </a:solidFill>
                <a:latin typeface="Trebuchet MS"/>
                <a:ea typeface="Trebuchet MS"/>
                <a:cs typeface="Trebuchet MS"/>
                <a:sym typeface="Trebuchet MS"/>
              </a:rPr>
              <a:t> (long-term) water</a:t>
            </a:r>
            <a:endParaRPr b="0" i="0" sz="2600" u="none" cap="none" strike="noStrike">
              <a:solidFill>
                <a:srgbClr val="3F3F3F"/>
              </a:solidFill>
              <a:latin typeface="Trebuchet MS"/>
              <a:ea typeface="Trebuchet MS"/>
              <a:cs typeface="Trebuchet MS"/>
              <a:sym typeface="Trebuchet MS"/>
            </a:endParaRPr>
          </a:p>
          <a:p>
            <a:pPr indent="24129" lvl="0" marL="228600" marR="0" rtl="0" algn="l">
              <a:lnSpc>
                <a:spcPct val="90000"/>
              </a:lnSpc>
              <a:spcBef>
                <a:spcPts val="820"/>
              </a:spcBef>
              <a:spcAft>
                <a:spcPts val="0"/>
              </a:spcAft>
              <a:buClr>
                <a:srgbClr val="C3260C"/>
              </a:buClr>
              <a:buSzPts val="3380"/>
              <a:buFont typeface="Georgia"/>
              <a:buNone/>
            </a:pPr>
            <a:r>
              <a:t/>
            </a:r>
            <a:endParaRPr b="0" i="0" sz="26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820"/>
              </a:spcBef>
              <a:spcAft>
                <a:spcPts val="0"/>
              </a:spcAft>
              <a:buClr>
                <a:srgbClr val="C3260C"/>
              </a:buClr>
              <a:buSzPts val="3380"/>
              <a:buFont typeface="Georgia"/>
              <a:buChar char="*"/>
            </a:pPr>
            <a:r>
              <a:rPr b="0" i="0" lang="en-US" sz="2600" u="none" cap="none" strike="noStrike">
                <a:solidFill>
                  <a:srgbClr val="3F3F3F"/>
                </a:solidFill>
                <a:latin typeface="Trebuchet MS"/>
                <a:ea typeface="Trebuchet MS"/>
                <a:cs typeface="Trebuchet MS"/>
                <a:sym typeface="Trebuchet MS"/>
              </a:rPr>
              <a:t>Keep in mind that a gallon of water weighs 8 pounds.</a:t>
            </a:r>
            <a:endParaRPr/>
          </a:p>
          <a:p>
            <a:pPr indent="24129" lvl="0" marL="228600" marR="0" rtl="0" algn="l">
              <a:lnSpc>
                <a:spcPct val="90000"/>
              </a:lnSpc>
              <a:spcBef>
                <a:spcPts val="820"/>
              </a:spcBef>
              <a:spcAft>
                <a:spcPts val="0"/>
              </a:spcAft>
              <a:buClr>
                <a:srgbClr val="C3260C"/>
              </a:buClr>
              <a:buSzPts val="3380"/>
              <a:buFont typeface="Georgia"/>
              <a:buNone/>
            </a:pPr>
            <a:r>
              <a:t/>
            </a:r>
            <a:endParaRPr b="0" i="0" sz="26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820"/>
              </a:spcBef>
              <a:spcAft>
                <a:spcPts val="0"/>
              </a:spcAft>
              <a:buClr>
                <a:srgbClr val="C3260C"/>
              </a:buClr>
              <a:buSzPts val="3380"/>
              <a:buFont typeface="Georgia"/>
              <a:buChar char="*"/>
            </a:pPr>
            <a:r>
              <a:rPr b="0" i="0" lang="en-US" sz="2600" u="none" cap="none" strike="noStrike">
                <a:solidFill>
                  <a:srgbClr val="3F3F3F"/>
                </a:solidFill>
                <a:latin typeface="Trebuchet MS"/>
                <a:ea typeface="Trebuchet MS"/>
                <a:cs typeface="Trebuchet MS"/>
                <a:sym typeface="Trebuchet MS"/>
              </a:rPr>
              <a:t>Use only containers with screw on lids for the best seal.</a:t>
            </a:r>
            <a:endParaRPr/>
          </a:p>
          <a:p>
            <a:pPr indent="24129" lvl="0" marL="228600" marR="0" rtl="0" algn="l">
              <a:lnSpc>
                <a:spcPct val="90000"/>
              </a:lnSpc>
              <a:spcBef>
                <a:spcPts val="820"/>
              </a:spcBef>
              <a:spcAft>
                <a:spcPts val="0"/>
              </a:spcAft>
              <a:buClr>
                <a:srgbClr val="C3260C"/>
              </a:buClr>
              <a:buSzPts val="3380"/>
              <a:buFont typeface="Georgia"/>
              <a:buNone/>
            </a:pPr>
            <a:r>
              <a:t/>
            </a:r>
            <a:endParaRPr b="0" i="0" sz="2600" u="none" cap="none" strike="noStrike">
              <a:solidFill>
                <a:srgbClr val="3F3F3F"/>
              </a:solidFill>
              <a:latin typeface="Trebuchet MS"/>
              <a:ea typeface="Trebuchet MS"/>
              <a:cs typeface="Trebuchet MS"/>
              <a:sym typeface="Trebuchet MS"/>
            </a:endParaRPr>
          </a:p>
          <a:p>
            <a:pPr indent="-190500" lvl="0" marL="228600" marR="0" rtl="0" algn="l">
              <a:lnSpc>
                <a:spcPct val="90000"/>
              </a:lnSpc>
              <a:spcBef>
                <a:spcPts val="820"/>
              </a:spcBef>
              <a:spcAft>
                <a:spcPts val="0"/>
              </a:spcAft>
              <a:buClr>
                <a:srgbClr val="C3260C"/>
              </a:buClr>
              <a:buSzPts val="3380"/>
              <a:buFont typeface="Georgia"/>
              <a:buChar char="*"/>
            </a:pPr>
            <a:r>
              <a:rPr b="0" i="0" lang="en-US" sz="2600" u="none" cap="none" strike="noStrike">
                <a:solidFill>
                  <a:srgbClr val="3F3F3F"/>
                </a:solidFill>
                <a:latin typeface="Trebuchet MS"/>
                <a:ea typeface="Trebuchet MS"/>
                <a:cs typeface="Trebuchet MS"/>
                <a:sym typeface="Trebuchet MS"/>
              </a:rPr>
              <a:t>Blue colored plastics block algae growth.</a:t>
            </a:r>
            <a:endParaRPr/>
          </a:p>
          <a:p>
            <a:pPr indent="-41910" lvl="0" marL="228600" marR="0" rtl="0" algn="l">
              <a:lnSpc>
                <a:spcPct val="90000"/>
              </a:lnSpc>
              <a:spcBef>
                <a:spcPts val="660"/>
              </a:spcBef>
              <a:spcAft>
                <a:spcPts val="0"/>
              </a:spcAft>
              <a:buClr>
                <a:srgbClr val="C3260C"/>
              </a:buClr>
              <a:buSzPts val="2340"/>
              <a:buFont typeface="Georgia"/>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491836" y="762000"/>
            <a:ext cx="8153400" cy="3474720"/>
          </a:xfrm>
          <a:prstGeom prst="rect">
            <a:avLst/>
          </a:prstGeom>
          <a:noFill/>
          <a:ln>
            <a:noFill/>
          </a:ln>
        </p:spPr>
        <p:txBody>
          <a:bodyPr anchorCtr="0" anchor="t" bIns="45700" lIns="91425" spcFirstLastPara="1" rIns="91425" wrap="square" tIns="45700">
            <a:noAutofit/>
          </a:bodyPr>
          <a:lstStyle/>
          <a:p>
            <a:pPr indent="-190500" lvl="0" marL="228600" marR="0" rtl="0" algn="l">
              <a:spcBef>
                <a:spcPts val="0"/>
              </a:spcBef>
              <a:spcAft>
                <a:spcPts val="0"/>
              </a:spcAft>
              <a:buClr>
                <a:srgbClr val="C3260C"/>
              </a:buClr>
              <a:buSzPts val="3380"/>
              <a:buFont typeface="Georgia"/>
              <a:buChar char="*"/>
            </a:pPr>
            <a:r>
              <a:rPr b="0" i="0" lang="en-US" sz="2600" u="none" cap="none" strike="noStrike">
                <a:solidFill>
                  <a:srgbClr val="3F3F3F"/>
                </a:solidFill>
                <a:latin typeface="Trebuchet MS"/>
                <a:ea typeface="Trebuchet MS"/>
                <a:cs typeface="Trebuchet MS"/>
                <a:sym typeface="Trebuchet MS"/>
              </a:rPr>
              <a:t>Good, Better and Best Containers for Water Storage</a:t>
            </a:r>
            <a:endParaRPr/>
          </a:p>
          <a:p>
            <a:pPr indent="-8890" lvl="0" marL="228600" marR="0" rtl="0" algn="l">
              <a:spcBef>
                <a:spcPts val="740"/>
              </a:spcBef>
              <a:spcAft>
                <a:spcPts val="0"/>
              </a:spcAft>
              <a:buClr>
                <a:srgbClr val="C3260C"/>
              </a:buClr>
              <a:buSzPts val="2860"/>
              <a:buFont typeface="Georgia"/>
              <a:buNone/>
            </a:pPr>
            <a:r>
              <a:t/>
            </a:r>
            <a:endParaRPr b="0" i="0" sz="2200" u="none" cap="none" strike="noStrike">
              <a:solidFill>
                <a:srgbClr val="3F3F3F"/>
              </a:solidFill>
              <a:latin typeface="Trebuchet MS"/>
              <a:ea typeface="Trebuchet MS"/>
              <a:cs typeface="Trebuchet MS"/>
              <a:sym typeface="Trebuchet MS"/>
            </a:endParaRPr>
          </a:p>
        </p:txBody>
      </p:sp>
      <p:pic>
        <p:nvPicPr>
          <p:cNvPr id="142" name="Google Shape;142;p21"/>
          <p:cNvPicPr preferRelativeResize="0"/>
          <p:nvPr/>
        </p:nvPicPr>
        <p:blipFill rotWithShape="1">
          <a:blip r:embed="rId3">
            <a:alphaModFix/>
          </a:blip>
          <a:srcRect b="0" l="0" r="0" t="0"/>
          <a:stretch/>
        </p:blipFill>
        <p:spPr>
          <a:xfrm>
            <a:off x="498763" y="1295400"/>
            <a:ext cx="8143214" cy="50972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pstream">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