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 id="2147483696" r:id="rId3"/>
    <p:sldMasterId id="2147483708" r:id="rId4"/>
    <p:sldMasterId id="2147483720" r:id="rId5"/>
    <p:sldMasterId id="2147483732" r:id="rId6"/>
    <p:sldMasterId id="2147483782" r:id="rId7"/>
  </p:sldMasterIdLst>
  <p:notesMasterIdLst>
    <p:notesMasterId r:id="rId24"/>
  </p:notesMasterIdLst>
  <p:handoutMasterIdLst>
    <p:handoutMasterId r:id="rId25"/>
  </p:handoutMasterIdLst>
  <p:sldIdLst>
    <p:sldId id="301" r:id="rId8"/>
    <p:sldId id="257" r:id="rId9"/>
    <p:sldId id="305" r:id="rId10"/>
    <p:sldId id="297" r:id="rId11"/>
    <p:sldId id="306" r:id="rId12"/>
    <p:sldId id="277" r:id="rId13"/>
    <p:sldId id="278" r:id="rId14"/>
    <p:sldId id="270" r:id="rId15"/>
    <p:sldId id="272" r:id="rId16"/>
    <p:sldId id="308" r:id="rId17"/>
    <p:sldId id="292" r:id="rId18"/>
    <p:sldId id="279" r:id="rId19"/>
    <p:sldId id="296" r:id="rId20"/>
    <p:sldId id="266" r:id="rId21"/>
    <p:sldId id="309" r:id="rId22"/>
    <p:sldId id="299" r:id="rId23"/>
  </p:sldIdLst>
  <p:sldSz cx="9144000" cy="6858000" type="overhead"/>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5"/>
    <p:restoredTop sz="82759" autoAdjust="0"/>
  </p:normalViewPr>
  <p:slideViewPr>
    <p:cSldViewPr snapToGrid="0" snapToObjects="1">
      <p:cViewPr varScale="1">
        <p:scale>
          <a:sx n="68" d="100"/>
          <a:sy n="68" d="100"/>
        </p:scale>
        <p:origin x="196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97B6EF-146D-7748-9130-4A3F0112B1F8}" type="datetimeFigureOut">
              <a:rPr lang="en-US" smtClean="0"/>
              <a:t>4/11/19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F30F77-76F6-1949-9F2A-8A54E187B726}" type="slidenum">
              <a:rPr lang="en-US" smtClean="0"/>
              <a:t>‹#›</a:t>
            </a:fld>
            <a:endParaRPr lang="en-US" dirty="0"/>
          </a:p>
        </p:txBody>
      </p:sp>
    </p:spTree>
    <p:extLst>
      <p:ext uri="{BB962C8B-B14F-4D97-AF65-F5344CB8AC3E}">
        <p14:creationId xmlns:p14="http://schemas.microsoft.com/office/powerpoint/2010/main" val="1181286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DEBD3-4EFF-464F-A98E-F73461D662C8}" type="datetimeFigureOut">
              <a:rPr lang="en-US" smtClean="0"/>
              <a:t>4/11/19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86F6B-E6C2-044A-812A-61C0CD40D3BD}" type="slidenum">
              <a:rPr lang="en-US" smtClean="0"/>
              <a:t>‹#›</a:t>
            </a:fld>
            <a:endParaRPr lang="en-US" dirty="0"/>
          </a:p>
        </p:txBody>
      </p:sp>
    </p:spTree>
    <p:extLst>
      <p:ext uri="{BB962C8B-B14F-4D97-AF65-F5344CB8AC3E}">
        <p14:creationId xmlns:p14="http://schemas.microsoft.com/office/powerpoint/2010/main" val="135951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86F6B-E6C2-044A-812A-61C0CD40D3BD}" type="slidenum">
              <a:rPr lang="en-US" smtClean="0"/>
              <a:t>1</a:t>
            </a:fld>
            <a:endParaRPr lang="en-US" dirty="0"/>
          </a:p>
        </p:txBody>
      </p:sp>
    </p:spTree>
    <p:extLst>
      <p:ext uri="{BB962C8B-B14F-4D97-AF65-F5344CB8AC3E}">
        <p14:creationId xmlns:p14="http://schemas.microsoft.com/office/powerpoint/2010/main" val="1191472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Voluntary data submissions- legislative</a:t>
            </a:r>
            <a:r>
              <a:rPr lang="en-US" baseline="0" dirty="0"/>
              <a:t> action could delay project</a:t>
            </a:r>
            <a:r>
              <a:rPr lang="en-US" dirty="0"/>
              <a:t>, opportunity</a:t>
            </a:r>
            <a:r>
              <a:rPr lang="en-US" baseline="0" dirty="0"/>
              <a:t> for more inclusive data submissions allowing better data integration, this allows us to start and build momentum and success for if/when the legislative discussion occurs  </a:t>
            </a:r>
          </a:p>
          <a:p>
            <a:endParaRPr lang="en-US" baseline="0" dirty="0"/>
          </a:p>
          <a:p>
            <a:r>
              <a:rPr lang="en-US" baseline="0" dirty="0"/>
              <a:t>Health data trust: our vision is a health focused system with integrated health information, including claims, agency data (housing, justice, employment, vitals, behavioral health, KASPER) and clinical measures </a:t>
            </a:r>
          </a:p>
          <a:p>
            <a:endParaRPr lang="en-US" baseline="0" dirty="0"/>
          </a:p>
          <a:p>
            <a:r>
              <a:rPr lang="en-US" baseline="0" dirty="0"/>
              <a:t>Use case driven: we want to build applications that address specific Kentucky problems, so each use case can inform policy and improve health</a:t>
            </a:r>
          </a:p>
          <a:p>
            <a:endParaRPr lang="en-US" baseline="0" dirty="0"/>
          </a:p>
          <a:p>
            <a:r>
              <a:rPr lang="en-US" baseline="0" dirty="0"/>
              <a:t>CHFS has a long term relationship with UK—a sister state agency with a shared mission</a:t>
            </a:r>
          </a:p>
          <a:p>
            <a:endParaRPr lang="en-US" baseline="0" dirty="0"/>
          </a:p>
          <a:p>
            <a:r>
              <a:rPr lang="en-US" baseline="0" dirty="0"/>
              <a:t>Phased startup to take advantage of available data and most immediate use case </a:t>
            </a:r>
            <a:endParaRPr lang="en-US" dirty="0"/>
          </a:p>
          <a:p>
            <a:endParaRPr lang="en-US" dirty="0"/>
          </a:p>
        </p:txBody>
      </p:sp>
      <p:sp>
        <p:nvSpPr>
          <p:cNvPr id="4" name="Slide Number Placeholder 3"/>
          <p:cNvSpPr>
            <a:spLocks noGrp="1"/>
          </p:cNvSpPr>
          <p:nvPr>
            <p:ph type="sldNum" sz="quarter" idx="10"/>
          </p:nvPr>
        </p:nvSpPr>
        <p:spPr/>
        <p:txBody>
          <a:bodyPr/>
          <a:lstStyle/>
          <a:p>
            <a:fld id="{1E986F6B-E6C2-044A-812A-61C0CD40D3BD}" type="slidenum">
              <a:rPr lang="en-US" smtClean="0"/>
              <a:t>10</a:t>
            </a:fld>
            <a:endParaRPr lang="en-US" dirty="0"/>
          </a:p>
        </p:txBody>
      </p:sp>
    </p:spTree>
    <p:extLst>
      <p:ext uri="{BB962C8B-B14F-4D97-AF65-F5344CB8AC3E}">
        <p14:creationId xmlns:p14="http://schemas.microsoft.com/office/powerpoint/2010/main" val="138898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detailed reports for each section.</a:t>
            </a:r>
          </a:p>
        </p:txBody>
      </p:sp>
      <p:sp>
        <p:nvSpPr>
          <p:cNvPr id="4" name="Slide Number Placeholder 3"/>
          <p:cNvSpPr>
            <a:spLocks noGrp="1"/>
          </p:cNvSpPr>
          <p:nvPr>
            <p:ph type="sldNum" sz="quarter" idx="10"/>
          </p:nvPr>
        </p:nvSpPr>
        <p:spPr/>
        <p:txBody>
          <a:bodyPr/>
          <a:lstStyle/>
          <a:p>
            <a:fld id="{1E986F6B-E6C2-044A-812A-61C0CD40D3BD}" type="slidenum">
              <a:rPr lang="en-US" smtClean="0"/>
              <a:t>11</a:t>
            </a:fld>
            <a:endParaRPr lang="en-US" dirty="0"/>
          </a:p>
        </p:txBody>
      </p:sp>
    </p:spTree>
    <p:extLst>
      <p:ext uri="{BB962C8B-B14F-4D97-AF65-F5344CB8AC3E}">
        <p14:creationId xmlns:p14="http://schemas.microsoft.com/office/powerpoint/2010/main" val="306488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86F6B-E6C2-044A-812A-61C0CD40D3BD}" type="slidenum">
              <a:rPr lang="en-US" smtClean="0"/>
              <a:t>12</a:t>
            </a:fld>
            <a:endParaRPr lang="en-US" dirty="0"/>
          </a:p>
        </p:txBody>
      </p:sp>
    </p:spTree>
    <p:extLst>
      <p:ext uri="{BB962C8B-B14F-4D97-AF65-F5344CB8AC3E}">
        <p14:creationId xmlns:p14="http://schemas.microsoft.com/office/powerpoint/2010/main" val="69041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86F6B-E6C2-044A-812A-61C0CD40D3BD}" type="slidenum">
              <a:rPr lang="en-US" smtClean="0"/>
              <a:t>13</a:t>
            </a:fld>
            <a:endParaRPr lang="en-US" dirty="0"/>
          </a:p>
        </p:txBody>
      </p:sp>
    </p:spTree>
    <p:extLst>
      <p:ext uri="{BB962C8B-B14F-4D97-AF65-F5344CB8AC3E}">
        <p14:creationId xmlns:p14="http://schemas.microsoft.com/office/powerpoint/2010/main" val="1800722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2"/>
            <a:r>
              <a:rPr lang="en-US" dirty="0"/>
              <a:t>CHFS: MDM infrastructure, de-identification, geocodes</a:t>
            </a:r>
          </a:p>
          <a:p>
            <a:pPr lvl="2"/>
            <a:r>
              <a:rPr lang="en-US" dirty="0"/>
              <a:t>	(Expanding on current</a:t>
            </a:r>
            <a:r>
              <a:rPr lang="en-US" baseline="0" dirty="0"/>
              <a:t> licensing and infrastructure to support this project)</a:t>
            </a:r>
            <a:endParaRPr lang="en-US" dirty="0"/>
          </a:p>
          <a:p>
            <a:pPr lvl="2"/>
            <a:endParaRPr lang="en-US" dirty="0"/>
          </a:p>
          <a:p>
            <a:pPr lvl="2"/>
            <a:r>
              <a:rPr lang="en-US" dirty="0"/>
              <a:t>UK: The Center for Clinical and Translational Science, Enterprise Data Trust</a:t>
            </a:r>
            <a:r>
              <a:rPr lang="en-US" baseline="0" dirty="0"/>
              <a:t> (</a:t>
            </a:r>
            <a:r>
              <a:rPr lang="en-US" dirty="0"/>
              <a:t>EDT)</a:t>
            </a:r>
          </a:p>
          <a:p>
            <a:pPr lvl="2"/>
            <a:r>
              <a:rPr lang="en-US" dirty="0"/>
              <a:t>	Currently operate a large</a:t>
            </a:r>
            <a:r>
              <a:rPr lang="en-US" baseline="0" dirty="0"/>
              <a:t> </a:t>
            </a:r>
            <a:r>
              <a:rPr lang="en-US" dirty="0"/>
              <a:t>datacenter (staff and infrastructure),</a:t>
            </a:r>
            <a:r>
              <a:rPr lang="en-US" baseline="0" dirty="0"/>
              <a:t> </a:t>
            </a:r>
          </a:p>
          <a:p>
            <a:pPr lvl="2"/>
            <a:r>
              <a:rPr lang="en-US" baseline="0" dirty="0"/>
              <a:t>	UK HealthCare data warehouse, DBHDID data management,</a:t>
            </a:r>
          </a:p>
          <a:p>
            <a:pPr lvl="2"/>
            <a:r>
              <a:rPr lang="en-US" baseline="0" dirty="0"/>
              <a:t>	 research with large commercial healthcare datasets from Truven, Optum / United Health Care, Humana</a:t>
            </a:r>
            <a:r>
              <a:rPr lang="en-US" dirty="0"/>
              <a:t> </a:t>
            </a:r>
          </a:p>
          <a:p>
            <a:pPr lvl="2"/>
            <a:r>
              <a:rPr lang="en-US" dirty="0"/>
              <a:t>	(We will expand current licensing and</a:t>
            </a:r>
            <a:r>
              <a:rPr lang="en-US" baseline="0" dirty="0"/>
              <a:t> infrastructure to support this project)</a:t>
            </a:r>
          </a:p>
          <a:p>
            <a:pPr lvl="2"/>
            <a:endParaRPr lang="en-US" baseline="0" dirty="0"/>
          </a:p>
          <a:p>
            <a:pPr lvl="2"/>
            <a:r>
              <a:rPr lang="en-US" baseline="0" dirty="0"/>
              <a:t>Subscription and ad hoc reporting cost recovery, data from Colorado, Washington, SC, show considerable opportunity for APCD to support state agency ad hoc data analysis.  Also have interest from hospitals, provider organizations to access data—other state APCD reports substantial cost recovery opportunities</a:t>
            </a:r>
          </a:p>
          <a:p>
            <a:pPr lvl="2"/>
            <a:endParaRPr lang="en-US" baseline="0" dirty="0"/>
          </a:p>
        </p:txBody>
      </p:sp>
      <p:sp>
        <p:nvSpPr>
          <p:cNvPr id="4" name="Slide Number Placeholder 3"/>
          <p:cNvSpPr>
            <a:spLocks noGrp="1"/>
          </p:cNvSpPr>
          <p:nvPr>
            <p:ph type="sldNum" sz="quarter" idx="10"/>
          </p:nvPr>
        </p:nvSpPr>
        <p:spPr/>
        <p:txBody>
          <a:bodyPr/>
          <a:lstStyle/>
          <a:p>
            <a:fld id="{1E986F6B-E6C2-044A-812A-61C0CD40D3BD}" type="slidenum">
              <a:rPr lang="en-US" smtClean="0"/>
              <a:t>14</a:t>
            </a:fld>
            <a:endParaRPr lang="en-US" dirty="0"/>
          </a:p>
        </p:txBody>
      </p:sp>
    </p:spTree>
    <p:extLst>
      <p:ext uri="{BB962C8B-B14F-4D97-AF65-F5344CB8AC3E}">
        <p14:creationId xmlns:p14="http://schemas.microsoft.com/office/powerpoint/2010/main" val="1346811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CCTS (Phil Kern MD PhD) at UK is a $30</a:t>
            </a:r>
            <a:r>
              <a:rPr lang="en-US" baseline="0" dirty="0"/>
              <a:t> million NIH funded center with a shared mission to improve the health of KY</a:t>
            </a:r>
          </a:p>
          <a:p>
            <a:r>
              <a:rPr lang="en-US" baseline="0" dirty="0"/>
              <a:t>Will expand the CCTS Enterprise Data Trust into the KY Health Data Trust to take advantage of current staff and infrastructure, and help UK AND CHFS meet goals</a:t>
            </a:r>
          </a:p>
          <a:p>
            <a:endParaRPr lang="en-US" baseline="0" dirty="0"/>
          </a:p>
          <a:p>
            <a:r>
              <a:rPr lang="en-US" baseline="0" dirty="0"/>
              <a:t>UK Faculty experts:</a:t>
            </a:r>
          </a:p>
          <a:p>
            <a:r>
              <a:rPr lang="en-US" baseline="0" dirty="0"/>
              <a:t>Statistics Lab, DataQUEST: Arny Stromberg PhD, Advanced statistics analysis</a:t>
            </a:r>
          </a:p>
          <a:p>
            <a:r>
              <a:rPr lang="en-US" baseline="0" dirty="0"/>
              <a:t>	</a:t>
            </a:r>
          </a:p>
          <a:p>
            <a:r>
              <a:rPr lang="en-US" baseline="0" dirty="0"/>
              <a:t>Center for Health Services Research: Mark Williams MD, $15 million PCORI grant on readmissions</a:t>
            </a:r>
          </a:p>
          <a:p>
            <a:endParaRPr lang="en-US" baseline="0" dirty="0"/>
          </a:p>
          <a:p>
            <a:r>
              <a:rPr lang="en-US" baseline="0" dirty="0"/>
              <a:t>Center for Computational Sciences: Jim Griffieon, PhD, 140 teraflop high performance computing cluster, funded by line item in state budget,</a:t>
            </a:r>
          </a:p>
          <a:p>
            <a:r>
              <a:rPr lang="en-US" baseline="0" dirty="0"/>
              <a:t>	will assist with natural language processing for unstructured data, omic related alignment and analysis</a:t>
            </a:r>
          </a:p>
          <a:p>
            <a:endParaRPr lang="en-US" dirty="0"/>
          </a:p>
          <a:p>
            <a:r>
              <a:rPr lang="en-US" dirty="0"/>
              <a:t>Institute for Biomedical Informatics: GQ Zhang PhD,</a:t>
            </a:r>
            <a:r>
              <a:rPr lang="en-US" baseline="0" dirty="0"/>
              <a:t> Big data analytics, data integration, visualization </a:t>
            </a:r>
          </a:p>
          <a:p>
            <a:endParaRPr lang="en-US" baseline="0" dirty="0"/>
          </a:p>
          <a:p>
            <a:r>
              <a:rPr lang="en-US" baseline="0" dirty="0"/>
              <a:t>Institute for Pharmaceutical Outcomes and Policy, Jeff Talbert PhD, Big data analytics, pharmacy focused outcomes research</a:t>
            </a:r>
          </a:p>
          <a:p>
            <a:endParaRPr lang="en-US" dirty="0"/>
          </a:p>
          <a:p>
            <a:r>
              <a:rPr lang="en-US" dirty="0"/>
              <a:t>Markey Cancer Center, KY Cancer Registry Mark Evers MD, PhD, cancer</a:t>
            </a:r>
            <a:r>
              <a:rPr lang="en-US" baseline="0" dirty="0"/>
              <a:t> research, clinical trials, statewide Cancer registry, </a:t>
            </a:r>
          </a:p>
          <a:p>
            <a:r>
              <a:rPr lang="en-US" baseline="0" dirty="0"/>
              <a:t>	already linked to CHFS supporting CDC research projects</a:t>
            </a:r>
          </a:p>
          <a:p>
            <a:endParaRPr lang="en-US" baseline="0" dirty="0"/>
          </a:p>
          <a:p>
            <a:r>
              <a:rPr lang="en-US" baseline="0" dirty="0"/>
              <a:t>UK and CHFS engaged in projects supporting Medicaid, KCHIP, mental health, KASPER/OIG, Dept of Public Health.</a:t>
            </a:r>
            <a:endParaRPr lang="en-US" dirty="0"/>
          </a:p>
        </p:txBody>
      </p:sp>
      <p:sp>
        <p:nvSpPr>
          <p:cNvPr id="4" name="Slide Number Placeholder 3"/>
          <p:cNvSpPr>
            <a:spLocks noGrp="1"/>
          </p:cNvSpPr>
          <p:nvPr>
            <p:ph type="sldNum" sz="quarter" idx="10"/>
          </p:nvPr>
        </p:nvSpPr>
        <p:spPr/>
        <p:txBody>
          <a:bodyPr/>
          <a:lstStyle/>
          <a:p>
            <a:fld id="{1E986F6B-E6C2-044A-812A-61C0CD40D3BD}" type="slidenum">
              <a:rPr lang="en-US" smtClean="0"/>
              <a:t>15</a:t>
            </a:fld>
            <a:endParaRPr lang="en-US" dirty="0"/>
          </a:p>
        </p:txBody>
      </p:sp>
    </p:spTree>
    <p:extLst>
      <p:ext uri="{BB962C8B-B14F-4D97-AF65-F5344CB8AC3E}">
        <p14:creationId xmlns:p14="http://schemas.microsoft.com/office/powerpoint/2010/main" val="30291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86F6B-E6C2-044A-812A-61C0CD40D3BD}" type="slidenum">
              <a:rPr lang="en-US" smtClean="0"/>
              <a:t>16</a:t>
            </a:fld>
            <a:endParaRPr lang="en-US" dirty="0"/>
          </a:p>
        </p:txBody>
      </p:sp>
    </p:spTree>
    <p:extLst>
      <p:ext uri="{BB962C8B-B14F-4D97-AF65-F5344CB8AC3E}">
        <p14:creationId xmlns:p14="http://schemas.microsoft.com/office/powerpoint/2010/main" val="1714476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86F6B-E6C2-044A-812A-61C0CD40D3BD}" type="slidenum">
              <a:rPr lang="en-US" smtClean="0"/>
              <a:t>2</a:t>
            </a:fld>
            <a:endParaRPr lang="en-US" dirty="0"/>
          </a:p>
        </p:txBody>
      </p:sp>
    </p:spTree>
    <p:extLst>
      <p:ext uri="{BB962C8B-B14F-4D97-AF65-F5344CB8AC3E}">
        <p14:creationId xmlns:p14="http://schemas.microsoft.com/office/powerpoint/2010/main" val="1932648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note the high costs and efficiency of delivering health in KY</a:t>
            </a:r>
          </a:p>
        </p:txBody>
      </p:sp>
      <p:sp>
        <p:nvSpPr>
          <p:cNvPr id="4" name="Slide Number Placeholder 3"/>
          <p:cNvSpPr>
            <a:spLocks noGrp="1"/>
          </p:cNvSpPr>
          <p:nvPr>
            <p:ph type="sldNum" sz="quarter" idx="10"/>
          </p:nvPr>
        </p:nvSpPr>
        <p:spPr/>
        <p:txBody>
          <a:bodyPr/>
          <a:lstStyle/>
          <a:p>
            <a:pPr>
              <a:defRPr/>
            </a:pPr>
            <a:fld id="{4EBA9C21-3DA0-C242-AEBA-9A955F8ABCD7}" type="slidenum">
              <a:rPr lang="en-US" smtClean="0"/>
              <a:pPr>
                <a:defRPr/>
              </a:pPr>
              <a:t>3</a:t>
            </a:fld>
            <a:endParaRPr lang="en-US" dirty="0"/>
          </a:p>
        </p:txBody>
      </p:sp>
    </p:spTree>
    <p:extLst>
      <p:ext uri="{BB962C8B-B14F-4D97-AF65-F5344CB8AC3E}">
        <p14:creationId xmlns:p14="http://schemas.microsoft.com/office/powerpoint/2010/main" val="202130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FD1E1D-2344-CC48-A789-81E024A9CF1F}" type="slidenum">
              <a:rPr lang="en-US" smtClean="0"/>
              <a:t>4</a:t>
            </a:fld>
            <a:endParaRPr lang="en-US" dirty="0"/>
          </a:p>
        </p:txBody>
      </p:sp>
    </p:spTree>
    <p:extLst>
      <p:ext uri="{BB962C8B-B14F-4D97-AF65-F5344CB8AC3E}">
        <p14:creationId xmlns:p14="http://schemas.microsoft.com/office/powerpoint/2010/main" val="208884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and engaged consumers have a vital role to play in improving the quality of care and value that the U.S. health system delivers </a:t>
            </a:r>
          </a:p>
          <a:p>
            <a:r>
              <a:rPr lang="en-US" dirty="0"/>
              <a:t>when consumers are armed with the right information, they will demand high-quality services from their pro- viders, choose treatment options wisely, and become active participants and self-manag- ers of their own health and health care. </a:t>
            </a:r>
          </a:p>
        </p:txBody>
      </p:sp>
      <p:sp>
        <p:nvSpPr>
          <p:cNvPr id="4" name="Slide Number Placeholder 3"/>
          <p:cNvSpPr>
            <a:spLocks noGrp="1"/>
          </p:cNvSpPr>
          <p:nvPr>
            <p:ph type="sldNum" sz="quarter" idx="10"/>
          </p:nvPr>
        </p:nvSpPr>
        <p:spPr/>
        <p:txBody>
          <a:bodyPr/>
          <a:lstStyle/>
          <a:p>
            <a:pPr>
              <a:defRPr/>
            </a:pPr>
            <a:fld id="{4EBA9C21-3DA0-C242-AEBA-9A955F8ABCD7}" type="slidenum">
              <a:rPr lang="en-US" smtClean="0"/>
              <a:pPr>
                <a:defRPr/>
              </a:pPr>
              <a:t>5</a:t>
            </a:fld>
            <a:endParaRPr lang="en-US" dirty="0"/>
          </a:p>
        </p:txBody>
      </p:sp>
    </p:spTree>
    <p:extLst>
      <p:ext uri="{BB962C8B-B14F-4D97-AF65-F5344CB8AC3E}">
        <p14:creationId xmlns:p14="http://schemas.microsoft.com/office/powerpoint/2010/main" val="242498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Plus additional TRUST data from clinical info</a:t>
            </a:r>
          </a:p>
        </p:txBody>
      </p:sp>
      <p:sp>
        <p:nvSpPr>
          <p:cNvPr id="4" name="Slide Number Placeholder 3"/>
          <p:cNvSpPr>
            <a:spLocks noGrp="1"/>
          </p:cNvSpPr>
          <p:nvPr>
            <p:ph type="sldNum" sz="quarter" idx="10"/>
          </p:nvPr>
        </p:nvSpPr>
        <p:spPr/>
        <p:txBody>
          <a:bodyPr/>
          <a:lstStyle/>
          <a:p>
            <a:pPr>
              <a:defRPr/>
            </a:pPr>
            <a:fld id="{4EBA9C21-3DA0-C242-AEBA-9A955F8ABCD7}" type="slidenum">
              <a:rPr lang="en-US" smtClean="0"/>
              <a:pPr>
                <a:defRPr/>
              </a:pPr>
              <a:t>6</a:t>
            </a:fld>
            <a:endParaRPr lang="en-US" dirty="0"/>
          </a:p>
        </p:txBody>
      </p:sp>
    </p:spTree>
    <p:extLst>
      <p:ext uri="{BB962C8B-B14F-4D97-AF65-F5344CB8AC3E}">
        <p14:creationId xmlns:p14="http://schemas.microsoft.com/office/powerpoint/2010/main" val="344411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86F6B-E6C2-044A-812A-61C0CD40D3BD}" type="slidenum">
              <a:rPr lang="en-US" smtClean="0"/>
              <a:t>7</a:t>
            </a:fld>
            <a:endParaRPr lang="en-US" dirty="0"/>
          </a:p>
        </p:txBody>
      </p:sp>
    </p:spTree>
    <p:extLst>
      <p:ext uri="{BB962C8B-B14F-4D97-AF65-F5344CB8AC3E}">
        <p14:creationId xmlns:p14="http://schemas.microsoft.com/office/powerpoint/2010/main" val="651859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86F6B-E6C2-044A-812A-61C0CD40D3BD}" type="slidenum">
              <a:rPr lang="en-US" smtClean="0"/>
              <a:t>8</a:t>
            </a:fld>
            <a:endParaRPr lang="en-US" dirty="0"/>
          </a:p>
        </p:txBody>
      </p:sp>
    </p:spTree>
    <p:extLst>
      <p:ext uri="{BB962C8B-B14F-4D97-AF65-F5344CB8AC3E}">
        <p14:creationId xmlns:p14="http://schemas.microsoft.com/office/powerpoint/2010/main" val="132954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86F6B-E6C2-044A-812A-61C0CD40D3BD}" type="slidenum">
              <a:rPr lang="en-US" smtClean="0"/>
              <a:t>9</a:t>
            </a:fld>
            <a:endParaRPr lang="en-US" dirty="0"/>
          </a:p>
        </p:txBody>
      </p:sp>
    </p:spTree>
    <p:extLst>
      <p:ext uri="{BB962C8B-B14F-4D97-AF65-F5344CB8AC3E}">
        <p14:creationId xmlns:p14="http://schemas.microsoft.com/office/powerpoint/2010/main" val="1151149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6"/>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37700" indent="0" algn="ctr">
              <a:buNone/>
              <a:defRPr>
                <a:solidFill>
                  <a:schemeClr val="tx1">
                    <a:tint val="75000"/>
                  </a:schemeClr>
                </a:solidFill>
              </a:defRPr>
            </a:lvl2pPr>
            <a:lvl3pPr marL="875397" indent="0" algn="ctr">
              <a:buNone/>
              <a:defRPr>
                <a:solidFill>
                  <a:schemeClr val="tx1">
                    <a:tint val="75000"/>
                  </a:schemeClr>
                </a:solidFill>
              </a:defRPr>
            </a:lvl3pPr>
            <a:lvl4pPr marL="1313099" indent="0" algn="ctr">
              <a:buNone/>
              <a:defRPr>
                <a:solidFill>
                  <a:schemeClr val="tx1">
                    <a:tint val="75000"/>
                  </a:schemeClr>
                </a:solidFill>
              </a:defRPr>
            </a:lvl4pPr>
            <a:lvl5pPr marL="1750801" indent="0" algn="ctr">
              <a:buNone/>
              <a:defRPr>
                <a:solidFill>
                  <a:schemeClr val="tx1">
                    <a:tint val="75000"/>
                  </a:schemeClr>
                </a:solidFill>
              </a:defRPr>
            </a:lvl5pPr>
            <a:lvl6pPr marL="2188502" indent="0" algn="ctr">
              <a:buNone/>
              <a:defRPr>
                <a:solidFill>
                  <a:schemeClr val="tx1">
                    <a:tint val="75000"/>
                  </a:schemeClr>
                </a:solidFill>
              </a:defRPr>
            </a:lvl6pPr>
            <a:lvl7pPr marL="2626202" indent="0" algn="ctr">
              <a:buNone/>
              <a:defRPr>
                <a:solidFill>
                  <a:schemeClr val="tx1">
                    <a:tint val="75000"/>
                  </a:schemeClr>
                </a:solidFill>
              </a:defRPr>
            </a:lvl7pPr>
            <a:lvl8pPr marL="3063902" indent="0" algn="ctr">
              <a:buNone/>
              <a:defRPr>
                <a:solidFill>
                  <a:schemeClr val="tx1">
                    <a:tint val="75000"/>
                  </a:schemeClr>
                </a:solidFill>
              </a:defRPr>
            </a:lvl8pPr>
            <a:lvl9pPr marL="350160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15B443-71B6-124A-8ADE-C79E7E70EACB}" type="datetimeFigureOut">
              <a:rPr lang="en-US" smtClean="0"/>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24325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15B443-71B6-124A-8ADE-C79E7E70EACB}" type="datetimeFigureOut">
              <a:rPr lang="en-US" smtClean="0"/>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179389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0198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15B443-71B6-124A-8ADE-C79E7E70EACB}" type="datetimeFigureOut">
              <a:rPr lang="en-US" smtClean="0"/>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58783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442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258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825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49243" indent="0" algn="ctr">
              <a:buNone/>
              <a:defRPr>
                <a:solidFill>
                  <a:schemeClr val="tx1">
                    <a:tint val="75000"/>
                  </a:schemeClr>
                </a:solidFill>
              </a:defRPr>
            </a:lvl2pPr>
            <a:lvl3pPr marL="898484" indent="0" algn="ctr">
              <a:buNone/>
              <a:defRPr>
                <a:solidFill>
                  <a:schemeClr val="tx1">
                    <a:tint val="75000"/>
                  </a:schemeClr>
                </a:solidFill>
              </a:defRPr>
            </a:lvl3pPr>
            <a:lvl4pPr marL="1347728" indent="0" algn="ctr">
              <a:buNone/>
              <a:defRPr>
                <a:solidFill>
                  <a:schemeClr val="tx1">
                    <a:tint val="75000"/>
                  </a:schemeClr>
                </a:solidFill>
              </a:defRPr>
            </a:lvl4pPr>
            <a:lvl5pPr marL="1796971" indent="0" algn="ctr">
              <a:buNone/>
              <a:defRPr>
                <a:solidFill>
                  <a:schemeClr val="tx1">
                    <a:tint val="75000"/>
                  </a:schemeClr>
                </a:solidFill>
              </a:defRPr>
            </a:lvl5pPr>
            <a:lvl6pPr marL="2246214" indent="0" algn="ctr">
              <a:buNone/>
              <a:defRPr>
                <a:solidFill>
                  <a:schemeClr val="tx1">
                    <a:tint val="75000"/>
                  </a:schemeClr>
                </a:solidFill>
              </a:defRPr>
            </a:lvl6pPr>
            <a:lvl7pPr marL="2695455" indent="0" algn="ctr">
              <a:buNone/>
              <a:defRPr>
                <a:solidFill>
                  <a:schemeClr val="tx1">
                    <a:tint val="75000"/>
                  </a:schemeClr>
                </a:solidFill>
              </a:defRPr>
            </a:lvl7pPr>
            <a:lvl8pPr marL="3144699" indent="0" algn="ctr">
              <a:buNone/>
              <a:defRPr>
                <a:solidFill>
                  <a:schemeClr val="tx1">
                    <a:tint val="75000"/>
                  </a:schemeClr>
                </a:solidFill>
              </a:defRPr>
            </a:lvl8pPr>
            <a:lvl9pPr marL="359393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69C06D-4ED8-42C6-905D-CA84CA1B6CBF}"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396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CB1CAA-32CD-4B55-B92A-B8F0843CACF4}"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8021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3971"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941">
                <a:solidFill>
                  <a:schemeClr val="tx1">
                    <a:tint val="75000"/>
                  </a:schemeClr>
                </a:solidFill>
              </a:defRPr>
            </a:lvl1pPr>
            <a:lvl2pPr marL="449243" indent="0">
              <a:buNone/>
              <a:defRPr sz="1765">
                <a:solidFill>
                  <a:schemeClr val="tx1">
                    <a:tint val="75000"/>
                  </a:schemeClr>
                </a:solidFill>
              </a:defRPr>
            </a:lvl2pPr>
            <a:lvl3pPr marL="898484" indent="0">
              <a:buNone/>
              <a:defRPr sz="1588">
                <a:solidFill>
                  <a:schemeClr val="tx1">
                    <a:tint val="75000"/>
                  </a:schemeClr>
                </a:solidFill>
              </a:defRPr>
            </a:lvl3pPr>
            <a:lvl4pPr marL="1347728" indent="0">
              <a:buNone/>
              <a:defRPr sz="1412">
                <a:solidFill>
                  <a:schemeClr val="tx1">
                    <a:tint val="75000"/>
                  </a:schemeClr>
                </a:solidFill>
              </a:defRPr>
            </a:lvl4pPr>
            <a:lvl5pPr marL="1796971" indent="0">
              <a:buNone/>
              <a:defRPr sz="1412">
                <a:solidFill>
                  <a:schemeClr val="tx1">
                    <a:tint val="75000"/>
                  </a:schemeClr>
                </a:solidFill>
              </a:defRPr>
            </a:lvl5pPr>
            <a:lvl6pPr marL="2246214" indent="0">
              <a:buNone/>
              <a:defRPr sz="1412">
                <a:solidFill>
                  <a:schemeClr val="tx1">
                    <a:tint val="75000"/>
                  </a:schemeClr>
                </a:solidFill>
              </a:defRPr>
            </a:lvl6pPr>
            <a:lvl7pPr marL="2695455" indent="0">
              <a:buNone/>
              <a:defRPr sz="1412">
                <a:solidFill>
                  <a:schemeClr val="tx1">
                    <a:tint val="75000"/>
                  </a:schemeClr>
                </a:solidFill>
              </a:defRPr>
            </a:lvl7pPr>
            <a:lvl8pPr marL="3144699" indent="0">
              <a:buNone/>
              <a:defRPr sz="1412">
                <a:solidFill>
                  <a:schemeClr val="tx1">
                    <a:tint val="75000"/>
                  </a:schemeClr>
                </a:solidFill>
              </a:defRPr>
            </a:lvl8pPr>
            <a:lvl9pPr marL="3593939" indent="0">
              <a:buNone/>
              <a:defRPr sz="14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8CDC4-3D19-4983-B478-82F6B8E5AB66}"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99633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735"/>
            </a:lvl1pPr>
            <a:lvl2pPr>
              <a:defRPr sz="2382"/>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735"/>
            </a:lvl1pPr>
            <a:lvl2pPr>
              <a:defRPr sz="2382"/>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B82477-D5D3-4181-8C11-75D0F2433A87}"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14500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9" cy="639762"/>
          </a:xfrm>
        </p:spPr>
        <p:txBody>
          <a:bodyPr anchor="b"/>
          <a:lstStyle>
            <a:lvl1pPr marL="0" indent="0">
              <a:buNone/>
              <a:defRPr sz="2382" b="1"/>
            </a:lvl1pPr>
            <a:lvl2pPr marL="449243" indent="0">
              <a:buNone/>
              <a:defRPr sz="1941" b="1"/>
            </a:lvl2pPr>
            <a:lvl3pPr marL="898484" indent="0">
              <a:buNone/>
              <a:defRPr sz="1765" b="1"/>
            </a:lvl3pPr>
            <a:lvl4pPr marL="1347728" indent="0">
              <a:buNone/>
              <a:defRPr sz="1588" b="1"/>
            </a:lvl4pPr>
            <a:lvl5pPr marL="1796971" indent="0">
              <a:buNone/>
              <a:defRPr sz="1588" b="1"/>
            </a:lvl5pPr>
            <a:lvl6pPr marL="2246214" indent="0">
              <a:buNone/>
              <a:defRPr sz="1588" b="1"/>
            </a:lvl6pPr>
            <a:lvl7pPr marL="2695455" indent="0">
              <a:buNone/>
              <a:defRPr sz="1588" b="1"/>
            </a:lvl7pPr>
            <a:lvl8pPr marL="3144699" indent="0">
              <a:buNone/>
              <a:defRPr sz="1588" b="1"/>
            </a:lvl8pPr>
            <a:lvl9pPr marL="3593939" indent="0">
              <a:buNone/>
              <a:defRPr sz="1588" b="1"/>
            </a:lvl9pPr>
          </a:lstStyle>
          <a:p>
            <a:pPr lvl="0"/>
            <a:r>
              <a:rPr lang="en-US"/>
              <a:t>Click to edit Master text styles</a:t>
            </a:r>
          </a:p>
        </p:txBody>
      </p:sp>
      <p:sp>
        <p:nvSpPr>
          <p:cNvPr id="4" name="Content Placeholder 3"/>
          <p:cNvSpPr>
            <a:spLocks noGrp="1"/>
          </p:cNvSpPr>
          <p:nvPr>
            <p:ph sz="half" idx="2"/>
          </p:nvPr>
        </p:nvSpPr>
        <p:spPr>
          <a:xfrm>
            <a:off x="457201" y="2174875"/>
            <a:ext cx="4040189" cy="3951288"/>
          </a:xfrm>
        </p:spPr>
        <p:txBody>
          <a:bodyPr/>
          <a:lstStyle>
            <a:lvl1pPr>
              <a:defRPr sz="2382"/>
            </a:lvl1pPr>
            <a:lvl2pPr>
              <a:defRPr sz="1941"/>
            </a:lvl2pPr>
            <a:lvl3pPr>
              <a:defRPr sz="1765"/>
            </a:lvl3pPr>
            <a:lvl4pPr>
              <a:defRPr sz="1588"/>
            </a:lvl4pPr>
            <a:lvl5pPr>
              <a:defRPr sz="1588"/>
            </a:lvl5pPr>
            <a:lvl6pPr>
              <a:defRPr sz="1588"/>
            </a:lvl6pPr>
            <a:lvl7pPr>
              <a:defRPr sz="1588"/>
            </a:lvl7pPr>
            <a:lvl8pPr>
              <a:defRPr sz="1588"/>
            </a:lvl8pPr>
            <a:lvl9pPr>
              <a:defRPr sz="15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3"/>
            <a:ext cx="4041776" cy="639762"/>
          </a:xfrm>
        </p:spPr>
        <p:txBody>
          <a:bodyPr anchor="b"/>
          <a:lstStyle>
            <a:lvl1pPr marL="0" indent="0">
              <a:buNone/>
              <a:defRPr sz="2382" b="1"/>
            </a:lvl1pPr>
            <a:lvl2pPr marL="449243" indent="0">
              <a:buNone/>
              <a:defRPr sz="1941" b="1"/>
            </a:lvl2pPr>
            <a:lvl3pPr marL="898484" indent="0">
              <a:buNone/>
              <a:defRPr sz="1765" b="1"/>
            </a:lvl3pPr>
            <a:lvl4pPr marL="1347728" indent="0">
              <a:buNone/>
              <a:defRPr sz="1588" b="1"/>
            </a:lvl4pPr>
            <a:lvl5pPr marL="1796971" indent="0">
              <a:buNone/>
              <a:defRPr sz="1588" b="1"/>
            </a:lvl5pPr>
            <a:lvl6pPr marL="2246214" indent="0">
              <a:buNone/>
              <a:defRPr sz="1588" b="1"/>
            </a:lvl6pPr>
            <a:lvl7pPr marL="2695455" indent="0">
              <a:buNone/>
              <a:defRPr sz="1588" b="1"/>
            </a:lvl7pPr>
            <a:lvl8pPr marL="3144699" indent="0">
              <a:buNone/>
              <a:defRPr sz="1588" b="1"/>
            </a:lvl8pPr>
            <a:lvl9pPr marL="3593939" indent="0">
              <a:buNone/>
              <a:defRPr sz="1588" b="1"/>
            </a:lvl9pPr>
          </a:lstStyle>
          <a:p>
            <a:pPr lvl="0"/>
            <a:r>
              <a:rPr lang="en-US"/>
              <a:t>Click to edit Master text styles</a:t>
            </a:r>
          </a:p>
        </p:txBody>
      </p:sp>
      <p:sp>
        <p:nvSpPr>
          <p:cNvPr id="6" name="Content Placeholder 5"/>
          <p:cNvSpPr>
            <a:spLocks noGrp="1"/>
          </p:cNvSpPr>
          <p:nvPr>
            <p:ph sz="quarter" idx="4"/>
          </p:nvPr>
        </p:nvSpPr>
        <p:spPr>
          <a:xfrm>
            <a:off x="4645030" y="2174875"/>
            <a:ext cx="4041776" cy="3951288"/>
          </a:xfrm>
        </p:spPr>
        <p:txBody>
          <a:bodyPr/>
          <a:lstStyle>
            <a:lvl1pPr>
              <a:defRPr sz="2382"/>
            </a:lvl1pPr>
            <a:lvl2pPr>
              <a:defRPr sz="1941"/>
            </a:lvl2pPr>
            <a:lvl3pPr>
              <a:defRPr sz="1765"/>
            </a:lvl3pPr>
            <a:lvl4pPr>
              <a:defRPr sz="1588"/>
            </a:lvl4pPr>
            <a:lvl5pPr>
              <a:defRPr sz="1588"/>
            </a:lvl5pPr>
            <a:lvl6pPr>
              <a:defRPr sz="1588"/>
            </a:lvl6pPr>
            <a:lvl7pPr>
              <a:defRPr sz="1588"/>
            </a:lvl7pPr>
            <a:lvl8pPr>
              <a:defRPr sz="1588"/>
            </a:lvl8pPr>
            <a:lvl9pPr>
              <a:defRPr sz="15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3E253B-1893-4367-8BAE-DF4BC10DC578}"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85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15B443-71B6-124A-8ADE-C79E7E70EACB}" type="datetimeFigureOut">
              <a:rPr lang="en-US" smtClean="0"/>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9D847-275F-F544-8F4E-D9CA4F0121C8}" type="slidenum">
              <a:rPr lang="en-US" smtClean="0"/>
              <a:t>‹#›</a:t>
            </a:fld>
            <a:endParaRPr lang="en-US" dirty="0"/>
          </a:p>
        </p:txBody>
      </p:sp>
      <p:pic>
        <p:nvPicPr>
          <p:cNvPr id="7" name="Picture 26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400" y="90488"/>
            <a:ext cx="1276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73869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62300D-25B3-4603-86C9-4CB776489F00}"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1450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14AD9-FCC8-48B7-B85B-012A91320DFF}"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2802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1941" b="1"/>
            </a:lvl1pPr>
          </a:lstStyle>
          <a:p>
            <a:r>
              <a:rPr lang="en-US"/>
              <a:t>Click to edit Master title style</a:t>
            </a:r>
          </a:p>
        </p:txBody>
      </p:sp>
      <p:sp>
        <p:nvSpPr>
          <p:cNvPr id="3" name="Content Placeholder 2"/>
          <p:cNvSpPr>
            <a:spLocks noGrp="1"/>
          </p:cNvSpPr>
          <p:nvPr>
            <p:ph idx="1"/>
          </p:nvPr>
        </p:nvSpPr>
        <p:spPr>
          <a:xfrm>
            <a:off x="3575051" y="273051"/>
            <a:ext cx="5111750" cy="5853113"/>
          </a:xfrm>
        </p:spPr>
        <p:txBody>
          <a:bodyPr/>
          <a:lstStyle>
            <a:lvl1pPr>
              <a:defRPr sz="3177"/>
            </a:lvl1pPr>
            <a:lvl2pPr>
              <a:defRPr sz="2735"/>
            </a:lvl2pPr>
            <a:lvl3pPr>
              <a:defRPr sz="2382"/>
            </a:lvl3pPr>
            <a:lvl4pPr>
              <a:defRPr sz="1941"/>
            </a:lvl4pPr>
            <a:lvl5pPr>
              <a:defRPr sz="1941"/>
            </a:lvl5pPr>
            <a:lvl6pPr>
              <a:defRPr sz="1941"/>
            </a:lvl6pPr>
            <a:lvl7pPr>
              <a:defRPr sz="1941"/>
            </a:lvl7pPr>
            <a:lvl8pPr>
              <a:defRPr sz="1941"/>
            </a:lvl8pPr>
            <a:lvl9pPr>
              <a:defRPr sz="1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1"/>
            <a:ext cx="3008313" cy="4691063"/>
          </a:xfrm>
        </p:spPr>
        <p:txBody>
          <a:bodyPr/>
          <a:lstStyle>
            <a:lvl1pPr marL="0" indent="0">
              <a:buNone/>
              <a:defRPr sz="1412"/>
            </a:lvl1pPr>
            <a:lvl2pPr marL="449243" indent="0">
              <a:buNone/>
              <a:defRPr sz="1147"/>
            </a:lvl2pPr>
            <a:lvl3pPr marL="898484" indent="0">
              <a:buNone/>
              <a:defRPr sz="971"/>
            </a:lvl3pPr>
            <a:lvl4pPr marL="1347728" indent="0">
              <a:buNone/>
              <a:defRPr sz="882"/>
            </a:lvl4pPr>
            <a:lvl5pPr marL="1796971" indent="0">
              <a:buNone/>
              <a:defRPr sz="882"/>
            </a:lvl5pPr>
            <a:lvl6pPr marL="2246214" indent="0">
              <a:buNone/>
              <a:defRPr sz="882"/>
            </a:lvl6pPr>
            <a:lvl7pPr marL="2695455" indent="0">
              <a:buNone/>
              <a:defRPr sz="882"/>
            </a:lvl7pPr>
            <a:lvl8pPr marL="3144699" indent="0">
              <a:buNone/>
              <a:defRPr sz="882"/>
            </a:lvl8pPr>
            <a:lvl9pPr marL="3593939"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3182DC50-D5DB-4F94-B367-9876CD2C4012}"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4784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941" b="1"/>
            </a:lvl1pPr>
          </a:lstStyle>
          <a:p>
            <a:r>
              <a:rPr lang="en-US"/>
              <a:t>Click to edit Master title style</a:t>
            </a:r>
          </a:p>
        </p:txBody>
      </p:sp>
      <p:sp>
        <p:nvSpPr>
          <p:cNvPr id="3" name="Picture Placeholder 2"/>
          <p:cNvSpPr>
            <a:spLocks noGrp="1"/>
          </p:cNvSpPr>
          <p:nvPr>
            <p:ph type="pic" idx="1"/>
          </p:nvPr>
        </p:nvSpPr>
        <p:spPr>
          <a:xfrm>
            <a:off x="1792289" y="612775"/>
            <a:ext cx="5486400" cy="4114800"/>
          </a:xfrm>
        </p:spPr>
        <p:txBody>
          <a:bodyPr/>
          <a:lstStyle>
            <a:lvl1pPr marL="0" indent="0">
              <a:buNone/>
              <a:defRPr sz="3177"/>
            </a:lvl1pPr>
            <a:lvl2pPr marL="449243" indent="0">
              <a:buNone/>
              <a:defRPr sz="2735"/>
            </a:lvl2pPr>
            <a:lvl3pPr marL="898484" indent="0">
              <a:buNone/>
              <a:defRPr sz="2382"/>
            </a:lvl3pPr>
            <a:lvl4pPr marL="1347728" indent="0">
              <a:buNone/>
              <a:defRPr sz="1941"/>
            </a:lvl4pPr>
            <a:lvl5pPr marL="1796971" indent="0">
              <a:buNone/>
              <a:defRPr sz="1941"/>
            </a:lvl5pPr>
            <a:lvl6pPr marL="2246214" indent="0">
              <a:buNone/>
              <a:defRPr sz="1941"/>
            </a:lvl6pPr>
            <a:lvl7pPr marL="2695455" indent="0">
              <a:buNone/>
              <a:defRPr sz="1941"/>
            </a:lvl7pPr>
            <a:lvl8pPr marL="3144699" indent="0">
              <a:buNone/>
              <a:defRPr sz="1941"/>
            </a:lvl8pPr>
            <a:lvl9pPr marL="3593939" indent="0">
              <a:buNone/>
              <a:defRPr sz="1941"/>
            </a:lvl9pPr>
          </a:lstStyle>
          <a:p>
            <a:r>
              <a:rPr lang="en-US" dirty="0"/>
              <a:t>Drag picture to placeholder or click icon to add</a:t>
            </a:r>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412"/>
            </a:lvl1pPr>
            <a:lvl2pPr marL="449243" indent="0">
              <a:buNone/>
              <a:defRPr sz="1147"/>
            </a:lvl2pPr>
            <a:lvl3pPr marL="898484" indent="0">
              <a:buNone/>
              <a:defRPr sz="971"/>
            </a:lvl3pPr>
            <a:lvl4pPr marL="1347728" indent="0">
              <a:buNone/>
              <a:defRPr sz="882"/>
            </a:lvl4pPr>
            <a:lvl5pPr marL="1796971" indent="0">
              <a:buNone/>
              <a:defRPr sz="882"/>
            </a:lvl5pPr>
            <a:lvl6pPr marL="2246214" indent="0">
              <a:buNone/>
              <a:defRPr sz="882"/>
            </a:lvl6pPr>
            <a:lvl7pPr marL="2695455" indent="0">
              <a:buNone/>
              <a:defRPr sz="882"/>
            </a:lvl7pPr>
            <a:lvl8pPr marL="3144699" indent="0">
              <a:buNone/>
              <a:defRPr sz="882"/>
            </a:lvl8pPr>
            <a:lvl9pPr marL="3593939"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292EB412-E790-42EA-81FE-2925D3A43D91}"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8930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1608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4372C-B5AB-4C39-B273-B99224EB4DD5}" type="datetime2">
              <a:rPr lang="en-US" smtClean="0">
                <a:solidFill>
                  <a:prstClr val="black">
                    <a:tint val="75000"/>
                  </a:prstClr>
                </a:solidFill>
              </a:rPr>
              <a:pPr/>
              <a:t>Thursday, April 11, 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789C0F2-17E0-497A-9BBE-0C73201AAFE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37654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49505" indent="0" algn="ctr">
              <a:buNone/>
              <a:defRPr>
                <a:solidFill>
                  <a:schemeClr val="tx1">
                    <a:tint val="75000"/>
                  </a:schemeClr>
                </a:solidFill>
              </a:defRPr>
            </a:lvl2pPr>
            <a:lvl3pPr marL="899010" indent="0" algn="ctr">
              <a:buNone/>
              <a:defRPr>
                <a:solidFill>
                  <a:schemeClr val="tx1">
                    <a:tint val="75000"/>
                  </a:schemeClr>
                </a:solidFill>
              </a:defRPr>
            </a:lvl3pPr>
            <a:lvl4pPr marL="1348516" indent="0" algn="ctr">
              <a:buNone/>
              <a:defRPr>
                <a:solidFill>
                  <a:schemeClr val="tx1">
                    <a:tint val="75000"/>
                  </a:schemeClr>
                </a:solidFill>
              </a:defRPr>
            </a:lvl4pPr>
            <a:lvl5pPr marL="1798021" indent="0" algn="ctr">
              <a:buNone/>
              <a:defRPr>
                <a:solidFill>
                  <a:schemeClr val="tx1">
                    <a:tint val="75000"/>
                  </a:schemeClr>
                </a:solidFill>
              </a:defRPr>
            </a:lvl5pPr>
            <a:lvl6pPr marL="2247527" indent="0" algn="ctr">
              <a:buNone/>
              <a:defRPr>
                <a:solidFill>
                  <a:schemeClr val="tx1">
                    <a:tint val="75000"/>
                  </a:schemeClr>
                </a:solidFill>
              </a:defRPr>
            </a:lvl6pPr>
            <a:lvl7pPr marL="2697032" indent="0" algn="ctr">
              <a:buNone/>
              <a:defRPr>
                <a:solidFill>
                  <a:schemeClr val="tx1">
                    <a:tint val="75000"/>
                  </a:schemeClr>
                </a:solidFill>
              </a:defRPr>
            </a:lvl7pPr>
            <a:lvl8pPr marL="3146538" indent="0" algn="ctr">
              <a:buNone/>
              <a:defRPr>
                <a:solidFill>
                  <a:schemeClr val="tx1">
                    <a:tint val="75000"/>
                  </a:schemeClr>
                </a:solidFill>
              </a:defRPr>
            </a:lvl8pPr>
            <a:lvl9pPr marL="35960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922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47889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971"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941">
                <a:solidFill>
                  <a:schemeClr val="tx1">
                    <a:tint val="75000"/>
                  </a:schemeClr>
                </a:solidFill>
              </a:defRPr>
            </a:lvl1pPr>
            <a:lvl2pPr marL="449505" indent="0">
              <a:buNone/>
              <a:defRPr sz="1765">
                <a:solidFill>
                  <a:schemeClr val="tx1">
                    <a:tint val="75000"/>
                  </a:schemeClr>
                </a:solidFill>
              </a:defRPr>
            </a:lvl2pPr>
            <a:lvl3pPr marL="899010" indent="0">
              <a:buNone/>
              <a:defRPr sz="1588">
                <a:solidFill>
                  <a:schemeClr val="tx1">
                    <a:tint val="75000"/>
                  </a:schemeClr>
                </a:solidFill>
              </a:defRPr>
            </a:lvl3pPr>
            <a:lvl4pPr marL="1348516" indent="0">
              <a:buNone/>
              <a:defRPr sz="1412">
                <a:solidFill>
                  <a:schemeClr val="tx1">
                    <a:tint val="75000"/>
                  </a:schemeClr>
                </a:solidFill>
              </a:defRPr>
            </a:lvl4pPr>
            <a:lvl5pPr marL="1798021" indent="0">
              <a:buNone/>
              <a:defRPr sz="1412">
                <a:solidFill>
                  <a:schemeClr val="tx1">
                    <a:tint val="75000"/>
                  </a:schemeClr>
                </a:solidFill>
              </a:defRPr>
            </a:lvl5pPr>
            <a:lvl6pPr marL="2247527" indent="0">
              <a:buNone/>
              <a:defRPr sz="1412">
                <a:solidFill>
                  <a:schemeClr val="tx1">
                    <a:tint val="75000"/>
                  </a:schemeClr>
                </a:solidFill>
              </a:defRPr>
            </a:lvl6pPr>
            <a:lvl7pPr marL="2697032" indent="0">
              <a:buNone/>
              <a:defRPr sz="1412">
                <a:solidFill>
                  <a:schemeClr val="tx1">
                    <a:tint val="75000"/>
                  </a:schemeClr>
                </a:solidFill>
              </a:defRPr>
            </a:lvl7pPr>
            <a:lvl8pPr marL="3146538" indent="0">
              <a:buNone/>
              <a:defRPr sz="1412">
                <a:solidFill>
                  <a:schemeClr val="tx1">
                    <a:tint val="75000"/>
                  </a:schemeClr>
                </a:solidFill>
              </a:defRPr>
            </a:lvl8pPr>
            <a:lvl9pPr marL="3596043" indent="0">
              <a:buNone/>
              <a:defRPr sz="14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927712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735"/>
            </a:lvl1pPr>
            <a:lvl2pPr>
              <a:defRPr sz="2382"/>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735"/>
            </a:lvl1pPr>
            <a:lvl2pPr>
              <a:defRPr sz="2382"/>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108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9"/>
            <a:ext cx="7772400" cy="1362075"/>
          </a:xfrm>
        </p:spPr>
        <p:txBody>
          <a:bodyPr anchor="t"/>
          <a:lstStyle>
            <a:lvl1pPr algn="l">
              <a:defRPr sz="3794"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6"/>
          </a:xfrm>
        </p:spPr>
        <p:txBody>
          <a:bodyPr anchor="b"/>
          <a:lstStyle>
            <a:lvl1pPr marL="0" indent="0">
              <a:buNone/>
              <a:defRPr sz="1941">
                <a:solidFill>
                  <a:schemeClr val="tx1">
                    <a:tint val="75000"/>
                  </a:schemeClr>
                </a:solidFill>
              </a:defRPr>
            </a:lvl1pPr>
            <a:lvl2pPr marL="437700" indent="0">
              <a:buNone/>
              <a:defRPr sz="1765">
                <a:solidFill>
                  <a:schemeClr val="tx1">
                    <a:tint val="75000"/>
                  </a:schemeClr>
                </a:solidFill>
              </a:defRPr>
            </a:lvl2pPr>
            <a:lvl3pPr marL="875397" indent="0">
              <a:buNone/>
              <a:defRPr sz="1500">
                <a:solidFill>
                  <a:schemeClr val="tx1">
                    <a:tint val="75000"/>
                  </a:schemeClr>
                </a:solidFill>
              </a:defRPr>
            </a:lvl3pPr>
            <a:lvl4pPr marL="1313099" indent="0">
              <a:buNone/>
              <a:defRPr sz="1235">
                <a:solidFill>
                  <a:schemeClr val="tx1">
                    <a:tint val="75000"/>
                  </a:schemeClr>
                </a:solidFill>
              </a:defRPr>
            </a:lvl4pPr>
            <a:lvl5pPr marL="1750801" indent="0">
              <a:buNone/>
              <a:defRPr sz="1235">
                <a:solidFill>
                  <a:schemeClr val="tx1">
                    <a:tint val="75000"/>
                  </a:schemeClr>
                </a:solidFill>
              </a:defRPr>
            </a:lvl5pPr>
            <a:lvl6pPr marL="2188502" indent="0">
              <a:buNone/>
              <a:defRPr sz="1235">
                <a:solidFill>
                  <a:schemeClr val="tx1">
                    <a:tint val="75000"/>
                  </a:schemeClr>
                </a:solidFill>
              </a:defRPr>
            </a:lvl6pPr>
            <a:lvl7pPr marL="2626202" indent="0">
              <a:buNone/>
              <a:defRPr sz="1235">
                <a:solidFill>
                  <a:schemeClr val="tx1">
                    <a:tint val="75000"/>
                  </a:schemeClr>
                </a:solidFill>
              </a:defRPr>
            </a:lvl7pPr>
            <a:lvl8pPr marL="3063902" indent="0">
              <a:buNone/>
              <a:defRPr sz="1235">
                <a:solidFill>
                  <a:schemeClr val="tx1">
                    <a:tint val="75000"/>
                  </a:schemeClr>
                </a:solidFill>
              </a:defRPr>
            </a:lvl8pPr>
            <a:lvl9pPr marL="3501602" indent="0">
              <a:buNone/>
              <a:defRPr sz="12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15B443-71B6-124A-8ADE-C79E7E70EACB}" type="datetimeFigureOut">
              <a:rPr lang="en-US" smtClean="0"/>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19405991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9" cy="639762"/>
          </a:xfrm>
        </p:spPr>
        <p:txBody>
          <a:bodyPr anchor="b"/>
          <a:lstStyle>
            <a:lvl1pPr marL="0" indent="0">
              <a:buNone/>
              <a:defRPr sz="2382" b="1"/>
            </a:lvl1pPr>
            <a:lvl2pPr marL="449505" indent="0">
              <a:buNone/>
              <a:defRPr sz="1941" b="1"/>
            </a:lvl2pPr>
            <a:lvl3pPr marL="899010" indent="0">
              <a:buNone/>
              <a:defRPr sz="1765" b="1"/>
            </a:lvl3pPr>
            <a:lvl4pPr marL="1348516" indent="0">
              <a:buNone/>
              <a:defRPr sz="1588" b="1"/>
            </a:lvl4pPr>
            <a:lvl5pPr marL="1798021" indent="0">
              <a:buNone/>
              <a:defRPr sz="1588" b="1"/>
            </a:lvl5pPr>
            <a:lvl6pPr marL="2247527" indent="0">
              <a:buNone/>
              <a:defRPr sz="1588" b="1"/>
            </a:lvl6pPr>
            <a:lvl7pPr marL="2697032" indent="0">
              <a:buNone/>
              <a:defRPr sz="1588" b="1"/>
            </a:lvl7pPr>
            <a:lvl8pPr marL="3146538" indent="0">
              <a:buNone/>
              <a:defRPr sz="1588" b="1"/>
            </a:lvl8pPr>
            <a:lvl9pPr marL="3596043" indent="0">
              <a:buNone/>
              <a:defRPr sz="1588" b="1"/>
            </a:lvl9pPr>
          </a:lstStyle>
          <a:p>
            <a:pPr lvl="0"/>
            <a:r>
              <a:rPr lang="en-US"/>
              <a:t>Click to edit Master text styles</a:t>
            </a:r>
          </a:p>
        </p:txBody>
      </p:sp>
      <p:sp>
        <p:nvSpPr>
          <p:cNvPr id="4" name="Content Placeholder 3"/>
          <p:cNvSpPr>
            <a:spLocks noGrp="1"/>
          </p:cNvSpPr>
          <p:nvPr>
            <p:ph sz="half" idx="2"/>
          </p:nvPr>
        </p:nvSpPr>
        <p:spPr>
          <a:xfrm>
            <a:off x="457200" y="2174875"/>
            <a:ext cx="4040189" cy="3951288"/>
          </a:xfrm>
        </p:spPr>
        <p:txBody>
          <a:bodyPr/>
          <a:lstStyle>
            <a:lvl1pPr>
              <a:defRPr sz="2382"/>
            </a:lvl1pPr>
            <a:lvl2pPr>
              <a:defRPr sz="1941"/>
            </a:lvl2pPr>
            <a:lvl3pPr>
              <a:defRPr sz="1765"/>
            </a:lvl3pPr>
            <a:lvl4pPr>
              <a:defRPr sz="1588"/>
            </a:lvl4pPr>
            <a:lvl5pPr>
              <a:defRPr sz="1588"/>
            </a:lvl5pPr>
            <a:lvl6pPr>
              <a:defRPr sz="1588"/>
            </a:lvl6pPr>
            <a:lvl7pPr>
              <a:defRPr sz="1588"/>
            </a:lvl7pPr>
            <a:lvl8pPr>
              <a:defRPr sz="1588"/>
            </a:lvl8pPr>
            <a:lvl9pPr>
              <a:defRPr sz="15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382" b="1"/>
            </a:lvl1pPr>
            <a:lvl2pPr marL="449505" indent="0">
              <a:buNone/>
              <a:defRPr sz="1941" b="1"/>
            </a:lvl2pPr>
            <a:lvl3pPr marL="899010" indent="0">
              <a:buNone/>
              <a:defRPr sz="1765" b="1"/>
            </a:lvl3pPr>
            <a:lvl4pPr marL="1348516" indent="0">
              <a:buNone/>
              <a:defRPr sz="1588" b="1"/>
            </a:lvl4pPr>
            <a:lvl5pPr marL="1798021" indent="0">
              <a:buNone/>
              <a:defRPr sz="1588" b="1"/>
            </a:lvl5pPr>
            <a:lvl6pPr marL="2247527" indent="0">
              <a:buNone/>
              <a:defRPr sz="1588" b="1"/>
            </a:lvl6pPr>
            <a:lvl7pPr marL="2697032" indent="0">
              <a:buNone/>
              <a:defRPr sz="1588" b="1"/>
            </a:lvl7pPr>
            <a:lvl8pPr marL="3146538" indent="0">
              <a:buNone/>
              <a:defRPr sz="1588" b="1"/>
            </a:lvl8pPr>
            <a:lvl9pPr marL="3596043" indent="0">
              <a:buNone/>
              <a:defRPr sz="1588" b="1"/>
            </a:lvl9pPr>
          </a:lstStyle>
          <a:p>
            <a:pPr lvl="0"/>
            <a:r>
              <a:rPr lang="en-US"/>
              <a:t>Click to edit Master text styles</a:t>
            </a:r>
          </a:p>
        </p:txBody>
      </p:sp>
      <p:sp>
        <p:nvSpPr>
          <p:cNvPr id="6" name="Content Placeholder 5"/>
          <p:cNvSpPr>
            <a:spLocks noGrp="1"/>
          </p:cNvSpPr>
          <p:nvPr>
            <p:ph sz="quarter" idx="4"/>
          </p:nvPr>
        </p:nvSpPr>
        <p:spPr>
          <a:xfrm>
            <a:off x="4645026" y="2174875"/>
            <a:ext cx="4041776" cy="3951288"/>
          </a:xfrm>
        </p:spPr>
        <p:txBody>
          <a:bodyPr/>
          <a:lstStyle>
            <a:lvl1pPr>
              <a:defRPr sz="2382"/>
            </a:lvl1pPr>
            <a:lvl2pPr>
              <a:defRPr sz="1941"/>
            </a:lvl2pPr>
            <a:lvl3pPr>
              <a:defRPr sz="1765"/>
            </a:lvl3pPr>
            <a:lvl4pPr>
              <a:defRPr sz="1588"/>
            </a:lvl4pPr>
            <a:lvl5pPr>
              <a:defRPr sz="1588"/>
            </a:lvl5pPr>
            <a:lvl6pPr>
              <a:defRPr sz="1588"/>
            </a:lvl6pPr>
            <a:lvl7pPr>
              <a:defRPr sz="1588"/>
            </a:lvl7pPr>
            <a:lvl8pPr>
              <a:defRPr sz="1588"/>
            </a:lvl8pPr>
            <a:lvl9pPr>
              <a:defRPr sz="15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426993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8500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22304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941" b="1"/>
            </a:lvl1pPr>
          </a:lstStyle>
          <a:p>
            <a:r>
              <a:rPr lang="en-US"/>
              <a:t>Click to edit Master title style</a:t>
            </a:r>
          </a:p>
        </p:txBody>
      </p:sp>
      <p:sp>
        <p:nvSpPr>
          <p:cNvPr id="3" name="Content Placeholder 2"/>
          <p:cNvSpPr>
            <a:spLocks noGrp="1"/>
          </p:cNvSpPr>
          <p:nvPr>
            <p:ph idx="1"/>
          </p:nvPr>
        </p:nvSpPr>
        <p:spPr>
          <a:xfrm>
            <a:off x="3575051" y="273051"/>
            <a:ext cx="5111750" cy="5853113"/>
          </a:xfrm>
        </p:spPr>
        <p:txBody>
          <a:bodyPr/>
          <a:lstStyle>
            <a:lvl1pPr>
              <a:defRPr sz="3177"/>
            </a:lvl1pPr>
            <a:lvl2pPr>
              <a:defRPr sz="2735"/>
            </a:lvl2pPr>
            <a:lvl3pPr>
              <a:defRPr sz="2382"/>
            </a:lvl3pPr>
            <a:lvl4pPr>
              <a:defRPr sz="1941"/>
            </a:lvl4pPr>
            <a:lvl5pPr>
              <a:defRPr sz="1941"/>
            </a:lvl5pPr>
            <a:lvl6pPr>
              <a:defRPr sz="1941"/>
            </a:lvl6pPr>
            <a:lvl7pPr>
              <a:defRPr sz="1941"/>
            </a:lvl7pPr>
            <a:lvl8pPr>
              <a:defRPr sz="1941"/>
            </a:lvl8pPr>
            <a:lvl9pPr>
              <a:defRPr sz="1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12"/>
            </a:lvl1pPr>
            <a:lvl2pPr marL="449505" indent="0">
              <a:buNone/>
              <a:defRPr sz="1147"/>
            </a:lvl2pPr>
            <a:lvl3pPr marL="899010" indent="0">
              <a:buNone/>
              <a:defRPr sz="971"/>
            </a:lvl3pPr>
            <a:lvl4pPr marL="1348516" indent="0">
              <a:buNone/>
              <a:defRPr sz="882"/>
            </a:lvl4pPr>
            <a:lvl5pPr marL="1798021" indent="0">
              <a:buNone/>
              <a:defRPr sz="882"/>
            </a:lvl5pPr>
            <a:lvl6pPr marL="2247527" indent="0">
              <a:buNone/>
              <a:defRPr sz="882"/>
            </a:lvl6pPr>
            <a:lvl7pPr marL="2697032" indent="0">
              <a:buNone/>
              <a:defRPr sz="882"/>
            </a:lvl7pPr>
            <a:lvl8pPr marL="3146538" indent="0">
              <a:buNone/>
              <a:defRPr sz="882"/>
            </a:lvl8pPr>
            <a:lvl9pPr marL="3596043"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59528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941" b="1"/>
            </a:lvl1pPr>
          </a:lstStyle>
          <a:p>
            <a:r>
              <a:rPr lang="en-US"/>
              <a:t>Click to edit Master title style</a:t>
            </a:r>
          </a:p>
        </p:txBody>
      </p:sp>
      <p:sp>
        <p:nvSpPr>
          <p:cNvPr id="3" name="Picture Placeholder 2"/>
          <p:cNvSpPr>
            <a:spLocks noGrp="1"/>
          </p:cNvSpPr>
          <p:nvPr>
            <p:ph type="pic" idx="1"/>
          </p:nvPr>
        </p:nvSpPr>
        <p:spPr>
          <a:xfrm>
            <a:off x="1792289" y="612775"/>
            <a:ext cx="5486400" cy="4114800"/>
          </a:xfrm>
        </p:spPr>
        <p:txBody>
          <a:bodyPr/>
          <a:lstStyle>
            <a:lvl1pPr marL="0" indent="0">
              <a:buNone/>
              <a:defRPr sz="3177"/>
            </a:lvl1pPr>
            <a:lvl2pPr marL="449505" indent="0">
              <a:buNone/>
              <a:defRPr sz="2735"/>
            </a:lvl2pPr>
            <a:lvl3pPr marL="899010" indent="0">
              <a:buNone/>
              <a:defRPr sz="2382"/>
            </a:lvl3pPr>
            <a:lvl4pPr marL="1348516" indent="0">
              <a:buNone/>
              <a:defRPr sz="1941"/>
            </a:lvl4pPr>
            <a:lvl5pPr marL="1798021" indent="0">
              <a:buNone/>
              <a:defRPr sz="1941"/>
            </a:lvl5pPr>
            <a:lvl6pPr marL="2247527" indent="0">
              <a:buNone/>
              <a:defRPr sz="1941"/>
            </a:lvl6pPr>
            <a:lvl7pPr marL="2697032" indent="0">
              <a:buNone/>
              <a:defRPr sz="1941"/>
            </a:lvl7pPr>
            <a:lvl8pPr marL="3146538" indent="0">
              <a:buNone/>
              <a:defRPr sz="1941"/>
            </a:lvl8pPr>
            <a:lvl9pPr marL="3596043" indent="0">
              <a:buNone/>
              <a:defRPr sz="1941"/>
            </a:lvl9pPr>
          </a:lstStyle>
          <a:p>
            <a:r>
              <a:rPr lang="en-US" dirty="0"/>
              <a:t>Drag picture to placeholder or click icon to add</a:t>
            </a:r>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412"/>
            </a:lvl1pPr>
            <a:lvl2pPr marL="449505" indent="0">
              <a:buNone/>
              <a:defRPr sz="1147"/>
            </a:lvl2pPr>
            <a:lvl3pPr marL="899010" indent="0">
              <a:buNone/>
              <a:defRPr sz="971"/>
            </a:lvl3pPr>
            <a:lvl4pPr marL="1348516" indent="0">
              <a:buNone/>
              <a:defRPr sz="882"/>
            </a:lvl4pPr>
            <a:lvl5pPr marL="1798021" indent="0">
              <a:buNone/>
              <a:defRPr sz="882"/>
            </a:lvl5pPr>
            <a:lvl6pPr marL="2247527" indent="0">
              <a:buNone/>
              <a:defRPr sz="882"/>
            </a:lvl6pPr>
            <a:lvl7pPr marL="2697032" indent="0">
              <a:buNone/>
              <a:defRPr sz="882"/>
            </a:lvl7pPr>
            <a:lvl8pPr marL="3146538" indent="0">
              <a:buNone/>
              <a:defRPr sz="882"/>
            </a:lvl8pPr>
            <a:lvl9pPr marL="3596043"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084034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5419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4D7C24-038B-7A42-AD8C-FC033A9D9564}"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693246-4EE2-C74C-8109-56911437E43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95807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6"/>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37700" indent="0" algn="ctr">
              <a:buNone/>
              <a:defRPr>
                <a:solidFill>
                  <a:schemeClr val="tx1">
                    <a:tint val="75000"/>
                  </a:schemeClr>
                </a:solidFill>
              </a:defRPr>
            </a:lvl2pPr>
            <a:lvl3pPr marL="875397" indent="0" algn="ctr">
              <a:buNone/>
              <a:defRPr>
                <a:solidFill>
                  <a:schemeClr val="tx1">
                    <a:tint val="75000"/>
                  </a:schemeClr>
                </a:solidFill>
              </a:defRPr>
            </a:lvl3pPr>
            <a:lvl4pPr marL="1313099" indent="0" algn="ctr">
              <a:buNone/>
              <a:defRPr>
                <a:solidFill>
                  <a:schemeClr val="tx1">
                    <a:tint val="75000"/>
                  </a:schemeClr>
                </a:solidFill>
              </a:defRPr>
            </a:lvl4pPr>
            <a:lvl5pPr marL="1750801" indent="0" algn="ctr">
              <a:buNone/>
              <a:defRPr>
                <a:solidFill>
                  <a:schemeClr val="tx1">
                    <a:tint val="75000"/>
                  </a:schemeClr>
                </a:solidFill>
              </a:defRPr>
            </a:lvl5pPr>
            <a:lvl6pPr marL="2188502" indent="0" algn="ctr">
              <a:buNone/>
              <a:defRPr>
                <a:solidFill>
                  <a:schemeClr val="tx1">
                    <a:tint val="75000"/>
                  </a:schemeClr>
                </a:solidFill>
              </a:defRPr>
            </a:lvl6pPr>
            <a:lvl7pPr marL="2626202" indent="0" algn="ctr">
              <a:buNone/>
              <a:defRPr>
                <a:solidFill>
                  <a:schemeClr val="tx1">
                    <a:tint val="75000"/>
                  </a:schemeClr>
                </a:solidFill>
              </a:defRPr>
            </a:lvl7pPr>
            <a:lvl8pPr marL="3063902" indent="0" algn="ctr">
              <a:buNone/>
              <a:defRPr>
                <a:solidFill>
                  <a:schemeClr val="tx1">
                    <a:tint val="75000"/>
                  </a:schemeClr>
                </a:solidFill>
              </a:defRPr>
            </a:lvl8pPr>
            <a:lvl9pPr marL="350160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685347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344572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9"/>
            <a:ext cx="7772400" cy="1362075"/>
          </a:xfrm>
        </p:spPr>
        <p:txBody>
          <a:bodyPr anchor="t"/>
          <a:lstStyle>
            <a:lvl1pPr algn="l">
              <a:defRPr sz="3794"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6"/>
          </a:xfrm>
        </p:spPr>
        <p:txBody>
          <a:bodyPr anchor="b"/>
          <a:lstStyle>
            <a:lvl1pPr marL="0" indent="0">
              <a:buNone/>
              <a:defRPr sz="1941">
                <a:solidFill>
                  <a:schemeClr val="tx1">
                    <a:tint val="75000"/>
                  </a:schemeClr>
                </a:solidFill>
              </a:defRPr>
            </a:lvl1pPr>
            <a:lvl2pPr marL="437700" indent="0">
              <a:buNone/>
              <a:defRPr sz="1765">
                <a:solidFill>
                  <a:schemeClr val="tx1">
                    <a:tint val="75000"/>
                  </a:schemeClr>
                </a:solidFill>
              </a:defRPr>
            </a:lvl2pPr>
            <a:lvl3pPr marL="875397" indent="0">
              <a:buNone/>
              <a:defRPr sz="1500">
                <a:solidFill>
                  <a:schemeClr val="tx1">
                    <a:tint val="75000"/>
                  </a:schemeClr>
                </a:solidFill>
              </a:defRPr>
            </a:lvl3pPr>
            <a:lvl4pPr marL="1313099" indent="0">
              <a:buNone/>
              <a:defRPr sz="1235">
                <a:solidFill>
                  <a:schemeClr val="tx1">
                    <a:tint val="75000"/>
                  </a:schemeClr>
                </a:solidFill>
              </a:defRPr>
            </a:lvl4pPr>
            <a:lvl5pPr marL="1750801" indent="0">
              <a:buNone/>
              <a:defRPr sz="1235">
                <a:solidFill>
                  <a:schemeClr val="tx1">
                    <a:tint val="75000"/>
                  </a:schemeClr>
                </a:solidFill>
              </a:defRPr>
            </a:lvl5pPr>
            <a:lvl6pPr marL="2188502" indent="0">
              <a:buNone/>
              <a:defRPr sz="1235">
                <a:solidFill>
                  <a:schemeClr val="tx1">
                    <a:tint val="75000"/>
                  </a:schemeClr>
                </a:solidFill>
              </a:defRPr>
            </a:lvl6pPr>
            <a:lvl7pPr marL="2626202" indent="0">
              <a:buNone/>
              <a:defRPr sz="1235">
                <a:solidFill>
                  <a:schemeClr val="tx1">
                    <a:tint val="75000"/>
                  </a:schemeClr>
                </a:solidFill>
              </a:defRPr>
            </a:lvl7pPr>
            <a:lvl8pPr marL="3063902" indent="0">
              <a:buNone/>
              <a:defRPr sz="1235">
                <a:solidFill>
                  <a:schemeClr val="tx1">
                    <a:tint val="75000"/>
                  </a:schemeClr>
                </a:solidFill>
              </a:defRPr>
            </a:lvl8pPr>
            <a:lvl9pPr marL="3501602" indent="0">
              <a:buNone/>
              <a:defRPr sz="12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5726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647"/>
            </a:lvl1pPr>
            <a:lvl2pPr>
              <a:defRPr sz="2294"/>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647"/>
            </a:lvl1pPr>
            <a:lvl2pPr>
              <a:defRPr sz="2294"/>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15B443-71B6-124A-8ADE-C79E7E70EACB}" type="datetimeFigureOut">
              <a:rPr lang="en-US" smtClean="0"/>
              <a:t>4/11/19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16111115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647"/>
            </a:lvl1pPr>
            <a:lvl2pPr>
              <a:defRPr sz="2294"/>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647"/>
            </a:lvl1pPr>
            <a:lvl2pPr>
              <a:defRPr sz="2294"/>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731774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9" cy="639762"/>
          </a:xfrm>
        </p:spPr>
        <p:txBody>
          <a:bodyPr anchor="b"/>
          <a:lstStyle>
            <a:lvl1pPr marL="0" indent="0">
              <a:buNone/>
              <a:defRPr sz="2294" b="1"/>
            </a:lvl1pPr>
            <a:lvl2pPr marL="437700" indent="0">
              <a:buNone/>
              <a:defRPr sz="1941" b="1"/>
            </a:lvl2pPr>
            <a:lvl3pPr marL="875397" indent="0">
              <a:buNone/>
              <a:defRPr sz="1765" b="1"/>
            </a:lvl3pPr>
            <a:lvl4pPr marL="1313099" indent="0">
              <a:buNone/>
              <a:defRPr sz="1500" b="1"/>
            </a:lvl4pPr>
            <a:lvl5pPr marL="1750801" indent="0">
              <a:buNone/>
              <a:defRPr sz="1500" b="1"/>
            </a:lvl5pPr>
            <a:lvl6pPr marL="2188502" indent="0">
              <a:buNone/>
              <a:defRPr sz="1500" b="1"/>
            </a:lvl6pPr>
            <a:lvl7pPr marL="2626202" indent="0">
              <a:buNone/>
              <a:defRPr sz="1500" b="1"/>
            </a:lvl7pPr>
            <a:lvl8pPr marL="3063902" indent="0">
              <a:buNone/>
              <a:defRPr sz="1500" b="1"/>
            </a:lvl8pPr>
            <a:lvl9pPr marL="3501602" indent="0">
              <a:buNone/>
              <a:defRPr sz="1500" b="1"/>
            </a:lvl9pPr>
          </a:lstStyle>
          <a:p>
            <a:pPr lvl="0"/>
            <a:r>
              <a:rPr lang="en-US"/>
              <a:t>Click to edit Master text styles</a:t>
            </a:r>
          </a:p>
        </p:txBody>
      </p:sp>
      <p:sp>
        <p:nvSpPr>
          <p:cNvPr id="4" name="Content Placeholder 3"/>
          <p:cNvSpPr>
            <a:spLocks noGrp="1"/>
          </p:cNvSpPr>
          <p:nvPr>
            <p:ph sz="half" idx="2"/>
          </p:nvPr>
        </p:nvSpPr>
        <p:spPr>
          <a:xfrm>
            <a:off x="457201" y="2174875"/>
            <a:ext cx="4040189" cy="3951288"/>
          </a:xfrm>
        </p:spPr>
        <p:txBody>
          <a:bodyPr/>
          <a:lstStyle>
            <a:lvl1pPr>
              <a:defRPr sz="2294"/>
            </a:lvl1pPr>
            <a:lvl2pPr>
              <a:defRPr sz="1941"/>
            </a:lvl2pPr>
            <a:lvl3pPr>
              <a:defRPr sz="1765"/>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6" cy="639762"/>
          </a:xfrm>
        </p:spPr>
        <p:txBody>
          <a:bodyPr anchor="b"/>
          <a:lstStyle>
            <a:lvl1pPr marL="0" indent="0">
              <a:buNone/>
              <a:defRPr sz="2294" b="1"/>
            </a:lvl1pPr>
            <a:lvl2pPr marL="437700" indent="0">
              <a:buNone/>
              <a:defRPr sz="1941" b="1"/>
            </a:lvl2pPr>
            <a:lvl3pPr marL="875397" indent="0">
              <a:buNone/>
              <a:defRPr sz="1765" b="1"/>
            </a:lvl3pPr>
            <a:lvl4pPr marL="1313099" indent="0">
              <a:buNone/>
              <a:defRPr sz="1500" b="1"/>
            </a:lvl4pPr>
            <a:lvl5pPr marL="1750801" indent="0">
              <a:buNone/>
              <a:defRPr sz="1500" b="1"/>
            </a:lvl5pPr>
            <a:lvl6pPr marL="2188502" indent="0">
              <a:buNone/>
              <a:defRPr sz="1500" b="1"/>
            </a:lvl6pPr>
            <a:lvl7pPr marL="2626202" indent="0">
              <a:buNone/>
              <a:defRPr sz="1500" b="1"/>
            </a:lvl7pPr>
            <a:lvl8pPr marL="3063902" indent="0">
              <a:buNone/>
              <a:defRPr sz="1500" b="1"/>
            </a:lvl8pPr>
            <a:lvl9pPr marL="3501602"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6" cy="3951288"/>
          </a:xfrm>
        </p:spPr>
        <p:txBody>
          <a:bodyPr/>
          <a:lstStyle>
            <a:lvl1pPr>
              <a:defRPr sz="2294"/>
            </a:lvl1pPr>
            <a:lvl2pPr>
              <a:defRPr sz="1941"/>
            </a:lvl2pPr>
            <a:lvl3pPr>
              <a:defRPr sz="1765"/>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08694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76118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29695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0"/>
          </a:xfrm>
        </p:spPr>
        <p:txBody>
          <a:bodyPr anchor="b"/>
          <a:lstStyle>
            <a:lvl1pPr algn="l">
              <a:defRPr sz="1941" b="1"/>
            </a:lvl1pPr>
          </a:lstStyle>
          <a:p>
            <a:r>
              <a:rPr lang="en-US"/>
              <a:t>Click to edit Master title style</a:t>
            </a:r>
          </a:p>
        </p:txBody>
      </p:sp>
      <p:sp>
        <p:nvSpPr>
          <p:cNvPr id="3" name="Content Placeholder 2"/>
          <p:cNvSpPr>
            <a:spLocks noGrp="1"/>
          </p:cNvSpPr>
          <p:nvPr>
            <p:ph idx="1"/>
          </p:nvPr>
        </p:nvSpPr>
        <p:spPr>
          <a:xfrm>
            <a:off x="3575056" y="273052"/>
            <a:ext cx="5111751" cy="5853114"/>
          </a:xfrm>
        </p:spPr>
        <p:txBody>
          <a:bodyPr/>
          <a:lstStyle>
            <a:lvl1pPr>
              <a:defRPr sz="3088"/>
            </a:lvl1pPr>
            <a:lvl2pPr>
              <a:defRPr sz="2647"/>
            </a:lvl2pPr>
            <a:lvl3pPr>
              <a:defRPr sz="2294"/>
            </a:lvl3pPr>
            <a:lvl4pPr>
              <a:defRPr sz="1941"/>
            </a:lvl4pPr>
            <a:lvl5pPr>
              <a:defRPr sz="1941"/>
            </a:lvl5pPr>
            <a:lvl6pPr>
              <a:defRPr sz="1941"/>
            </a:lvl6pPr>
            <a:lvl7pPr>
              <a:defRPr sz="1941"/>
            </a:lvl7pPr>
            <a:lvl8pPr>
              <a:defRPr sz="1941"/>
            </a:lvl8pPr>
            <a:lvl9pPr>
              <a:defRPr sz="1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2"/>
            <a:ext cx="3008313" cy="4691064"/>
          </a:xfrm>
        </p:spPr>
        <p:txBody>
          <a:bodyPr/>
          <a:lstStyle>
            <a:lvl1pPr marL="0" indent="0">
              <a:buNone/>
              <a:defRPr sz="1235"/>
            </a:lvl1pPr>
            <a:lvl2pPr marL="437700" indent="0">
              <a:buNone/>
              <a:defRPr sz="1147"/>
            </a:lvl2pPr>
            <a:lvl3pPr marL="875397" indent="0">
              <a:buNone/>
              <a:defRPr sz="971"/>
            </a:lvl3pPr>
            <a:lvl4pPr marL="1313099" indent="0">
              <a:buNone/>
              <a:defRPr sz="882"/>
            </a:lvl4pPr>
            <a:lvl5pPr marL="1750801" indent="0">
              <a:buNone/>
              <a:defRPr sz="882"/>
            </a:lvl5pPr>
            <a:lvl6pPr marL="2188502" indent="0">
              <a:buNone/>
              <a:defRPr sz="882"/>
            </a:lvl6pPr>
            <a:lvl7pPr marL="2626202" indent="0">
              <a:buNone/>
              <a:defRPr sz="882"/>
            </a:lvl7pPr>
            <a:lvl8pPr marL="3063902" indent="0">
              <a:buNone/>
              <a:defRPr sz="882"/>
            </a:lvl8pPr>
            <a:lvl9pPr marL="3501602"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94836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4"/>
            <a:ext cx="5486400" cy="566739"/>
          </a:xfrm>
        </p:spPr>
        <p:txBody>
          <a:bodyPr anchor="b"/>
          <a:lstStyle>
            <a:lvl1pPr algn="l">
              <a:defRPr sz="1941" b="1"/>
            </a:lvl1pPr>
          </a:lstStyle>
          <a:p>
            <a:r>
              <a:rPr lang="en-US"/>
              <a:t>Click to edit Master title style</a:t>
            </a:r>
          </a:p>
        </p:txBody>
      </p:sp>
      <p:sp>
        <p:nvSpPr>
          <p:cNvPr id="3" name="Picture Placeholder 2"/>
          <p:cNvSpPr>
            <a:spLocks noGrp="1"/>
          </p:cNvSpPr>
          <p:nvPr>
            <p:ph type="pic" idx="1"/>
          </p:nvPr>
        </p:nvSpPr>
        <p:spPr>
          <a:xfrm>
            <a:off x="1792289" y="612776"/>
            <a:ext cx="5486400" cy="4114800"/>
          </a:xfrm>
        </p:spPr>
        <p:txBody>
          <a:bodyPr/>
          <a:lstStyle>
            <a:lvl1pPr marL="0" indent="0">
              <a:buNone/>
              <a:defRPr sz="3088"/>
            </a:lvl1pPr>
            <a:lvl2pPr marL="437700" indent="0">
              <a:buNone/>
              <a:defRPr sz="2647"/>
            </a:lvl2pPr>
            <a:lvl3pPr marL="875397" indent="0">
              <a:buNone/>
              <a:defRPr sz="2294"/>
            </a:lvl3pPr>
            <a:lvl4pPr marL="1313099" indent="0">
              <a:buNone/>
              <a:defRPr sz="1941"/>
            </a:lvl4pPr>
            <a:lvl5pPr marL="1750801" indent="0">
              <a:buNone/>
              <a:defRPr sz="1941"/>
            </a:lvl5pPr>
            <a:lvl6pPr marL="2188502" indent="0">
              <a:buNone/>
              <a:defRPr sz="1941"/>
            </a:lvl6pPr>
            <a:lvl7pPr marL="2626202" indent="0">
              <a:buNone/>
              <a:defRPr sz="1941"/>
            </a:lvl7pPr>
            <a:lvl8pPr marL="3063902" indent="0">
              <a:buNone/>
              <a:defRPr sz="1941"/>
            </a:lvl8pPr>
            <a:lvl9pPr marL="3501602" indent="0">
              <a:buNone/>
              <a:defRPr sz="1941"/>
            </a:lvl9pPr>
          </a:lstStyle>
          <a:p>
            <a:r>
              <a:rPr lang="en-US" dirty="0"/>
              <a:t>Drag picture to placeholder or click icon to add</a:t>
            </a:r>
          </a:p>
        </p:txBody>
      </p:sp>
      <p:sp>
        <p:nvSpPr>
          <p:cNvPr id="4" name="Text Placeholder 3"/>
          <p:cNvSpPr>
            <a:spLocks noGrp="1"/>
          </p:cNvSpPr>
          <p:nvPr>
            <p:ph type="body" sz="half" idx="2"/>
          </p:nvPr>
        </p:nvSpPr>
        <p:spPr>
          <a:xfrm>
            <a:off x="1792289" y="5367343"/>
            <a:ext cx="5486400" cy="804861"/>
          </a:xfrm>
        </p:spPr>
        <p:txBody>
          <a:bodyPr/>
          <a:lstStyle>
            <a:lvl1pPr marL="0" indent="0">
              <a:buNone/>
              <a:defRPr sz="1235"/>
            </a:lvl1pPr>
            <a:lvl2pPr marL="437700" indent="0">
              <a:buNone/>
              <a:defRPr sz="1147"/>
            </a:lvl2pPr>
            <a:lvl3pPr marL="875397" indent="0">
              <a:buNone/>
              <a:defRPr sz="971"/>
            </a:lvl3pPr>
            <a:lvl4pPr marL="1313099" indent="0">
              <a:buNone/>
              <a:defRPr sz="882"/>
            </a:lvl4pPr>
            <a:lvl5pPr marL="1750801" indent="0">
              <a:buNone/>
              <a:defRPr sz="882"/>
            </a:lvl5pPr>
            <a:lvl6pPr marL="2188502" indent="0">
              <a:buNone/>
              <a:defRPr sz="882"/>
            </a:lvl6pPr>
            <a:lvl7pPr marL="2626202" indent="0">
              <a:buNone/>
              <a:defRPr sz="882"/>
            </a:lvl7pPr>
            <a:lvl8pPr marL="3063902" indent="0">
              <a:buNone/>
              <a:defRPr sz="882"/>
            </a:lvl8pPr>
            <a:lvl9pPr marL="3501602"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56329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8452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0198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618534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6"/>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37700" indent="0" algn="ctr">
              <a:buNone/>
              <a:defRPr>
                <a:solidFill>
                  <a:schemeClr val="tx1">
                    <a:tint val="75000"/>
                  </a:schemeClr>
                </a:solidFill>
              </a:defRPr>
            </a:lvl2pPr>
            <a:lvl3pPr marL="875397" indent="0" algn="ctr">
              <a:buNone/>
              <a:defRPr>
                <a:solidFill>
                  <a:schemeClr val="tx1">
                    <a:tint val="75000"/>
                  </a:schemeClr>
                </a:solidFill>
              </a:defRPr>
            </a:lvl3pPr>
            <a:lvl4pPr marL="1313099" indent="0" algn="ctr">
              <a:buNone/>
              <a:defRPr>
                <a:solidFill>
                  <a:schemeClr val="tx1">
                    <a:tint val="75000"/>
                  </a:schemeClr>
                </a:solidFill>
              </a:defRPr>
            </a:lvl4pPr>
            <a:lvl5pPr marL="1750801" indent="0" algn="ctr">
              <a:buNone/>
              <a:defRPr>
                <a:solidFill>
                  <a:schemeClr val="tx1">
                    <a:tint val="75000"/>
                  </a:schemeClr>
                </a:solidFill>
              </a:defRPr>
            </a:lvl5pPr>
            <a:lvl6pPr marL="2188502" indent="0" algn="ctr">
              <a:buNone/>
              <a:defRPr>
                <a:solidFill>
                  <a:schemeClr val="tx1">
                    <a:tint val="75000"/>
                  </a:schemeClr>
                </a:solidFill>
              </a:defRPr>
            </a:lvl6pPr>
            <a:lvl7pPr marL="2626202" indent="0" algn="ctr">
              <a:buNone/>
              <a:defRPr>
                <a:solidFill>
                  <a:schemeClr val="tx1">
                    <a:tint val="75000"/>
                  </a:schemeClr>
                </a:solidFill>
              </a:defRPr>
            </a:lvl7pPr>
            <a:lvl8pPr marL="3063902" indent="0" algn="ctr">
              <a:buNone/>
              <a:defRPr>
                <a:solidFill>
                  <a:schemeClr val="tx1">
                    <a:tint val="75000"/>
                  </a:schemeClr>
                </a:solidFill>
              </a:defRPr>
            </a:lvl8pPr>
            <a:lvl9pPr marL="350160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32955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717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9" cy="639762"/>
          </a:xfrm>
        </p:spPr>
        <p:txBody>
          <a:bodyPr anchor="b"/>
          <a:lstStyle>
            <a:lvl1pPr marL="0" indent="0">
              <a:buNone/>
              <a:defRPr sz="2294" b="1"/>
            </a:lvl1pPr>
            <a:lvl2pPr marL="437700" indent="0">
              <a:buNone/>
              <a:defRPr sz="1941" b="1"/>
            </a:lvl2pPr>
            <a:lvl3pPr marL="875397" indent="0">
              <a:buNone/>
              <a:defRPr sz="1765" b="1"/>
            </a:lvl3pPr>
            <a:lvl4pPr marL="1313099" indent="0">
              <a:buNone/>
              <a:defRPr sz="1500" b="1"/>
            </a:lvl4pPr>
            <a:lvl5pPr marL="1750801" indent="0">
              <a:buNone/>
              <a:defRPr sz="1500" b="1"/>
            </a:lvl5pPr>
            <a:lvl6pPr marL="2188502" indent="0">
              <a:buNone/>
              <a:defRPr sz="1500" b="1"/>
            </a:lvl6pPr>
            <a:lvl7pPr marL="2626202" indent="0">
              <a:buNone/>
              <a:defRPr sz="1500" b="1"/>
            </a:lvl7pPr>
            <a:lvl8pPr marL="3063902" indent="0">
              <a:buNone/>
              <a:defRPr sz="1500" b="1"/>
            </a:lvl8pPr>
            <a:lvl9pPr marL="3501602" indent="0">
              <a:buNone/>
              <a:defRPr sz="1500" b="1"/>
            </a:lvl9pPr>
          </a:lstStyle>
          <a:p>
            <a:pPr lvl="0"/>
            <a:r>
              <a:rPr lang="en-US"/>
              <a:t>Click to edit Master text styles</a:t>
            </a:r>
          </a:p>
        </p:txBody>
      </p:sp>
      <p:sp>
        <p:nvSpPr>
          <p:cNvPr id="4" name="Content Placeholder 3"/>
          <p:cNvSpPr>
            <a:spLocks noGrp="1"/>
          </p:cNvSpPr>
          <p:nvPr>
            <p:ph sz="half" idx="2"/>
          </p:nvPr>
        </p:nvSpPr>
        <p:spPr>
          <a:xfrm>
            <a:off x="457201" y="2174875"/>
            <a:ext cx="4040189" cy="3951288"/>
          </a:xfrm>
        </p:spPr>
        <p:txBody>
          <a:bodyPr/>
          <a:lstStyle>
            <a:lvl1pPr>
              <a:defRPr sz="2294"/>
            </a:lvl1pPr>
            <a:lvl2pPr>
              <a:defRPr sz="1941"/>
            </a:lvl2pPr>
            <a:lvl3pPr>
              <a:defRPr sz="1765"/>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6" cy="639762"/>
          </a:xfrm>
        </p:spPr>
        <p:txBody>
          <a:bodyPr anchor="b"/>
          <a:lstStyle>
            <a:lvl1pPr marL="0" indent="0">
              <a:buNone/>
              <a:defRPr sz="2294" b="1"/>
            </a:lvl1pPr>
            <a:lvl2pPr marL="437700" indent="0">
              <a:buNone/>
              <a:defRPr sz="1941" b="1"/>
            </a:lvl2pPr>
            <a:lvl3pPr marL="875397" indent="0">
              <a:buNone/>
              <a:defRPr sz="1765" b="1"/>
            </a:lvl3pPr>
            <a:lvl4pPr marL="1313099" indent="0">
              <a:buNone/>
              <a:defRPr sz="1500" b="1"/>
            </a:lvl4pPr>
            <a:lvl5pPr marL="1750801" indent="0">
              <a:buNone/>
              <a:defRPr sz="1500" b="1"/>
            </a:lvl5pPr>
            <a:lvl6pPr marL="2188502" indent="0">
              <a:buNone/>
              <a:defRPr sz="1500" b="1"/>
            </a:lvl6pPr>
            <a:lvl7pPr marL="2626202" indent="0">
              <a:buNone/>
              <a:defRPr sz="1500" b="1"/>
            </a:lvl7pPr>
            <a:lvl8pPr marL="3063902" indent="0">
              <a:buNone/>
              <a:defRPr sz="1500" b="1"/>
            </a:lvl8pPr>
            <a:lvl9pPr marL="3501602"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6" cy="3951288"/>
          </a:xfrm>
        </p:spPr>
        <p:txBody>
          <a:bodyPr/>
          <a:lstStyle>
            <a:lvl1pPr>
              <a:defRPr sz="2294"/>
            </a:lvl1pPr>
            <a:lvl2pPr>
              <a:defRPr sz="1941"/>
            </a:lvl2pPr>
            <a:lvl3pPr>
              <a:defRPr sz="1765"/>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5B443-71B6-124A-8ADE-C79E7E70EACB}" type="datetimeFigureOut">
              <a:rPr lang="en-US" smtClean="0"/>
              <a:t>4/11/19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1120286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9"/>
            <a:ext cx="7772400" cy="1362075"/>
          </a:xfrm>
        </p:spPr>
        <p:txBody>
          <a:bodyPr anchor="t"/>
          <a:lstStyle>
            <a:lvl1pPr algn="l">
              <a:defRPr sz="3794"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6"/>
          </a:xfrm>
        </p:spPr>
        <p:txBody>
          <a:bodyPr anchor="b"/>
          <a:lstStyle>
            <a:lvl1pPr marL="0" indent="0">
              <a:buNone/>
              <a:defRPr sz="1941">
                <a:solidFill>
                  <a:schemeClr val="tx1">
                    <a:tint val="75000"/>
                  </a:schemeClr>
                </a:solidFill>
              </a:defRPr>
            </a:lvl1pPr>
            <a:lvl2pPr marL="437700" indent="0">
              <a:buNone/>
              <a:defRPr sz="1765">
                <a:solidFill>
                  <a:schemeClr val="tx1">
                    <a:tint val="75000"/>
                  </a:schemeClr>
                </a:solidFill>
              </a:defRPr>
            </a:lvl2pPr>
            <a:lvl3pPr marL="875397" indent="0">
              <a:buNone/>
              <a:defRPr sz="1500">
                <a:solidFill>
                  <a:schemeClr val="tx1">
                    <a:tint val="75000"/>
                  </a:schemeClr>
                </a:solidFill>
              </a:defRPr>
            </a:lvl3pPr>
            <a:lvl4pPr marL="1313099" indent="0">
              <a:buNone/>
              <a:defRPr sz="1235">
                <a:solidFill>
                  <a:schemeClr val="tx1">
                    <a:tint val="75000"/>
                  </a:schemeClr>
                </a:solidFill>
              </a:defRPr>
            </a:lvl4pPr>
            <a:lvl5pPr marL="1750801" indent="0">
              <a:buNone/>
              <a:defRPr sz="1235">
                <a:solidFill>
                  <a:schemeClr val="tx1">
                    <a:tint val="75000"/>
                  </a:schemeClr>
                </a:solidFill>
              </a:defRPr>
            </a:lvl5pPr>
            <a:lvl6pPr marL="2188502" indent="0">
              <a:buNone/>
              <a:defRPr sz="1235">
                <a:solidFill>
                  <a:schemeClr val="tx1">
                    <a:tint val="75000"/>
                  </a:schemeClr>
                </a:solidFill>
              </a:defRPr>
            </a:lvl6pPr>
            <a:lvl7pPr marL="2626202" indent="0">
              <a:buNone/>
              <a:defRPr sz="1235">
                <a:solidFill>
                  <a:schemeClr val="tx1">
                    <a:tint val="75000"/>
                  </a:schemeClr>
                </a:solidFill>
              </a:defRPr>
            </a:lvl7pPr>
            <a:lvl8pPr marL="3063902" indent="0">
              <a:buNone/>
              <a:defRPr sz="1235">
                <a:solidFill>
                  <a:schemeClr val="tx1">
                    <a:tint val="75000"/>
                  </a:schemeClr>
                </a:solidFill>
              </a:defRPr>
            </a:lvl8pPr>
            <a:lvl9pPr marL="3501602" indent="0">
              <a:buNone/>
              <a:defRPr sz="12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317875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647"/>
            </a:lvl1pPr>
            <a:lvl2pPr>
              <a:defRPr sz="2294"/>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647"/>
            </a:lvl1pPr>
            <a:lvl2pPr>
              <a:defRPr sz="2294"/>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7428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9" cy="639762"/>
          </a:xfrm>
        </p:spPr>
        <p:txBody>
          <a:bodyPr anchor="b"/>
          <a:lstStyle>
            <a:lvl1pPr marL="0" indent="0">
              <a:buNone/>
              <a:defRPr sz="2294" b="1"/>
            </a:lvl1pPr>
            <a:lvl2pPr marL="437700" indent="0">
              <a:buNone/>
              <a:defRPr sz="1941" b="1"/>
            </a:lvl2pPr>
            <a:lvl3pPr marL="875397" indent="0">
              <a:buNone/>
              <a:defRPr sz="1765" b="1"/>
            </a:lvl3pPr>
            <a:lvl4pPr marL="1313099" indent="0">
              <a:buNone/>
              <a:defRPr sz="1500" b="1"/>
            </a:lvl4pPr>
            <a:lvl5pPr marL="1750801" indent="0">
              <a:buNone/>
              <a:defRPr sz="1500" b="1"/>
            </a:lvl5pPr>
            <a:lvl6pPr marL="2188502" indent="0">
              <a:buNone/>
              <a:defRPr sz="1500" b="1"/>
            </a:lvl6pPr>
            <a:lvl7pPr marL="2626202" indent="0">
              <a:buNone/>
              <a:defRPr sz="1500" b="1"/>
            </a:lvl7pPr>
            <a:lvl8pPr marL="3063902" indent="0">
              <a:buNone/>
              <a:defRPr sz="1500" b="1"/>
            </a:lvl8pPr>
            <a:lvl9pPr marL="3501602" indent="0">
              <a:buNone/>
              <a:defRPr sz="1500" b="1"/>
            </a:lvl9pPr>
          </a:lstStyle>
          <a:p>
            <a:pPr lvl="0"/>
            <a:r>
              <a:rPr lang="en-US"/>
              <a:t>Click to edit Master text styles</a:t>
            </a:r>
          </a:p>
        </p:txBody>
      </p:sp>
      <p:sp>
        <p:nvSpPr>
          <p:cNvPr id="4" name="Content Placeholder 3"/>
          <p:cNvSpPr>
            <a:spLocks noGrp="1"/>
          </p:cNvSpPr>
          <p:nvPr>
            <p:ph sz="half" idx="2"/>
          </p:nvPr>
        </p:nvSpPr>
        <p:spPr>
          <a:xfrm>
            <a:off x="457201" y="2174875"/>
            <a:ext cx="4040189" cy="3951288"/>
          </a:xfrm>
        </p:spPr>
        <p:txBody>
          <a:bodyPr/>
          <a:lstStyle>
            <a:lvl1pPr>
              <a:defRPr sz="2294"/>
            </a:lvl1pPr>
            <a:lvl2pPr>
              <a:defRPr sz="1941"/>
            </a:lvl2pPr>
            <a:lvl3pPr>
              <a:defRPr sz="1765"/>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6" cy="639762"/>
          </a:xfrm>
        </p:spPr>
        <p:txBody>
          <a:bodyPr anchor="b"/>
          <a:lstStyle>
            <a:lvl1pPr marL="0" indent="0">
              <a:buNone/>
              <a:defRPr sz="2294" b="1"/>
            </a:lvl1pPr>
            <a:lvl2pPr marL="437700" indent="0">
              <a:buNone/>
              <a:defRPr sz="1941" b="1"/>
            </a:lvl2pPr>
            <a:lvl3pPr marL="875397" indent="0">
              <a:buNone/>
              <a:defRPr sz="1765" b="1"/>
            </a:lvl3pPr>
            <a:lvl4pPr marL="1313099" indent="0">
              <a:buNone/>
              <a:defRPr sz="1500" b="1"/>
            </a:lvl4pPr>
            <a:lvl5pPr marL="1750801" indent="0">
              <a:buNone/>
              <a:defRPr sz="1500" b="1"/>
            </a:lvl5pPr>
            <a:lvl6pPr marL="2188502" indent="0">
              <a:buNone/>
              <a:defRPr sz="1500" b="1"/>
            </a:lvl6pPr>
            <a:lvl7pPr marL="2626202" indent="0">
              <a:buNone/>
              <a:defRPr sz="1500" b="1"/>
            </a:lvl7pPr>
            <a:lvl8pPr marL="3063902" indent="0">
              <a:buNone/>
              <a:defRPr sz="1500" b="1"/>
            </a:lvl8pPr>
            <a:lvl9pPr marL="3501602"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6" cy="3951288"/>
          </a:xfrm>
        </p:spPr>
        <p:txBody>
          <a:bodyPr/>
          <a:lstStyle>
            <a:lvl1pPr>
              <a:defRPr sz="2294"/>
            </a:lvl1pPr>
            <a:lvl2pPr>
              <a:defRPr sz="1941"/>
            </a:lvl2pPr>
            <a:lvl3pPr>
              <a:defRPr sz="1765"/>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87812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94420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15079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0"/>
          </a:xfrm>
        </p:spPr>
        <p:txBody>
          <a:bodyPr anchor="b"/>
          <a:lstStyle>
            <a:lvl1pPr algn="l">
              <a:defRPr sz="1941" b="1"/>
            </a:lvl1pPr>
          </a:lstStyle>
          <a:p>
            <a:r>
              <a:rPr lang="en-US"/>
              <a:t>Click to edit Master title style</a:t>
            </a:r>
          </a:p>
        </p:txBody>
      </p:sp>
      <p:sp>
        <p:nvSpPr>
          <p:cNvPr id="3" name="Content Placeholder 2"/>
          <p:cNvSpPr>
            <a:spLocks noGrp="1"/>
          </p:cNvSpPr>
          <p:nvPr>
            <p:ph idx="1"/>
          </p:nvPr>
        </p:nvSpPr>
        <p:spPr>
          <a:xfrm>
            <a:off x="3575056" y="273052"/>
            <a:ext cx="5111751" cy="5853114"/>
          </a:xfrm>
        </p:spPr>
        <p:txBody>
          <a:bodyPr/>
          <a:lstStyle>
            <a:lvl1pPr>
              <a:defRPr sz="3088"/>
            </a:lvl1pPr>
            <a:lvl2pPr>
              <a:defRPr sz="2647"/>
            </a:lvl2pPr>
            <a:lvl3pPr>
              <a:defRPr sz="2294"/>
            </a:lvl3pPr>
            <a:lvl4pPr>
              <a:defRPr sz="1941"/>
            </a:lvl4pPr>
            <a:lvl5pPr>
              <a:defRPr sz="1941"/>
            </a:lvl5pPr>
            <a:lvl6pPr>
              <a:defRPr sz="1941"/>
            </a:lvl6pPr>
            <a:lvl7pPr>
              <a:defRPr sz="1941"/>
            </a:lvl7pPr>
            <a:lvl8pPr>
              <a:defRPr sz="1941"/>
            </a:lvl8pPr>
            <a:lvl9pPr>
              <a:defRPr sz="1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2"/>
            <a:ext cx="3008313" cy="4691064"/>
          </a:xfrm>
        </p:spPr>
        <p:txBody>
          <a:bodyPr/>
          <a:lstStyle>
            <a:lvl1pPr marL="0" indent="0">
              <a:buNone/>
              <a:defRPr sz="1235"/>
            </a:lvl1pPr>
            <a:lvl2pPr marL="437700" indent="0">
              <a:buNone/>
              <a:defRPr sz="1147"/>
            </a:lvl2pPr>
            <a:lvl3pPr marL="875397" indent="0">
              <a:buNone/>
              <a:defRPr sz="971"/>
            </a:lvl3pPr>
            <a:lvl4pPr marL="1313099" indent="0">
              <a:buNone/>
              <a:defRPr sz="882"/>
            </a:lvl4pPr>
            <a:lvl5pPr marL="1750801" indent="0">
              <a:buNone/>
              <a:defRPr sz="882"/>
            </a:lvl5pPr>
            <a:lvl6pPr marL="2188502" indent="0">
              <a:buNone/>
              <a:defRPr sz="882"/>
            </a:lvl6pPr>
            <a:lvl7pPr marL="2626202" indent="0">
              <a:buNone/>
              <a:defRPr sz="882"/>
            </a:lvl7pPr>
            <a:lvl8pPr marL="3063902" indent="0">
              <a:buNone/>
              <a:defRPr sz="882"/>
            </a:lvl8pPr>
            <a:lvl9pPr marL="3501602"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20703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4"/>
            <a:ext cx="5486400" cy="566739"/>
          </a:xfrm>
        </p:spPr>
        <p:txBody>
          <a:bodyPr anchor="b"/>
          <a:lstStyle>
            <a:lvl1pPr algn="l">
              <a:defRPr sz="1941" b="1"/>
            </a:lvl1pPr>
          </a:lstStyle>
          <a:p>
            <a:r>
              <a:rPr lang="en-US"/>
              <a:t>Click to edit Master title style</a:t>
            </a:r>
          </a:p>
        </p:txBody>
      </p:sp>
      <p:sp>
        <p:nvSpPr>
          <p:cNvPr id="3" name="Picture Placeholder 2"/>
          <p:cNvSpPr>
            <a:spLocks noGrp="1"/>
          </p:cNvSpPr>
          <p:nvPr>
            <p:ph type="pic" idx="1"/>
          </p:nvPr>
        </p:nvSpPr>
        <p:spPr>
          <a:xfrm>
            <a:off x="1792289" y="612776"/>
            <a:ext cx="5486400" cy="4114800"/>
          </a:xfrm>
        </p:spPr>
        <p:txBody>
          <a:bodyPr/>
          <a:lstStyle>
            <a:lvl1pPr marL="0" indent="0">
              <a:buNone/>
              <a:defRPr sz="3088"/>
            </a:lvl1pPr>
            <a:lvl2pPr marL="437700" indent="0">
              <a:buNone/>
              <a:defRPr sz="2647"/>
            </a:lvl2pPr>
            <a:lvl3pPr marL="875397" indent="0">
              <a:buNone/>
              <a:defRPr sz="2294"/>
            </a:lvl3pPr>
            <a:lvl4pPr marL="1313099" indent="0">
              <a:buNone/>
              <a:defRPr sz="1941"/>
            </a:lvl4pPr>
            <a:lvl5pPr marL="1750801" indent="0">
              <a:buNone/>
              <a:defRPr sz="1941"/>
            </a:lvl5pPr>
            <a:lvl6pPr marL="2188502" indent="0">
              <a:buNone/>
              <a:defRPr sz="1941"/>
            </a:lvl6pPr>
            <a:lvl7pPr marL="2626202" indent="0">
              <a:buNone/>
              <a:defRPr sz="1941"/>
            </a:lvl7pPr>
            <a:lvl8pPr marL="3063902" indent="0">
              <a:buNone/>
              <a:defRPr sz="1941"/>
            </a:lvl8pPr>
            <a:lvl9pPr marL="3501602" indent="0">
              <a:buNone/>
              <a:defRPr sz="1941"/>
            </a:lvl9pPr>
          </a:lstStyle>
          <a:p>
            <a:r>
              <a:rPr lang="en-US" dirty="0"/>
              <a:t>Drag picture to placeholder or click icon to add</a:t>
            </a:r>
          </a:p>
        </p:txBody>
      </p:sp>
      <p:sp>
        <p:nvSpPr>
          <p:cNvPr id="4" name="Text Placeholder 3"/>
          <p:cNvSpPr>
            <a:spLocks noGrp="1"/>
          </p:cNvSpPr>
          <p:nvPr>
            <p:ph type="body" sz="half" idx="2"/>
          </p:nvPr>
        </p:nvSpPr>
        <p:spPr>
          <a:xfrm>
            <a:off x="1792289" y="5367343"/>
            <a:ext cx="5486400" cy="804861"/>
          </a:xfrm>
        </p:spPr>
        <p:txBody>
          <a:bodyPr/>
          <a:lstStyle>
            <a:lvl1pPr marL="0" indent="0">
              <a:buNone/>
              <a:defRPr sz="1235"/>
            </a:lvl1pPr>
            <a:lvl2pPr marL="437700" indent="0">
              <a:buNone/>
              <a:defRPr sz="1147"/>
            </a:lvl2pPr>
            <a:lvl3pPr marL="875397" indent="0">
              <a:buNone/>
              <a:defRPr sz="971"/>
            </a:lvl3pPr>
            <a:lvl4pPr marL="1313099" indent="0">
              <a:buNone/>
              <a:defRPr sz="882"/>
            </a:lvl4pPr>
            <a:lvl5pPr marL="1750801" indent="0">
              <a:buNone/>
              <a:defRPr sz="882"/>
            </a:lvl5pPr>
            <a:lvl6pPr marL="2188502" indent="0">
              <a:buNone/>
              <a:defRPr sz="882"/>
            </a:lvl6pPr>
            <a:lvl7pPr marL="2626202" indent="0">
              <a:buNone/>
              <a:defRPr sz="882"/>
            </a:lvl7pPr>
            <a:lvl8pPr marL="3063902" indent="0">
              <a:buNone/>
              <a:defRPr sz="882"/>
            </a:lvl8pPr>
            <a:lvl9pPr marL="3501602"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667473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042791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0198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43038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6"/>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37700" indent="0" algn="ctr">
              <a:buNone/>
              <a:defRPr>
                <a:solidFill>
                  <a:schemeClr val="tx1">
                    <a:tint val="75000"/>
                  </a:schemeClr>
                </a:solidFill>
              </a:defRPr>
            </a:lvl2pPr>
            <a:lvl3pPr marL="875397" indent="0" algn="ctr">
              <a:buNone/>
              <a:defRPr>
                <a:solidFill>
                  <a:schemeClr val="tx1">
                    <a:tint val="75000"/>
                  </a:schemeClr>
                </a:solidFill>
              </a:defRPr>
            </a:lvl3pPr>
            <a:lvl4pPr marL="1313099" indent="0" algn="ctr">
              <a:buNone/>
              <a:defRPr>
                <a:solidFill>
                  <a:schemeClr val="tx1">
                    <a:tint val="75000"/>
                  </a:schemeClr>
                </a:solidFill>
              </a:defRPr>
            </a:lvl4pPr>
            <a:lvl5pPr marL="1750801" indent="0" algn="ctr">
              <a:buNone/>
              <a:defRPr>
                <a:solidFill>
                  <a:schemeClr val="tx1">
                    <a:tint val="75000"/>
                  </a:schemeClr>
                </a:solidFill>
              </a:defRPr>
            </a:lvl5pPr>
            <a:lvl6pPr marL="2188502" indent="0" algn="ctr">
              <a:buNone/>
              <a:defRPr>
                <a:solidFill>
                  <a:schemeClr val="tx1">
                    <a:tint val="75000"/>
                  </a:schemeClr>
                </a:solidFill>
              </a:defRPr>
            </a:lvl6pPr>
            <a:lvl7pPr marL="2626202" indent="0" algn="ctr">
              <a:buNone/>
              <a:defRPr>
                <a:solidFill>
                  <a:schemeClr val="tx1">
                    <a:tint val="75000"/>
                  </a:schemeClr>
                </a:solidFill>
              </a:defRPr>
            </a:lvl7pPr>
            <a:lvl8pPr marL="3063902" indent="0" algn="ctr">
              <a:buNone/>
              <a:defRPr>
                <a:solidFill>
                  <a:schemeClr val="tx1">
                    <a:tint val="75000"/>
                  </a:schemeClr>
                </a:solidFill>
              </a:defRPr>
            </a:lvl8pPr>
            <a:lvl9pPr marL="350160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7529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15B443-71B6-124A-8ADE-C79E7E70EACB}" type="datetimeFigureOut">
              <a:rPr lang="en-US" smtClean="0"/>
              <a:t>4/11/19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21005983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66082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9"/>
            <a:ext cx="7772400" cy="1362075"/>
          </a:xfrm>
        </p:spPr>
        <p:txBody>
          <a:bodyPr anchor="t"/>
          <a:lstStyle>
            <a:lvl1pPr algn="l">
              <a:defRPr sz="3794"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6"/>
          </a:xfrm>
        </p:spPr>
        <p:txBody>
          <a:bodyPr anchor="b"/>
          <a:lstStyle>
            <a:lvl1pPr marL="0" indent="0">
              <a:buNone/>
              <a:defRPr sz="1941">
                <a:solidFill>
                  <a:schemeClr val="tx1">
                    <a:tint val="75000"/>
                  </a:schemeClr>
                </a:solidFill>
              </a:defRPr>
            </a:lvl1pPr>
            <a:lvl2pPr marL="437700" indent="0">
              <a:buNone/>
              <a:defRPr sz="1765">
                <a:solidFill>
                  <a:schemeClr val="tx1">
                    <a:tint val="75000"/>
                  </a:schemeClr>
                </a:solidFill>
              </a:defRPr>
            </a:lvl2pPr>
            <a:lvl3pPr marL="875397" indent="0">
              <a:buNone/>
              <a:defRPr sz="1500">
                <a:solidFill>
                  <a:schemeClr val="tx1">
                    <a:tint val="75000"/>
                  </a:schemeClr>
                </a:solidFill>
              </a:defRPr>
            </a:lvl3pPr>
            <a:lvl4pPr marL="1313099" indent="0">
              <a:buNone/>
              <a:defRPr sz="1235">
                <a:solidFill>
                  <a:schemeClr val="tx1">
                    <a:tint val="75000"/>
                  </a:schemeClr>
                </a:solidFill>
              </a:defRPr>
            </a:lvl4pPr>
            <a:lvl5pPr marL="1750801" indent="0">
              <a:buNone/>
              <a:defRPr sz="1235">
                <a:solidFill>
                  <a:schemeClr val="tx1">
                    <a:tint val="75000"/>
                  </a:schemeClr>
                </a:solidFill>
              </a:defRPr>
            </a:lvl5pPr>
            <a:lvl6pPr marL="2188502" indent="0">
              <a:buNone/>
              <a:defRPr sz="1235">
                <a:solidFill>
                  <a:schemeClr val="tx1">
                    <a:tint val="75000"/>
                  </a:schemeClr>
                </a:solidFill>
              </a:defRPr>
            </a:lvl6pPr>
            <a:lvl7pPr marL="2626202" indent="0">
              <a:buNone/>
              <a:defRPr sz="1235">
                <a:solidFill>
                  <a:schemeClr val="tx1">
                    <a:tint val="75000"/>
                  </a:schemeClr>
                </a:solidFill>
              </a:defRPr>
            </a:lvl7pPr>
            <a:lvl8pPr marL="3063902" indent="0">
              <a:buNone/>
              <a:defRPr sz="1235">
                <a:solidFill>
                  <a:schemeClr val="tx1">
                    <a:tint val="75000"/>
                  </a:schemeClr>
                </a:solidFill>
              </a:defRPr>
            </a:lvl8pPr>
            <a:lvl9pPr marL="3501602" indent="0">
              <a:buNone/>
              <a:defRPr sz="12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79158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647"/>
            </a:lvl1pPr>
            <a:lvl2pPr>
              <a:defRPr sz="2294"/>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647"/>
            </a:lvl1pPr>
            <a:lvl2pPr>
              <a:defRPr sz="2294"/>
            </a:lvl2pPr>
            <a:lvl3pPr>
              <a:defRPr sz="194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62154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9" cy="639762"/>
          </a:xfrm>
        </p:spPr>
        <p:txBody>
          <a:bodyPr anchor="b"/>
          <a:lstStyle>
            <a:lvl1pPr marL="0" indent="0">
              <a:buNone/>
              <a:defRPr sz="2294" b="1"/>
            </a:lvl1pPr>
            <a:lvl2pPr marL="437700" indent="0">
              <a:buNone/>
              <a:defRPr sz="1941" b="1"/>
            </a:lvl2pPr>
            <a:lvl3pPr marL="875397" indent="0">
              <a:buNone/>
              <a:defRPr sz="1765" b="1"/>
            </a:lvl3pPr>
            <a:lvl4pPr marL="1313099" indent="0">
              <a:buNone/>
              <a:defRPr sz="1500" b="1"/>
            </a:lvl4pPr>
            <a:lvl5pPr marL="1750801" indent="0">
              <a:buNone/>
              <a:defRPr sz="1500" b="1"/>
            </a:lvl5pPr>
            <a:lvl6pPr marL="2188502" indent="0">
              <a:buNone/>
              <a:defRPr sz="1500" b="1"/>
            </a:lvl6pPr>
            <a:lvl7pPr marL="2626202" indent="0">
              <a:buNone/>
              <a:defRPr sz="1500" b="1"/>
            </a:lvl7pPr>
            <a:lvl8pPr marL="3063902" indent="0">
              <a:buNone/>
              <a:defRPr sz="1500" b="1"/>
            </a:lvl8pPr>
            <a:lvl9pPr marL="3501602" indent="0">
              <a:buNone/>
              <a:defRPr sz="1500" b="1"/>
            </a:lvl9pPr>
          </a:lstStyle>
          <a:p>
            <a:pPr lvl="0"/>
            <a:r>
              <a:rPr lang="en-US"/>
              <a:t>Click to edit Master text styles</a:t>
            </a:r>
          </a:p>
        </p:txBody>
      </p:sp>
      <p:sp>
        <p:nvSpPr>
          <p:cNvPr id="4" name="Content Placeholder 3"/>
          <p:cNvSpPr>
            <a:spLocks noGrp="1"/>
          </p:cNvSpPr>
          <p:nvPr>
            <p:ph sz="half" idx="2"/>
          </p:nvPr>
        </p:nvSpPr>
        <p:spPr>
          <a:xfrm>
            <a:off x="457201" y="2174875"/>
            <a:ext cx="4040189" cy="3951288"/>
          </a:xfrm>
        </p:spPr>
        <p:txBody>
          <a:bodyPr/>
          <a:lstStyle>
            <a:lvl1pPr>
              <a:defRPr sz="2294"/>
            </a:lvl1pPr>
            <a:lvl2pPr>
              <a:defRPr sz="1941"/>
            </a:lvl2pPr>
            <a:lvl3pPr>
              <a:defRPr sz="1765"/>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6" cy="639762"/>
          </a:xfrm>
        </p:spPr>
        <p:txBody>
          <a:bodyPr anchor="b"/>
          <a:lstStyle>
            <a:lvl1pPr marL="0" indent="0">
              <a:buNone/>
              <a:defRPr sz="2294" b="1"/>
            </a:lvl1pPr>
            <a:lvl2pPr marL="437700" indent="0">
              <a:buNone/>
              <a:defRPr sz="1941" b="1"/>
            </a:lvl2pPr>
            <a:lvl3pPr marL="875397" indent="0">
              <a:buNone/>
              <a:defRPr sz="1765" b="1"/>
            </a:lvl3pPr>
            <a:lvl4pPr marL="1313099" indent="0">
              <a:buNone/>
              <a:defRPr sz="1500" b="1"/>
            </a:lvl4pPr>
            <a:lvl5pPr marL="1750801" indent="0">
              <a:buNone/>
              <a:defRPr sz="1500" b="1"/>
            </a:lvl5pPr>
            <a:lvl6pPr marL="2188502" indent="0">
              <a:buNone/>
              <a:defRPr sz="1500" b="1"/>
            </a:lvl6pPr>
            <a:lvl7pPr marL="2626202" indent="0">
              <a:buNone/>
              <a:defRPr sz="1500" b="1"/>
            </a:lvl7pPr>
            <a:lvl8pPr marL="3063902" indent="0">
              <a:buNone/>
              <a:defRPr sz="1500" b="1"/>
            </a:lvl8pPr>
            <a:lvl9pPr marL="3501602"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6" cy="3951288"/>
          </a:xfrm>
        </p:spPr>
        <p:txBody>
          <a:bodyPr/>
          <a:lstStyle>
            <a:lvl1pPr>
              <a:defRPr sz="2294"/>
            </a:lvl1pPr>
            <a:lvl2pPr>
              <a:defRPr sz="1941"/>
            </a:lvl2pPr>
            <a:lvl3pPr>
              <a:defRPr sz="1765"/>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20282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974966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91639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0"/>
          </a:xfrm>
        </p:spPr>
        <p:txBody>
          <a:bodyPr anchor="b"/>
          <a:lstStyle>
            <a:lvl1pPr algn="l">
              <a:defRPr sz="1941" b="1"/>
            </a:lvl1pPr>
          </a:lstStyle>
          <a:p>
            <a:r>
              <a:rPr lang="en-US"/>
              <a:t>Click to edit Master title style</a:t>
            </a:r>
          </a:p>
        </p:txBody>
      </p:sp>
      <p:sp>
        <p:nvSpPr>
          <p:cNvPr id="3" name="Content Placeholder 2"/>
          <p:cNvSpPr>
            <a:spLocks noGrp="1"/>
          </p:cNvSpPr>
          <p:nvPr>
            <p:ph idx="1"/>
          </p:nvPr>
        </p:nvSpPr>
        <p:spPr>
          <a:xfrm>
            <a:off x="3575056" y="273052"/>
            <a:ext cx="5111751" cy="5853114"/>
          </a:xfrm>
        </p:spPr>
        <p:txBody>
          <a:bodyPr/>
          <a:lstStyle>
            <a:lvl1pPr>
              <a:defRPr sz="3088"/>
            </a:lvl1pPr>
            <a:lvl2pPr>
              <a:defRPr sz="2647"/>
            </a:lvl2pPr>
            <a:lvl3pPr>
              <a:defRPr sz="2294"/>
            </a:lvl3pPr>
            <a:lvl4pPr>
              <a:defRPr sz="1941"/>
            </a:lvl4pPr>
            <a:lvl5pPr>
              <a:defRPr sz="1941"/>
            </a:lvl5pPr>
            <a:lvl6pPr>
              <a:defRPr sz="1941"/>
            </a:lvl6pPr>
            <a:lvl7pPr>
              <a:defRPr sz="1941"/>
            </a:lvl7pPr>
            <a:lvl8pPr>
              <a:defRPr sz="1941"/>
            </a:lvl8pPr>
            <a:lvl9pPr>
              <a:defRPr sz="1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2"/>
            <a:ext cx="3008313" cy="4691064"/>
          </a:xfrm>
        </p:spPr>
        <p:txBody>
          <a:bodyPr/>
          <a:lstStyle>
            <a:lvl1pPr marL="0" indent="0">
              <a:buNone/>
              <a:defRPr sz="1235"/>
            </a:lvl1pPr>
            <a:lvl2pPr marL="437700" indent="0">
              <a:buNone/>
              <a:defRPr sz="1147"/>
            </a:lvl2pPr>
            <a:lvl3pPr marL="875397" indent="0">
              <a:buNone/>
              <a:defRPr sz="971"/>
            </a:lvl3pPr>
            <a:lvl4pPr marL="1313099" indent="0">
              <a:buNone/>
              <a:defRPr sz="882"/>
            </a:lvl4pPr>
            <a:lvl5pPr marL="1750801" indent="0">
              <a:buNone/>
              <a:defRPr sz="882"/>
            </a:lvl5pPr>
            <a:lvl6pPr marL="2188502" indent="0">
              <a:buNone/>
              <a:defRPr sz="882"/>
            </a:lvl6pPr>
            <a:lvl7pPr marL="2626202" indent="0">
              <a:buNone/>
              <a:defRPr sz="882"/>
            </a:lvl7pPr>
            <a:lvl8pPr marL="3063902" indent="0">
              <a:buNone/>
              <a:defRPr sz="882"/>
            </a:lvl8pPr>
            <a:lvl9pPr marL="3501602"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630792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4"/>
            <a:ext cx="5486400" cy="566739"/>
          </a:xfrm>
        </p:spPr>
        <p:txBody>
          <a:bodyPr anchor="b"/>
          <a:lstStyle>
            <a:lvl1pPr algn="l">
              <a:defRPr sz="1941" b="1"/>
            </a:lvl1pPr>
          </a:lstStyle>
          <a:p>
            <a:r>
              <a:rPr lang="en-US"/>
              <a:t>Click to edit Master title style</a:t>
            </a:r>
          </a:p>
        </p:txBody>
      </p:sp>
      <p:sp>
        <p:nvSpPr>
          <p:cNvPr id="3" name="Picture Placeholder 2"/>
          <p:cNvSpPr>
            <a:spLocks noGrp="1"/>
          </p:cNvSpPr>
          <p:nvPr>
            <p:ph type="pic" idx="1"/>
          </p:nvPr>
        </p:nvSpPr>
        <p:spPr>
          <a:xfrm>
            <a:off x="1792289" y="612776"/>
            <a:ext cx="5486400" cy="4114800"/>
          </a:xfrm>
        </p:spPr>
        <p:txBody>
          <a:bodyPr/>
          <a:lstStyle>
            <a:lvl1pPr marL="0" indent="0">
              <a:buNone/>
              <a:defRPr sz="3088"/>
            </a:lvl1pPr>
            <a:lvl2pPr marL="437700" indent="0">
              <a:buNone/>
              <a:defRPr sz="2647"/>
            </a:lvl2pPr>
            <a:lvl3pPr marL="875397" indent="0">
              <a:buNone/>
              <a:defRPr sz="2294"/>
            </a:lvl3pPr>
            <a:lvl4pPr marL="1313099" indent="0">
              <a:buNone/>
              <a:defRPr sz="1941"/>
            </a:lvl4pPr>
            <a:lvl5pPr marL="1750801" indent="0">
              <a:buNone/>
              <a:defRPr sz="1941"/>
            </a:lvl5pPr>
            <a:lvl6pPr marL="2188502" indent="0">
              <a:buNone/>
              <a:defRPr sz="1941"/>
            </a:lvl6pPr>
            <a:lvl7pPr marL="2626202" indent="0">
              <a:buNone/>
              <a:defRPr sz="1941"/>
            </a:lvl7pPr>
            <a:lvl8pPr marL="3063902" indent="0">
              <a:buNone/>
              <a:defRPr sz="1941"/>
            </a:lvl8pPr>
            <a:lvl9pPr marL="3501602" indent="0">
              <a:buNone/>
              <a:defRPr sz="1941"/>
            </a:lvl9pPr>
          </a:lstStyle>
          <a:p>
            <a:r>
              <a:rPr lang="en-US" dirty="0"/>
              <a:t>Drag picture to placeholder or click icon to add</a:t>
            </a:r>
          </a:p>
        </p:txBody>
      </p:sp>
      <p:sp>
        <p:nvSpPr>
          <p:cNvPr id="4" name="Text Placeholder 3"/>
          <p:cNvSpPr>
            <a:spLocks noGrp="1"/>
          </p:cNvSpPr>
          <p:nvPr>
            <p:ph type="body" sz="half" idx="2"/>
          </p:nvPr>
        </p:nvSpPr>
        <p:spPr>
          <a:xfrm>
            <a:off x="1792289" y="5367343"/>
            <a:ext cx="5486400" cy="804861"/>
          </a:xfrm>
        </p:spPr>
        <p:txBody>
          <a:bodyPr/>
          <a:lstStyle>
            <a:lvl1pPr marL="0" indent="0">
              <a:buNone/>
              <a:defRPr sz="1235"/>
            </a:lvl1pPr>
            <a:lvl2pPr marL="437700" indent="0">
              <a:buNone/>
              <a:defRPr sz="1147"/>
            </a:lvl2pPr>
            <a:lvl3pPr marL="875397" indent="0">
              <a:buNone/>
              <a:defRPr sz="971"/>
            </a:lvl3pPr>
            <a:lvl4pPr marL="1313099" indent="0">
              <a:buNone/>
              <a:defRPr sz="882"/>
            </a:lvl4pPr>
            <a:lvl5pPr marL="1750801" indent="0">
              <a:buNone/>
              <a:defRPr sz="882"/>
            </a:lvl5pPr>
            <a:lvl6pPr marL="2188502" indent="0">
              <a:buNone/>
              <a:defRPr sz="882"/>
            </a:lvl6pPr>
            <a:lvl7pPr marL="2626202" indent="0">
              <a:buNone/>
              <a:defRPr sz="882"/>
            </a:lvl7pPr>
            <a:lvl8pPr marL="3063902" indent="0">
              <a:buNone/>
              <a:defRPr sz="882"/>
            </a:lvl8pPr>
            <a:lvl9pPr marL="3501602"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319538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89427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0198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625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5B443-71B6-124A-8ADE-C79E7E70EACB}" type="datetimeFigureOut">
              <a:rPr lang="en-US" smtClean="0"/>
              <a:t>4/11/19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17323601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Standard-Slide-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descr="Standard-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3" descr="Standard-Slide-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descr="Standard-Slide-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3" descr="Standard-Slide-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Standard-Slide-1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Standard-Slid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Standard-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Standard-Slide-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862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62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Standard-Slide-1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pic>
        <p:nvPicPr>
          <p:cNvPr id="5" name="Picture 4" descr="Standard-Slid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862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62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Standard-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6" descr="Standard-Slide-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solidFill>
                  <a:srgbClr val="4A4D4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828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solidFill>
                  <a:srgbClr val="4A4D4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4"/>
            <a:ext cx="4041775" cy="43828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Standard-Slide-1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tandard-Slid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828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4"/>
            <a:ext cx="4041775" cy="43828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Standard-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Standard-Slide-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pic>
        <p:nvPicPr>
          <p:cNvPr id="4" name="Picture 3" descr="Standard-Slide-1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3" name="Picture 2" descr="Standard-Slid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pic>
        <p:nvPicPr>
          <p:cNvPr id="4" name="Picture 3" descr="Standard-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0"/>
          </a:xfrm>
        </p:spPr>
        <p:txBody>
          <a:bodyPr anchor="b"/>
          <a:lstStyle>
            <a:lvl1pPr algn="l">
              <a:defRPr sz="1941" b="1"/>
            </a:lvl1pPr>
          </a:lstStyle>
          <a:p>
            <a:r>
              <a:rPr lang="en-US"/>
              <a:t>Click to edit Master title style</a:t>
            </a:r>
          </a:p>
        </p:txBody>
      </p:sp>
      <p:sp>
        <p:nvSpPr>
          <p:cNvPr id="3" name="Content Placeholder 2"/>
          <p:cNvSpPr>
            <a:spLocks noGrp="1"/>
          </p:cNvSpPr>
          <p:nvPr>
            <p:ph idx="1"/>
          </p:nvPr>
        </p:nvSpPr>
        <p:spPr>
          <a:xfrm>
            <a:off x="3575056" y="273052"/>
            <a:ext cx="5111751" cy="5853114"/>
          </a:xfrm>
        </p:spPr>
        <p:txBody>
          <a:bodyPr/>
          <a:lstStyle>
            <a:lvl1pPr>
              <a:defRPr sz="3088"/>
            </a:lvl1pPr>
            <a:lvl2pPr>
              <a:defRPr sz="2647"/>
            </a:lvl2pPr>
            <a:lvl3pPr>
              <a:defRPr sz="2294"/>
            </a:lvl3pPr>
            <a:lvl4pPr>
              <a:defRPr sz="1941"/>
            </a:lvl4pPr>
            <a:lvl5pPr>
              <a:defRPr sz="1941"/>
            </a:lvl5pPr>
            <a:lvl6pPr>
              <a:defRPr sz="1941"/>
            </a:lvl6pPr>
            <a:lvl7pPr>
              <a:defRPr sz="1941"/>
            </a:lvl7pPr>
            <a:lvl8pPr>
              <a:defRPr sz="1941"/>
            </a:lvl8pPr>
            <a:lvl9pPr>
              <a:defRPr sz="1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2"/>
            <a:ext cx="3008313" cy="4691064"/>
          </a:xfrm>
        </p:spPr>
        <p:txBody>
          <a:bodyPr/>
          <a:lstStyle>
            <a:lvl1pPr marL="0" indent="0">
              <a:buNone/>
              <a:defRPr sz="1235"/>
            </a:lvl1pPr>
            <a:lvl2pPr marL="437700" indent="0">
              <a:buNone/>
              <a:defRPr sz="1147"/>
            </a:lvl2pPr>
            <a:lvl3pPr marL="875397" indent="0">
              <a:buNone/>
              <a:defRPr sz="971"/>
            </a:lvl3pPr>
            <a:lvl4pPr marL="1313099" indent="0">
              <a:buNone/>
              <a:defRPr sz="882"/>
            </a:lvl4pPr>
            <a:lvl5pPr marL="1750801" indent="0">
              <a:buNone/>
              <a:defRPr sz="882"/>
            </a:lvl5pPr>
            <a:lvl6pPr marL="2188502" indent="0">
              <a:buNone/>
              <a:defRPr sz="882"/>
            </a:lvl6pPr>
            <a:lvl7pPr marL="2626202" indent="0">
              <a:buNone/>
              <a:defRPr sz="882"/>
            </a:lvl7pPr>
            <a:lvl8pPr marL="3063902" indent="0">
              <a:buNone/>
              <a:defRPr sz="882"/>
            </a:lvl8pPr>
            <a:lvl9pPr marL="3501602"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9515B443-71B6-124A-8ADE-C79E7E70EACB}" type="datetimeFigureOut">
              <a:rPr lang="en-US" smtClean="0"/>
              <a:t>4/11/19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19843139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 descr="Standard-Slide-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descr="Standard-Slide-1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Standard-Slid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descr="Standard-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Standard-Slide-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61810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0"/>
            <a:ext cx="3008313" cy="49538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Standard-Slide-1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pic>
        <p:nvPicPr>
          <p:cNvPr id="5" name="Picture 4" descr="Standard-Slid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61810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0"/>
            <a:ext cx="3008313" cy="49538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Standard-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Standard-Slide-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Standard-Slide-1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pic>
        <p:nvPicPr>
          <p:cNvPr id="5" name="Picture 4" descr="Standard-Slid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Standard-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4_Title Slide">
    <p:spTree>
      <p:nvGrpSpPr>
        <p:cNvPr id="1" name=""/>
        <p:cNvGrpSpPr/>
        <p:nvPr/>
      </p:nvGrpSpPr>
      <p:grpSpPr>
        <a:xfrm>
          <a:off x="0" y="0"/>
          <a:ext cx="0" cy="0"/>
          <a:chOff x="0" y="0"/>
          <a:chExt cx="0" cy="0"/>
        </a:xfrm>
      </p:grpSpPr>
    </p:spTree>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68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4"/>
            <a:ext cx="5486400" cy="566739"/>
          </a:xfrm>
        </p:spPr>
        <p:txBody>
          <a:bodyPr anchor="b"/>
          <a:lstStyle>
            <a:lvl1pPr algn="l">
              <a:defRPr sz="1941" b="1"/>
            </a:lvl1pPr>
          </a:lstStyle>
          <a:p>
            <a:r>
              <a:rPr lang="en-US"/>
              <a:t>Click to edit Master title style</a:t>
            </a:r>
          </a:p>
        </p:txBody>
      </p:sp>
      <p:sp>
        <p:nvSpPr>
          <p:cNvPr id="3" name="Picture Placeholder 2"/>
          <p:cNvSpPr>
            <a:spLocks noGrp="1"/>
          </p:cNvSpPr>
          <p:nvPr>
            <p:ph type="pic" idx="1"/>
          </p:nvPr>
        </p:nvSpPr>
        <p:spPr>
          <a:xfrm>
            <a:off x="1792289" y="612776"/>
            <a:ext cx="5486400" cy="4114800"/>
          </a:xfrm>
        </p:spPr>
        <p:txBody>
          <a:bodyPr/>
          <a:lstStyle>
            <a:lvl1pPr marL="0" indent="0">
              <a:buNone/>
              <a:defRPr sz="3088"/>
            </a:lvl1pPr>
            <a:lvl2pPr marL="437700" indent="0">
              <a:buNone/>
              <a:defRPr sz="2647"/>
            </a:lvl2pPr>
            <a:lvl3pPr marL="875397" indent="0">
              <a:buNone/>
              <a:defRPr sz="2294"/>
            </a:lvl3pPr>
            <a:lvl4pPr marL="1313099" indent="0">
              <a:buNone/>
              <a:defRPr sz="1941"/>
            </a:lvl4pPr>
            <a:lvl5pPr marL="1750801" indent="0">
              <a:buNone/>
              <a:defRPr sz="1941"/>
            </a:lvl5pPr>
            <a:lvl6pPr marL="2188502" indent="0">
              <a:buNone/>
              <a:defRPr sz="1941"/>
            </a:lvl6pPr>
            <a:lvl7pPr marL="2626202" indent="0">
              <a:buNone/>
              <a:defRPr sz="1941"/>
            </a:lvl7pPr>
            <a:lvl8pPr marL="3063902" indent="0">
              <a:buNone/>
              <a:defRPr sz="1941"/>
            </a:lvl8pPr>
            <a:lvl9pPr marL="3501602" indent="0">
              <a:buNone/>
              <a:defRPr sz="1941"/>
            </a:lvl9pPr>
          </a:lstStyle>
          <a:p>
            <a:r>
              <a:rPr lang="en-US" dirty="0"/>
              <a:t>Drag picture to placeholder or click icon to add</a:t>
            </a:r>
          </a:p>
        </p:txBody>
      </p:sp>
      <p:sp>
        <p:nvSpPr>
          <p:cNvPr id="4" name="Text Placeholder 3"/>
          <p:cNvSpPr>
            <a:spLocks noGrp="1"/>
          </p:cNvSpPr>
          <p:nvPr>
            <p:ph type="body" sz="half" idx="2"/>
          </p:nvPr>
        </p:nvSpPr>
        <p:spPr>
          <a:xfrm>
            <a:off x="1792289" y="5367343"/>
            <a:ext cx="5486400" cy="804861"/>
          </a:xfrm>
        </p:spPr>
        <p:txBody>
          <a:bodyPr/>
          <a:lstStyle>
            <a:lvl1pPr marL="0" indent="0">
              <a:buNone/>
              <a:defRPr sz="1235"/>
            </a:lvl1pPr>
            <a:lvl2pPr marL="437700" indent="0">
              <a:buNone/>
              <a:defRPr sz="1147"/>
            </a:lvl2pPr>
            <a:lvl3pPr marL="875397" indent="0">
              <a:buNone/>
              <a:defRPr sz="971"/>
            </a:lvl3pPr>
            <a:lvl4pPr marL="1313099" indent="0">
              <a:buNone/>
              <a:defRPr sz="882"/>
            </a:lvl4pPr>
            <a:lvl5pPr marL="1750801" indent="0">
              <a:buNone/>
              <a:defRPr sz="882"/>
            </a:lvl5pPr>
            <a:lvl6pPr marL="2188502" indent="0">
              <a:buNone/>
              <a:defRPr sz="882"/>
            </a:lvl6pPr>
            <a:lvl7pPr marL="2626202" indent="0">
              <a:buNone/>
              <a:defRPr sz="882"/>
            </a:lvl7pPr>
            <a:lvl8pPr marL="3063902" indent="0">
              <a:buNone/>
              <a:defRPr sz="882"/>
            </a:lvl8pPr>
            <a:lvl9pPr marL="3501602"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9515B443-71B6-124A-8ADE-C79E7E70EACB}" type="datetimeFigureOut">
              <a:rPr lang="en-US" smtClean="0"/>
              <a:t>4/11/19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9D847-275F-F544-8F4E-D9CA4F0121C8}" type="slidenum">
              <a:rPr lang="en-US" smtClean="0"/>
              <a:t>‹#›</a:t>
            </a:fld>
            <a:endParaRPr lang="en-US" dirty="0"/>
          </a:p>
        </p:txBody>
      </p:sp>
    </p:spTree>
    <p:extLst>
      <p:ext uri="{BB962C8B-B14F-4D97-AF65-F5344CB8AC3E}">
        <p14:creationId xmlns:p14="http://schemas.microsoft.com/office/powerpoint/2010/main" val="100464273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0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theme" Target="../theme/theme7.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9208" tIns="49603" rIns="99208" bIns="49603" rtlCol="0" anchor="ctr">
            <a:normAutofit/>
          </a:bodyPr>
          <a:lstStyle/>
          <a:p>
            <a:r>
              <a:rPr lang="en-US"/>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9208" tIns="49603" rIns="99208" bIns="49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3"/>
            <a:ext cx="2133600" cy="365126"/>
          </a:xfrm>
          <a:prstGeom prst="rect">
            <a:avLst/>
          </a:prstGeom>
        </p:spPr>
        <p:txBody>
          <a:bodyPr vert="horz" lIns="99208" tIns="49603" rIns="99208" bIns="49603" rtlCol="0" anchor="ctr"/>
          <a:lstStyle>
            <a:lvl1pPr algn="l">
              <a:defRPr sz="1147">
                <a:solidFill>
                  <a:schemeClr val="tx1">
                    <a:tint val="75000"/>
                  </a:schemeClr>
                </a:solidFill>
              </a:defRPr>
            </a:lvl1pPr>
          </a:lstStyle>
          <a:p>
            <a:fld id="{9515B443-71B6-124A-8ADE-C79E7E70EACB}" type="datetimeFigureOut">
              <a:rPr lang="en-US" smtClean="0"/>
              <a:t>4/11/19</a:t>
            </a:fld>
            <a:endParaRPr lang="en-US" dirty="0"/>
          </a:p>
        </p:txBody>
      </p:sp>
      <p:sp>
        <p:nvSpPr>
          <p:cNvPr id="5" name="Footer Placeholder 4"/>
          <p:cNvSpPr>
            <a:spLocks noGrp="1"/>
          </p:cNvSpPr>
          <p:nvPr>
            <p:ph type="ftr" sz="quarter" idx="3"/>
          </p:nvPr>
        </p:nvSpPr>
        <p:spPr>
          <a:xfrm>
            <a:off x="3124200" y="6356353"/>
            <a:ext cx="2895600" cy="365126"/>
          </a:xfrm>
          <a:prstGeom prst="rect">
            <a:avLst/>
          </a:prstGeom>
        </p:spPr>
        <p:txBody>
          <a:bodyPr vert="horz" lIns="99208" tIns="49603" rIns="99208" bIns="49603" rtlCol="0" anchor="ctr"/>
          <a:lstStyle>
            <a:lvl1pPr algn="ctr">
              <a:defRPr sz="114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3"/>
            <a:ext cx="2133600" cy="365126"/>
          </a:xfrm>
          <a:prstGeom prst="rect">
            <a:avLst/>
          </a:prstGeom>
        </p:spPr>
        <p:txBody>
          <a:bodyPr vert="horz" lIns="99208" tIns="49603" rIns="99208" bIns="49603" rtlCol="0" anchor="ctr"/>
          <a:lstStyle>
            <a:lvl1pPr algn="r">
              <a:defRPr sz="1147">
                <a:solidFill>
                  <a:schemeClr val="tx1">
                    <a:tint val="75000"/>
                  </a:schemeClr>
                </a:solidFill>
              </a:defRPr>
            </a:lvl1pPr>
          </a:lstStyle>
          <a:p>
            <a:fld id="{9189D847-275F-F544-8F4E-D9CA4F0121C8}" type="slidenum">
              <a:rPr lang="en-US" smtClean="0"/>
              <a:t>‹#›</a:t>
            </a:fld>
            <a:endParaRPr lang="en-US" dirty="0"/>
          </a:p>
        </p:txBody>
      </p:sp>
    </p:spTree>
    <p:extLst>
      <p:ext uri="{BB962C8B-B14F-4D97-AF65-F5344CB8AC3E}">
        <p14:creationId xmlns:p14="http://schemas.microsoft.com/office/powerpoint/2010/main" val="21387044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56" r:id="rId12"/>
    <p:sldLayoutId id="2147483758" r:id="rId13"/>
    <p:sldLayoutId id="2147483759" r:id="rId14"/>
  </p:sldLayoutIdLst>
  <p:txStyles>
    <p:titleStyle>
      <a:lvl1pPr algn="ctr" defTabSz="437700" rtl="0" eaLnBrk="1" latinLnBrk="0" hangingPunct="1">
        <a:spcBef>
          <a:spcPct val="0"/>
        </a:spcBef>
        <a:buNone/>
        <a:defRPr sz="4236" kern="1200">
          <a:solidFill>
            <a:schemeClr val="tx1"/>
          </a:solidFill>
          <a:latin typeface="+mj-lt"/>
          <a:ea typeface="+mj-ea"/>
          <a:cs typeface="+mj-cs"/>
        </a:defRPr>
      </a:lvl1pPr>
    </p:titleStyle>
    <p:bodyStyle>
      <a:lvl1pPr marL="328276" indent="-328276" algn="l" defTabSz="437700" rtl="0" eaLnBrk="1" latinLnBrk="0" hangingPunct="1">
        <a:spcBef>
          <a:spcPct val="20000"/>
        </a:spcBef>
        <a:buFont typeface="Arial"/>
        <a:buChar char="•"/>
        <a:defRPr sz="3088" kern="1200">
          <a:solidFill>
            <a:schemeClr val="tx1"/>
          </a:solidFill>
          <a:latin typeface="+mn-lt"/>
          <a:ea typeface="+mn-ea"/>
          <a:cs typeface="+mn-cs"/>
        </a:defRPr>
      </a:lvl1pPr>
      <a:lvl2pPr marL="711263" indent="-273561" algn="l" defTabSz="437700" rtl="0" eaLnBrk="1" latinLnBrk="0" hangingPunct="1">
        <a:spcBef>
          <a:spcPct val="20000"/>
        </a:spcBef>
        <a:buFont typeface="Arial"/>
        <a:buChar char="–"/>
        <a:defRPr sz="2647" kern="1200">
          <a:solidFill>
            <a:schemeClr val="tx1"/>
          </a:solidFill>
          <a:latin typeface="+mn-lt"/>
          <a:ea typeface="+mn-ea"/>
          <a:cs typeface="+mn-cs"/>
        </a:defRPr>
      </a:lvl2pPr>
      <a:lvl3pPr marL="1094252" indent="-218851" algn="l" defTabSz="437700" rtl="0" eaLnBrk="1" latinLnBrk="0" hangingPunct="1">
        <a:spcBef>
          <a:spcPct val="20000"/>
        </a:spcBef>
        <a:buFont typeface="Arial"/>
        <a:buChar char="•"/>
        <a:defRPr sz="2294" kern="1200">
          <a:solidFill>
            <a:schemeClr val="tx1"/>
          </a:solidFill>
          <a:latin typeface="+mn-lt"/>
          <a:ea typeface="+mn-ea"/>
          <a:cs typeface="+mn-cs"/>
        </a:defRPr>
      </a:lvl3pPr>
      <a:lvl4pPr marL="1531951" indent="-218851" algn="l" defTabSz="437700" rtl="0" eaLnBrk="1" latinLnBrk="0" hangingPunct="1">
        <a:spcBef>
          <a:spcPct val="20000"/>
        </a:spcBef>
        <a:buFont typeface="Arial"/>
        <a:buChar char="–"/>
        <a:defRPr sz="1941" kern="1200">
          <a:solidFill>
            <a:schemeClr val="tx1"/>
          </a:solidFill>
          <a:latin typeface="+mn-lt"/>
          <a:ea typeface="+mn-ea"/>
          <a:cs typeface="+mn-cs"/>
        </a:defRPr>
      </a:lvl4pPr>
      <a:lvl5pPr marL="1969651" indent="-218851" algn="l" defTabSz="437700" rtl="0" eaLnBrk="1" latinLnBrk="0" hangingPunct="1">
        <a:spcBef>
          <a:spcPct val="20000"/>
        </a:spcBef>
        <a:buFont typeface="Arial"/>
        <a:buChar char="»"/>
        <a:defRPr sz="1941" kern="1200">
          <a:solidFill>
            <a:schemeClr val="tx1"/>
          </a:solidFill>
          <a:latin typeface="+mn-lt"/>
          <a:ea typeface="+mn-ea"/>
          <a:cs typeface="+mn-cs"/>
        </a:defRPr>
      </a:lvl5pPr>
      <a:lvl6pPr marL="2407351" indent="-218851" algn="l" defTabSz="437700" rtl="0" eaLnBrk="1" latinLnBrk="0" hangingPunct="1">
        <a:spcBef>
          <a:spcPct val="20000"/>
        </a:spcBef>
        <a:buFont typeface="Arial"/>
        <a:buChar char="•"/>
        <a:defRPr sz="1941" kern="1200">
          <a:solidFill>
            <a:schemeClr val="tx1"/>
          </a:solidFill>
          <a:latin typeface="+mn-lt"/>
          <a:ea typeface="+mn-ea"/>
          <a:cs typeface="+mn-cs"/>
        </a:defRPr>
      </a:lvl6pPr>
      <a:lvl7pPr marL="2845053" indent="-218851" algn="l" defTabSz="437700" rtl="0" eaLnBrk="1" latinLnBrk="0" hangingPunct="1">
        <a:spcBef>
          <a:spcPct val="20000"/>
        </a:spcBef>
        <a:buFont typeface="Arial"/>
        <a:buChar char="•"/>
        <a:defRPr sz="1941" kern="1200">
          <a:solidFill>
            <a:schemeClr val="tx1"/>
          </a:solidFill>
          <a:latin typeface="+mn-lt"/>
          <a:ea typeface="+mn-ea"/>
          <a:cs typeface="+mn-cs"/>
        </a:defRPr>
      </a:lvl7pPr>
      <a:lvl8pPr marL="3282752" indent="-218851" algn="l" defTabSz="437700" rtl="0" eaLnBrk="1" latinLnBrk="0" hangingPunct="1">
        <a:spcBef>
          <a:spcPct val="20000"/>
        </a:spcBef>
        <a:buFont typeface="Arial"/>
        <a:buChar char="•"/>
        <a:defRPr sz="1941" kern="1200">
          <a:solidFill>
            <a:schemeClr val="tx1"/>
          </a:solidFill>
          <a:latin typeface="+mn-lt"/>
          <a:ea typeface="+mn-ea"/>
          <a:cs typeface="+mn-cs"/>
        </a:defRPr>
      </a:lvl8pPr>
      <a:lvl9pPr marL="3720453" indent="-218851" algn="l" defTabSz="437700"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37700" rtl="0" eaLnBrk="1" latinLnBrk="0" hangingPunct="1">
        <a:defRPr sz="1765" kern="1200">
          <a:solidFill>
            <a:schemeClr val="tx1"/>
          </a:solidFill>
          <a:latin typeface="+mn-lt"/>
          <a:ea typeface="+mn-ea"/>
          <a:cs typeface="+mn-cs"/>
        </a:defRPr>
      </a:lvl1pPr>
      <a:lvl2pPr marL="437700" algn="l" defTabSz="437700" rtl="0" eaLnBrk="1" latinLnBrk="0" hangingPunct="1">
        <a:defRPr sz="1765" kern="1200">
          <a:solidFill>
            <a:schemeClr val="tx1"/>
          </a:solidFill>
          <a:latin typeface="+mn-lt"/>
          <a:ea typeface="+mn-ea"/>
          <a:cs typeface="+mn-cs"/>
        </a:defRPr>
      </a:lvl2pPr>
      <a:lvl3pPr marL="875397" algn="l" defTabSz="437700" rtl="0" eaLnBrk="1" latinLnBrk="0" hangingPunct="1">
        <a:defRPr sz="1765" kern="1200">
          <a:solidFill>
            <a:schemeClr val="tx1"/>
          </a:solidFill>
          <a:latin typeface="+mn-lt"/>
          <a:ea typeface="+mn-ea"/>
          <a:cs typeface="+mn-cs"/>
        </a:defRPr>
      </a:lvl3pPr>
      <a:lvl4pPr marL="1313099" algn="l" defTabSz="437700" rtl="0" eaLnBrk="1" latinLnBrk="0" hangingPunct="1">
        <a:defRPr sz="1765" kern="1200">
          <a:solidFill>
            <a:schemeClr val="tx1"/>
          </a:solidFill>
          <a:latin typeface="+mn-lt"/>
          <a:ea typeface="+mn-ea"/>
          <a:cs typeface="+mn-cs"/>
        </a:defRPr>
      </a:lvl4pPr>
      <a:lvl5pPr marL="1750801" algn="l" defTabSz="437700" rtl="0" eaLnBrk="1" latinLnBrk="0" hangingPunct="1">
        <a:defRPr sz="1765" kern="1200">
          <a:solidFill>
            <a:schemeClr val="tx1"/>
          </a:solidFill>
          <a:latin typeface="+mn-lt"/>
          <a:ea typeface="+mn-ea"/>
          <a:cs typeface="+mn-cs"/>
        </a:defRPr>
      </a:lvl5pPr>
      <a:lvl6pPr marL="2188502" algn="l" defTabSz="437700" rtl="0" eaLnBrk="1" latinLnBrk="0" hangingPunct="1">
        <a:defRPr sz="1765" kern="1200">
          <a:solidFill>
            <a:schemeClr val="tx1"/>
          </a:solidFill>
          <a:latin typeface="+mn-lt"/>
          <a:ea typeface="+mn-ea"/>
          <a:cs typeface="+mn-cs"/>
        </a:defRPr>
      </a:lvl6pPr>
      <a:lvl7pPr marL="2626202" algn="l" defTabSz="437700" rtl="0" eaLnBrk="1" latinLnBrk="0" hangingPunct="1">
        <a:defRPr sz="1765" kern="1200">
          <a:solidFill>
            <a:schemeClr val="tx1"/>
          </a:solidFill>
          <a:latin typeface="+mn-lt"/>
          <a:ea typeface="+mn-ea"/>
          <a:cs typeface="+mn-cs"/>
        </a:defRPr>
      </a:lvl7pPr>
      <a:lvl8pPr marL="3063902" algn="l" defTabSz="437700" rtl="0" eaLnBrk="1" latinLnBrk="0" hangingPunct="1">
        <a:defRPr sz="1765" kern="1200">
          <a:solidFill>
            <a:schemeClr val="tx1"/>
          </a:solidFill>
          <a:latin typeface="+mn-lt"/>
          <a:ea typeface="+mn-ea"/>
          <a:cs typeface="+mn-cs"/>
        </a:defRPr>
      </a:lvl8pPr>
      <a:lvl9pPr marL="3501602" algn="l" defTabSz="437700"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101823" tIns="50911" rIns="101823" bIns="50911"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101823" tIns="50911" rIns="101823" bIns="509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101823" tIns="50911" rIns="101823" bIns="50911" rtlCol="0" anchor="ctr"/>
          <a:lstStyle>
            <a:lvl1pPr algn="l">
              <a:defRPr sz="1147">
                <a:solidFill>
                  <a:schemeClr val="tx1">
                    <a:tint val="75000"/>
                  </a:schemeClr>
                </a:solidFill>
              </a:defRPr>
            </a:lvl1pPr>
          </a:lstStyle>
          <a:p>
            <a:pPr defTabSz="898484"/>
            <a:fld id="{0B385921-A91A-409C-921C-0E0EC1E750EC}" type="datetime2">
              <a:rPr lang="en-US" smtClean="0">
                <a:solidFill>
                  <a:prstClr val="black">
                    <a:tint val="75000"/>
                  </a:prstClr>
                </a:solidFill>
              </a:rPr>
              <a:pPr defTabSz="898484"/>
              <a:t>Thursday, April 11, 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101823" tIns="50911" rIns="101823" bIns="50911" rtlCol="0" anchor="ctr"/>
          <a:lstStyle>
            <a:lvl1pPr algn="ctr">
              <a:defRPr sz="1147">
                <a:solidFill>
                  <a:schemeClr val="tx1">
                    <a:tint val="75000"/>
                  </a:schemeClr>
                </a:solidFill>
              </a:defRPr>
            </a:lvl1pPr>
          </a:lstStyle>
          <a:p>
            <a:pPr defTabSz="898484"/>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101823" tIns="50911" rIns="101823" bIns="50911" rtlCol="0" anchor="ctr"/>
          <a:lstStyle>
            <a:lvl1pPr algn="r">
              <a:defRPr sz="1147">
                <a:solidFill>
                  <a:schemeClr val="tx1">
                    <a:tint val="75000"/>
                  </a:schemeClr>
                </a:solidFill>
              </a:defRPr>
            </a:lvl1pPr>
          </a:lstStyle>
          <a:p>
            <a:pPr defTabSz="898484"/>
            <a:fld id="{1789C0F2-17E0-497A-9BBE-0C73201AAFE3}" type="slidenum">
              <a:rPr lang="en-US" smtClean="0">
                <a:solidFill>
                  <a:prstClr val="black">
                    <a:tint val="75000"/>
                  </a:prstClr>
                </a:solidFill>
              </a:rPr>
              <a:pPr defTabSz="898484"/>
              <a:t>‹#›</a:t>
            </a:fld>
            <a:endParaRPr lang="en-US" dirty="0">
              <a:solidFill>
                <a:prstClr val="black">
                  <a:tint val="75000"/>
                </a:prstClr>
              </a:solidFill>
            </a:endParaRPr>
          </a:p>
        </p:txBody>
      </p:sp>
    </p:spTree>
    <p:extLst>
      <p:ext uri="{BB962C8B-B14F-4D97-AF65-F5344CB8AC3E}">
        <p14:creationId xmlns:p14="http://schemas.microsoft.com/office/powerpoint/2010/main" val="21040013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898484" rtl="0" eaLnBrk="1" latinLnBrk="0" hangingPunct="1">
        <a:spcBef>
          <a:spcPct val="0"/>
        </a:spcBef>
        <a:buNone/>
        <a:defRPr sz="4324" kern="1200">
          <a:solidFill>
            <a:schemeClr val="tx1"/>
          </a:solidFill>
          <a:latin typeface="+mj-lt"/>
          <a:ea typeface="+mj-ea"/>
          <a:cs typeface="+mj-cs"/>
        </a:defRPr>
      </a:lvl1pPr>
    </p:titleStyle>
    <p:bodyStyle>
      <a:lvl1pPr marL="336931" indent="-336931" algn="l" defTabSz="898484" rtl="0" eaLnBrk="1" latinLnBrk="0" hangingPunct="1">
        <a:spcBef>
          <a:spcPct val="20000"/>
        </a:spcBef>
        <a:buFont typeface="Arial" pitchFamily="34" charset="0"/>
        <a:buChar char="•"/>
        <a:defRPr sz="3177" kern="1200">
          <a:solidFill>
            <a:schemeClr val="tx1"/>
          </a:solidFill>
          <a:latin typeface="+mn-lt"/>
          <a:ea typeface="+mn-ea"/>
          <a:cs typeface="+mn-cs"/>
        </a:defRPr>
      </a:lvl1pPr>
      <a:lvl2pPr marL="730018" indent="-280775" algn="l" defTabSz="898484" rtl="0" eaLnBrk="1" latinLnBrk="0" hangingPunct="1">
        <a:spcBef>
          <a:spcPct val="20000"/>
        </a:spcBef>
        <a:buFont typeface="Arial" pitchFamily="34" charset="0"/>
        <a:buChar char="–"/>
        <a:defRPr sz="2735" kern="1200">
          <a:solidFill>
            <a:schemeClr val="tx1"/>
          </a:solidFill>
          <a:latin typeface="+mn-lt"/>
          <a:ea typeface="+mn-ea"/>
          <a:cs typeface="+mn-cs"/>
        </a:defRPr>
      </a:lvl2pPr>
      <a:lvl3pPr marL="1123107" indent="-224620" algn="l" defTabSz="898484" rtl="0" eaLnBrk="1" latinLnBrk="0" hangingPunct="1">
        <a:spcBef>
          <a:spcPct val="20000"/>
        </a:spcBef>
        <a:buFont typeface="Arial" pitchFamily="34" charset="0"/>
        <a:buChar char="•"/>
        <a:defRPr sz="2382" kern="1200">
          <a:solidFill>
            <a:schemeClr val="tx1"/>
          </a:solidFill>
          <a:latin typeface="+mn-lt"/>
          <a:ea typeface="+mn-ea"/>
          <a:cs typeface="+mn-cs"/>
        </a:defRPr>
      </a:lvl3pPr>
      <a:lvl4pPr marL="1572349" indent="-224620" algn="l" defTabSz="898484" rtl="0" eaLnBrk="1" latinLnBrk="0" hangingPunct="1">
        <a:spcBef>
          <a:spcPct val="20000"/>
        </a:spcBef>
        <a:buFont typeface="Arial" pitchFamily="34" charset="0"/>
        <a:buChar char="–"/>
        <a:defRPr sz="1941" kern="1200">
          <a:solidFill>
            <a:schemeClr val="tx1"/>
          </a:solidFill>
          <a:latin typeface="+mn-lt"/>
          <a:ea typeface="+mn-ea"/>
          <a:cs typeface="+mn-cs"/>
        </a:defRPr>
      </a:lvl4pPr>
      <a:lvl5pPr marL="2021592" indent="-224620" algn="l" defTabSz="898484" rtl="0" eaLnBrk="1" latinLnBrk="0" hangingPunct="1">
        <a:spcBef>
          <a:spcPct val="20000"/>
        </a:spcBef>
        <a:buFont typeface="Arial" pitchFamily="34" charset="0"/>
        <a:buChar char="»"/>
        <a:defRPr sz="1941" kern="1200">
          <a:solidFill>
            <a:schemeClr val="tx1"/>
          </a:solidFill>
          <a:latin typeface="+mn-lt"/>
          <a:ea typeface="+mn-ea"/>
          <a:cs typeface="+mn-cs"/>
        </a:defRPr>
      </a:lvl5pPr>
      <a:lvl6pPr marL="2470834" indent="-224620" algn="l" defTabSz="898484" rtl="0" eaLnBrk="1" latinLnBrk="0" hangingPunct="1">
        <a:spcBef>
          <a:spcPct val="20000"/>
        </a:spcBef>
        <a:buFont typeface="Arial" pitchFamily="34" charset="0"/>
        <a:buChar char="•"/>
        <a:defRPr sz="1941" kern="1200">
          <a:solidFill>
            <a:schemeClr val="tx1"/>
          </a:solidFill>
          <a:latin typeface="+mn-lt"/>
          <a:ea typeface="+mn-ea"/>
          <a:cs typeface="+mn-cs"/>
        </a:defRPr>
      </a:lvl6pPr>
      <a:lvl7pPr marL="2920078" indent="-224620" algn="l" defTabSz="898484" rtl="0" eaLnBrk="1" latinLnBrk="0" hangingPunct="1">
        <a:spcBef>
          <a:spcPct val="20000"/>
        </a:spcBef>
        <a:buFont typeface="Arial" pitchFamily="34" charset="0"/>
        <a:buChar char="•"/>
        <a:defRPr sz="1941" kern="1200">
          <a:solidFill>
            <a:schemeClr val="tx1"/>
          </a:solidFill>
          <a:latin typeface="+mn-lt"/>
          <a:ea typeface="+mn-ea"/>
          <a:cs typeface="+mn-cs"/>
        </a:defRPr>
      </a:lvl7pPr>
      <a:lvl8pPr marL="3369320" indent="-224620" algn="l" defTabSz="898484" rtl="0" eaLnBrk="1" latinLnBrk="0" hangingPunct="1">
        <a:spcBef>
          <a:spcPct val="20000"/>
        </a:spcBef>
        <a:buFont typeface="Arial" pitchFamily="34" charset="0"/>
        <a:buChar char="•"/>
        <a:defRPr sz="1941" kern="1200">
          <a:solidFill>
            <a:schemeClr val="tx1"/>
          </a:solidFill>
          <a:latin typeface="+mn-lt"/>
          <a:ea typeface="+mn-ea"/>
          <a:cs typeface="+mn-cs"/>
        </a:defRPr>
      </a:lvl8pPr>
      <a:lvl9pPr marL="3818560" indent="-224620" algn="l" defTabSz="898484" rtl="0" eaLnBrk="1" latinLnBrk="0" hangingPunct="1">
        <a:spcBef>
          <a:spcPct val="20000"/>
        </a:spcBef>
        <a:buFont typeface="Arial" pitchFamily="34" charset="0"/>
        <a:buChar char="•"/>
        <a:defRPr sz="1941" kern="1200">
          <a:solidFill>
            <a:schemeClr val="tx1"/>
          </a:solidFill>
          <a:latin typeface="+mn-lt"/>
          <a:ea typeface="+mn-ea"/>
          <a:cs typeface="+mn-cs"/>
        </a:defRPr>
      </a:lvl9pPr>
    </p:bodyStyle>
    <p:otherStyle>
      <a:defPPr>
        <a:defRPr lang="en-US"/>
      </a:defPPr>
      <a:lvl1pPr marL="0" algn="l" defTabSz="898484" rtl="0" eaLnBrk="1" latinLnBrk="0" hangingPunct="1">
        <a:defRPr sz="1765" kern="1200">
          <a:solidFill>
            <a:schemeClr val="tx1"/>
          </a:solidFill>
          <a:latin typeface="+mn-lt"/>
          <a:ea typeface="+mn-ea"/>
          <a:cs typeface="+mn-cs"/>
        </a:defRPr>
      </a:lvl1pPr>
      <a:lvl2pPr marL="449243" algn="l" defTabSz="898484" rtl="0" eaLnBrk="1" latinLnBrk="0" hangingPunct="1">
        <a:defRPr sz="1765" kern="1200">
          <a:solidFill>
            <a:schemeClr val="tx1"/>
          </a:solidFill>
          <a:latin typeface="+mn-lt"/>
          <a:ea typeface="+mn-ea"/>
          <a:cs typeface="+mn-cs"/>
        </a:defRPr>
      </a:lvl2pPr>
      <a:lvl3pPr marL="898484" algn="l" defTabSz="898484" rtl="0" eaLnBrk="1" latinLnBrk="0" hangingPunct="1">
        <a:defRPr sz="1765" kern="1200">
          <a:solidFill>
            <a:schemeClr val="tx1"/>
          </a:solidFill>
          <a:latin typeface="+mn-lt"/>
          <a:ea typeface="+mn-ea"/>
          <a:cs typeface="+mn-cs"/>
        </a:defRPr>
      </a:lvl3pPr>
      <a:lvl4pPr marL="1347728" algn="l" defTabSz="898484" rtl="0" eaLnBrk="1" latinLnBrk="0" hangingPunct="1">
        <a:defRPr sz="1765" kern="1200">
          <a:solidFill>
            <a:schemeClr val="tx1"/>
          </a:solidFill>
          <a:latin typeface="+mn-lt"/>
          <a:ea typeface="+mn-ea"/>
          <a:cs typeface="+mn-cs"/>
        </a:defRPr>
      </a:lvl4pPr>
      <a:lvl5pPr marL="1796971" algn="l" defTabSz="898484" rtl="0" eaLnBrk="1" latinLnBrk="0" hangingPunct="1">
        <a:defRPr sz="1765" kern="1200">
          <a:solidFill>
            <a:schemeClr val="tx1"/>
          </a:solidFill>
          <a:latin typeface="+mn-lt"/>
          <a:ea typeface="+mn-ea"/>
          <a:cs typeface="+mn-cs"/>
        </a:defRPr>
      </a:lvl5pPr>
      <a:lvl6pPr marL="2246214" algn="l" defTabSz="898484" rtl="0" eaLnBrk="1" latinLnBrk="0" hangingPunct="1">
        <a:defRPr sz="1765" kern="1200">
          <a:solidFill>
            <a:schemeClr val="tx1"/>
          </a:solidFill>
          <a:latin typeface="+mn-lt"/>
          <a:ea typeface="+mn-ea"/>
          <a:cs typeface="+mn-cs"/>
        </a:defRPr>
      </a:lvl6pPr>
      <a:lvl7pPr marL="2695455" algn="l" defTabSz="898484" rtl="0" eaLnBrk="1" latinLnBrk="0" hangingPunct="1">
        <a:defRPr sz="1765" kern="1200">
          <a:solidFill>
            <a:schemeClr val="tx1"/>
          </a:solidFill>
          <a:latin typeface="+mn-lt"/>
          <a:ea typeface="+mn-ea"/>
          <a:cs typeface="+mn-cs"/>
        </a:defRPr>
      </a:lvl7pPr>
      <a:lvl8pPr marL="3144699" algn="l" defTabSz="898484" rtl="0" eaLnBrk="1" latinLnBrk="0" hangingPunct="1">
        <a:defRPr sz="1765" kern="1200">
          <a:solidFill>
            <a:schemeClr val="tx1"/>
          </a:solidFill>
          <a:latin typeface="+mn-lt"/>
          <a:ea typeface="+mn-ea"/>
          <a:cs typeface="+mn-cs"/>
        </a:defRPr>
      </a:lvl8pPr>
      <a:lvl9pPr marL="3593939" algn="l" defTabSz="898484"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101882" tIns="50941" rIns="101882" bIns="50941"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101882" tIns="50941" rIns="101882" bIns="509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101882" tIns="50941" rIns="101882" bIns="50941" rtlCol="0" anchor="ctr"/>
          <a:lstStyle>
            <a:lvl1pPr algn="l">
              <a:defRPr sz="1147">
                <a:solidFill>
                  <a:schemeClr val="tx1">
                    <a:tint val="75000"/>
                  </a:schemeClr>
                </a:solidFill>
              </a:defRPr>
            </a:lvl1pPr>
          </a:lstStyle>
          <a:p>
            <a:pPr defTabSz="449505"/>
            <a:fld id="{614D7C24-038B-7A42-AD8C-FC033A9D9564}" type="datetimeFigureOut">
              <a:rPr lang="en-US" smtClean="0">
                <a:solidFill>
                  <a:prstClr val="black">
                    <a:tint val="75000"/>
                  </a:prstClr>
                </a:solidFill>
              </a:rPr>
              <a:pPr defTabSz="449505"/>
              <a:t>4/11/19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101882" tIns="50941" rIns="101882" bIns="50941" rtlCol="0" anchor="ctr"/>
          <a:lstStyle>
            <a:lvl1pPr algn="ctr">
              <a:defRPr sz="1147">
                <a:solidFill>
                  <a:schemeClr val="tx1">
                    <a:tint val="75000"/>
                  </a:schemeClr>
                </a:solidFill>
              </a:defRPr>
            </a:lvl1pPr>
          </a:lstStyle>
          <a:p>
            <a:pPr defTabSz="449505"/>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101882" tIns="50941" rIns="101882" bIns="50941" rtlCol="0" anchor="ctr"/>
          <a:lstStyle>
            <a:lvl1pPr algn="r">
              <a:defRPr sz="1147">
                <a:solidFill>
                  <a:schemeClr val="tx1">
                    <a:tint val="75000"/>
                  </a:schemeClr>
                </a:solidFill>
              </a:defRPr>
            </a:lvl1pPr>
          </a:lstStyle>
          <a:p>
            <a:pPr defTabSz="449505"/>
            <a:fld id="{63693246-4EE2-C74C-8109-56911437E433}" type="slidenum">
              <a:rPr lang="en-US" smtClean="0">
                <a:solidFill>
                  <a:prstClr val="black">
                    <a:tint val="75000"/>
                  </a:prstClr>
                </a:solidFill>
              </a:rPr>
              <a:pPr defTabSz="449505"/>
              <a:t>‹#›</a:t>
            </a:fld>
            <a:endParaRPr lang="en-US" dirty="0">
              <a:solidFill>
                <a:prstClr val="black">
                  <a:tint val="75000"/>
                </a:prstClr>
              </a:solidFill>
            </a:endParaRPr>
          </a:p>
        </p:txBody>
      </p:sp>
    </p:spTree>
    <p:extLst>
      <p:ext uri="{BB962C8B-B14F-4D97-AF65-F5344CB8AC3E}">
        <p14:creationId xmlns:p14="http://schemas.microsoft.com/office/powerpoint/2010/main" val="6067651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49505" rtl="0" eaLnBrk="1" latinLnBrk="0" hangingPunct="1">
        <a:spcBef>
          <a:spcPct val="0"/>
        </a:spcBef>
        <a:buNone/>
        <a:defRPr sz="4324" kern="1200">
          <a:solidFill>
            <a:schemeClr val="tx1"/>
          </a:solidFill>
          <a:latin typeface="+mj-lt"/>
          <a:ea typeface="+mj-ea"/>
          <a:cs typeface="+mj-cs"/>
        </a:defRPr>
      </a:lvl1pPr>
    </p:titleStyle>
    <p:bodyStyle>
      <a:lvl1pPr marL="337129" indent="-337129" algn="l" defTabSz="449505" rtl="0" eaLnBrk="1" latinLnBrk="0" hangingPunct="1">
        <a:spcBef>
          <a:spcPct val="20000"/>
        </a:spcBef>
        <a:buFont typeface="Arial"/>
        <a:buChar char="•"/>
        <a:defRPr sz="3177" kern="1200">
          <a:solidFill>
            <a:schemeClr val="tx1"/>
          </a:solidFill>
          <a:latin typeface="+mn-lt"/>
          <a:ea typeface="+mn-ea"/>
          <a:cs typeface="+mn-cs"/>
        </a:defRPr>
      </a:lvl1pPr>
      <a:lvl2pPr marL="730446" indent="-280941" algn="l" defTabSz="449505" rtl="0" eaLnBrk="1" latinLnBrk="0" hangingPunct="1">
        <a:spcBef>
          <a:spcPct val="20000"/>
        </a:spcBef>
        <a:buFont typeface="Arial"/>
        <a:buChar char="–"/>
        <a:defRPr sz="2735" kern="1200">
          <a:solidFill>
            <a:schemeClr val="tx1"/>
          </a:solidFill>
          <a:latin typeface="+mn-lt"/>
          <a:ea typeface="+mn-ea"/>
          <a:cs typeface="+mn-cs"/>
        </a:defRPr>
      </a:lvl2pPr>
      <a:lvl3pPr marL="1123764" indent="-224753" algn="l" defTabSz="449505" rtl="0" eaLnBrk="1" latinLnBrk="0" hangingPunct="1">
        <a:spcBef>
          <a:spcPct val="20000"/>
        </a:spcBef>
        <a:buFont typeface="Arial"/>
        <a:buChar char="•"/>
        <a:defRPr sz="2382" kern="1200">
          <a:solidFill>
            <a:schemeClr val="tx1"/>
          </a:solidFill>
          <a:latin typeface="+mn-lt"/>
          <a:ea typeface="+mn-ea"/>
          <a:cs typeface="+mn-cs"/>
        </a:defRPr>
      </a:lvl3pPr>
      <a:lvl4pPr marL="1573269" indent="-224753" algn="l" defTabSz="449505" rtl="0" eaLnBrk="1" latinLnBrk="0" hangingPunct="1">
        <a:spcBef>
          <a:spcPct val="20000"/>
        </a:spcBef>
        <a:buFont typeface="Arial"/>
        <a:buChar char="–"/>
        <a:defRPr sz="1941" kern="1200">
          <a:solidFill>
            <a:schemeClr val="tx1"/>
          </a:solidFill>
          <a:latin typeface="+mn-lt"/>
          <a:ea typeface="+mn-ea"/>
          <a:cs typeface="+mn-cs"/>
        </a:defRPr>
      </a:lvl4pPr>
      <a:lvl5pPr marL="2022774" indent="-224753" algn="l" defTabSz="449505" rtl="0" eaLnBrk="1" latinLnBrk="0" hangingPunct="1">
        <a:spcBef>
          <a:spcPct val="20000"/>
        </a:spcBef>
        <a:buFont typeface="Arial"/>
        <a:buChar char="»"/>
        <a:defRPr sz="1941" kern="1200">
          <a:solidFill>
            <a:schemeClr val="tx1"/>
          </a:solidFill>
          <a:latin typeface="+mn-lt"/>
          <a:ea typeface="+mn-ea"/>
          <a:cs typeface="+mn-cs"/>
        </a:defRPr>
      </a:lvl5pPr>
      <a:lvl6pPr marL="2472279" indent="-224753" algn="l" defTabSz="449505" rtl="0" eaLnBrk="1" latinLnBrk="0" hangingPunct="1">
        <a:spcBef>
          <a:spcPct val="20000"/>
        </a:spcBef>
        <a:buFont typeface="Arial"/>
        <a:buChar char="•"/>
        <a:defRPr sz="1941" kern="1200">
          <a:solidFill>
            <a:schemeClr val="tx1"/>
          </a:solidFill>
          <a:latin typeface="+mn-lt"/>
          <a:ea typeface="+mn-ea"/>
          <a:cs typeface="+mn-cs"/>
        </a:defRPr>
      </a:lvl6pPr>
      <a:lvl7pPr marL="2921785" indent="-224753" algn="l" defTabSz="449505" rtl="0" eaLnBrk="1" latinLnBrk="0" hangingPunct="1">
        <a:spcBef>
          <a:spcPct val="20000"/>
        </a:spcBef>
        <a:buFont typeface="Arial"/>
        <a:buChar char="•"/>
        <a:defRPr sz="1941" kern="1200">
          <a:solidFill>
            <a:schemeClr val="tx1"/>
          </a:solidFill>
          <a:latin typeface="+mn-lt"/>
          <a:ea typeface="+mn-ea"/>
          <a:cs typeface="+mn-cs"/>
        </a:defRPr>
      </a:lvl7pPr>
      <a:lvl8pPr marL="3371290" indent="-224753" algn="l" defTabSz="449505" rtl="0" eaLnBrk="1" latinLnBrk="0" hangingPunct="1">
        <a:spcBef>
          <a:spcPct val="20000"/>
        </a:spcBef>
        <a:buFont typeface="Arial"/>
        <a:buChar char="•"/>
        <a:defRPr sz="1941" kern="1200">
          <a:solidFill>
            <a:schemeClr val="tx1"/>
          </a:solidFill>
          <a:latin typeface="+mn-lt"/>
          <a:ea typeface="+mn-ea"/>
          <a:cs typeface="+mn-cs"/>
        </a:defRPr>
      </a:lvl8pPr>
      <a:lvl9pPr marL="3820796" indent="-224753" algn="l" defTabSz="449505"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49505" rtl="0" eaLnBrk="1" latinLnBrk="0" hangingPunct="1">
        <a:defRPr sz="1765" kern="1200">
          <a:solidFill>
            <a:schemeClr val="tx1"/>
          </a:solidFill>
          <a:latin typeface="+mn-lt"/>
          <a:ea typeface="+mn-ea"/>
          <a:cs typeface="+mn-cs"/>
        </a:defRPr>
      </a:lvl1pPr>
      <a:lvl2pPr marL="449505" algn="l" defTabSz="449505" rtl="0" eaLnBrk="1" latinLnBrk="0" hangingPunct="1">
        <a:defRPr sz="1765" kern="1200">
          <a:solidFill>
            <a:schemeClr val="tx1"/>
          </a:solidFill>
          <a:latin typeface="+mn-lt"/>
          <a:ea typeface="+mn-ea"/>
          <a:cs typeface="+mn-cs"/>
        </a:defRPr>
      </a:lvl2pPr>
      <a:lvl3pPr marL="899010" algn="l" defTabSz="449505" rtl="0" eaLnBrk="1" latinLnBrk="0" hangingPunct="1">
        <a:defRPr sz="1765" kern="1200">
          <a:solidFill>
            <a:schemeClr val="tx1"/>
          </a:solidFill>
          <a:latin typeface="+mn-lt"/>
          <a:ea typeface="+mn-ea"/>
          <a:cs typeface="+mn-cs"/>
        </a:defRPr>
      </a:lvl3pPr>
      <a:lvl4pPr marL="1348516" algn="l" defTabSz="449505" rtl="0" eaLnBrk="1" latinLnBrk="0" hangingPunct="1">
        <a:defRPr sz="1765" kern="1200">
          <a:solidFill>
            <a:schemeClr val="tx1"/>
          </a:solidFill>
          <a:latin typeface="+mn-lt"/>
          <a:ea typeface="+mn-ea"/>
          <a:cs typeface="+mn-cs"/>
        </a:defRPr>
      </a:lvl4pPr>
      <a:lvl5pPr marL="1798021" algn="l" defTabSz="449505" rtl="0" eaLnBrk="1" latinLnBrk="0" hangingPunct="1">
        <a:defRPr sz="1765" kern="1200">
          <a:solidFill>
            <a:schemeClr val="tx1"/>
          </a:solidFill>
          <a:latin typeface="+mn-lt"/>
          <a:ea typeface="+mn-ea"/>
          <a:cs typeface="+mn-cs"/>
        </a:defRPr>
      </a:lvl5pPr>
      <a:lvl6pPr marL="2247527" algn="l" defTabSz="449505" rtl="0" eaLnBrk="1" latinLnBrk="0" hangingPunct="1">
        <a:defRPr sz="1765" kern="1200">
          <a:solidFill>
            <a:schemeClr val="tx1"/>
          </a:solidFill>
          <a:latin typeface="+mn-lt"/>
          <a:ea typeface="+mn-ea"/>
          <a:cs typeface="+mn-cs"/>
        </a:defRPr>
      </a:lvl6pPr>
      <a:lvl7pPr marL="2697032" algn="l" defTabSz="449505" rtl="0" eaLnBrk="1" latinLnBrk="0" hangingPunct="1">
        <a:defRPr sz="1765" kern="1200">
          <a:solidFill>
            <a:schemeClr val="tx1"/>
          </a:solidFill>
          <a:latin typeface="+mn-lt"/>
          <a:ea typeface="+mn-ea"/>
          <a:cs typeface="+mn-cs"/>
        </a:defRPr>
      </a:lvl7pPr>
      <a:lvl8pPr marL="3146538" algn="l" defTabSz="449505" rtl="0" eaLnBrk="1" latinLnBrk="0" hangingPunct="1">
        <a:defRPr sz="1765" kern="1200">
          <a:solidFill>
            <a:schemeClr val="tx1"/>
          </a:solidFill>
          <a:latin typeface="+mn-lt"/>
          <a:ea typeface="+mn-ea"/>
          <a:cs typeface="+mn-cs"/>
        </a:defRPr>
      </a:lvl8pPr>
      <a:lvl9pPr marL="3596043" algn="l" defTabSz="449505"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9208" tIns="49603" rIns="99208" bIns="49603" rtlCol="0" anchor="ctr">
            <a:normAutofit/>
          </a:bodyPr>
          <a:lstStyle/>
          <a:p>
            <a:r>
              <a:rPr lang="en-US"/>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9208" tIns="49603" rIns="99208" bIns="49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3"/>
            <a:ext cx="2133600" cy="365126"/>
          </a:xfrm>
          <a:prstGeom prst="rect">
            <a:avLst/>
          </a:prstGeom>
        </p:spPr>
        <p:txBody>
          <a:bodyPr vert="horz" lIns="99208" tIns="49603" rIns="99208" bIns="49603" rtlCol="0" anchor="ctr"/>
          <a:lstStyle>
            <a:lvl1pPr algn="l">
              <a:defRPr sz="1147">
                <a:solidFill>
                  <a:schemeClr val="tx1">
                    <a:tint val="75000"/>
                  </a:schemeClr>
                </a:solidFill>
              </a:defRPr>
            </a:lvl1p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3"/>
            <a:ext cx="2895600" cy="365126"/>
          </a:xfrm>
          <a:prstGeom prst="rect">
            <a:avLst/>
          </a:prstGeom>
        </p:spPr>
        <p:txBody>
          <a:bodyPr vert="horz" lIns="99208" tIns="49603" rIns="99208" bIns="49603" rtlCol="0" anchor="ctr"/>
          <a:lstStyle>
            <a:lvl1pPr algn="ctr">
              <a:defRPr sz="1147">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3"/>
            <a:ext cx="2133600" cy="365126"/>
          </a:xfrm>
          <a:prstGeom prst="rect">
            <a:avLst/>
          </a:prstGeom>
        </p:spPr>
        <p:txBody>
          <a:bodyPr vert="horz" lIns="99208" tIns="49603" rIns="99208" bIns="49603" rtlCol="0" anchor="ctr"/>
          <a:lstStyle>
            <a:lvl1pPr algn="r">
              <a:defRPr sz="1147">
                <a:solidFill>
                  <a:schemeClr val="tx1">
                    <a:tint val="75000"/>
                  </a:schemeClr>
                </a:solidFill>
              </a:defRPr>
            </a:lvl1p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204321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37700" rtl="0" eaLnBrk="1" latinLnBrk="0" hangingPunct="1">
        <a:spcBef>
          <a:spcPct val="0"/>
        </a:spcBef>
        <a:buNone/>
        <a:defRPr sz="4236" kern="1200">
          <a:solidFill>
            <a:schemeClr val="tx1"/>
          </a:solidFill>
          <a:latin typeface="+mj-lt"/>
          <a:ea typeface="+mj-ea"/>
          <a:cs typeface="+mj-cs"/>
        </a:defRPr>
      </a:lvl1pPr>
    </p:titleStyle>
    <p:bodyStyle>
      <a:lvl1pPr marL="328276" indent="-328276" algn="l" defTabSz="437700" rtl="0" eaLnBrk="1" latinLnBrk="0" hangingPunct="1">
        <a:spcBef>
          <a:spcPct val="20000"/>
        </a:spcBef>
        <a:buFont typeface="Arial"/>
        <a:buChar char="•"/>
        <a:defRPr sz="3088" kern="1200">
          <a:solidFill>
            <a:schemeClr val="tx1"/>
          </a:solidFill>
          <a:latin typeface="+mn-lt"/>
          <a:ea typeface="+mn-ea"/>
          <a:cs typeface="+mn-cs"/>
        </a:defRPr>
      </a:lvl1pPr>
      <a:lvl2pPr marL="711263" indent="-273561" algn="l" defTabSz="437700" rtl="0" eaLnBrk="1" latinLnBrk="0" hangingPunct="1">
        <a:spcBef>
          <a:spcPct val="20000"/>
        </a:spcBef>
        <a:buFont typeface="Arial"/>
        <a:buChar char="–"/>
        <a:defRPr sz="2647" kern="1200">
          <a:solidFill>
            <a:schemeClr val="tx1"/>
          </a:solidFill>
          <a:latin typeface="+mn-lt"/>
          <a:ea typeface="+mn-ea"/>
          <a:cs typeface="+mn-cs"/>
        </a:defRPr>
      </a:lvl2pPr>
      <a:lvl3pPr marL="1094252" indent="-218851" algn="l" defTabSz="437700" rtl="0" eaLnBrk="1" latinLnBrk="0" hangingPunct="1">
        <a:spcBef>
          <a:spcPct val="20000"/>
        </a:spcBef>
        <a:buFont typeface="Arial"/>
        <a:buChar char="•"/>
        <a:defRPr sz="2294" kern="1200">
          <a:solidFill>
            <a:schemeClr val="tx1"/>
          </a:solidFill>
          <a:latin typeface="+mn-lt"/>
          <a:ea typeface="+mn-ea"/>
          <a:cs typeface="+mn-cs"/>
        </a:defRPr>
      </a:lvl3pPr>
      <a:lvl4pPr marL="1531951" indent="-218851" algn="l" defTabSz="437700" rtl="0" eaLnBrk="1" latinLnBrk="0" hangingPunct="1">
        <a:spcBef>
          <a:spcPct val="20000"/>
        </a:spcBef>
        <a:buFont typeface="Arial"/>
        <a:buChar char="–"/>
        <a:defRPr sz="1941" kern="1200">
          <a:solidFill>
            <a:schemeClr val="tx1"/>
          </a:solidFill>
          <a:latin typeface="+mn-lt"/>
          <a:ea typeface="+mn-ea"/>
          <a:cs typeface="+mn-cs"/>
        </a:defRPr>
      </a:lvl4pPr>
      <a:lvl5pPr marL="1969651" indent="-218851" algn="l" defTabSz="437700" rtl="0" eaLnBrk="1" latinLnBrk="0" hangingPunct="1">
        <a:spcBef>
          <a:spcPct val="20000"/>
        </a:spcBef>
        <a:buFont typeface="Arial"/>
        <a:buChar char="»"/>
        <a:defRPr sz="1941" kern="1200">
          <a:solidFill>
            <a:schemeClr val="tx1"/>
          </a:solidFill>
          <a:latin typeface="+mn-lt"/>
          <a:ea typeface="+mn-ea"/>
          <a:cs typeface="+mn-cs"/>
        </a:defRPr>
      </a:lvl5pPr>
      <a:lvl6pPr marL="2407351" indent="-218851" algn="l" defTabSz="437700" rtl="0" eaLnBrk="1" latinLnBrk="0" hangingPunct="1">
        <a:spcBef>
          <a:spcPct val="20000"/>
        </a:spcBef>
        <a:buFont typeface="Arial"/>
        <a:buChar char="•"/>
        <a:defRPr sz="1941" kern="1200">
          <a:solidFill>
            <a:schemeClr val="tx1"/>
          </a:solidFill>
          <a:latin typeface="+mn-lt"/>
          <a:ea typeface="+mn-ea"/>
          <a:cs typeface="+mn-cs"/>
        </a:defRPr>
      </a:lvl6pPr>
      <a:lvl7pPr marL="2845053" indent="-218851" algn="l" defTabSz="437700" rtl="0" eaLnBrk="1" latinLnBrk="0" hangingPunct="1">
        <a:spcBef>
          <a:spcPct val="20000"/>
        </a:spcBef>
        <a:buFont typeface="Arial"/>
        <a:buChar char="•"/>
        <a:defRPr sz="1941" kern="1200">
          <a:solidFill>
            <a:schemeClr val="tx1"/>
          </a:solidFill>
          <a:latin typeface="+mn-lt"/>
          <a:ea typeface="+mn-ea"/>
          <a:cs typeface="+mn-cs"/>
        </a:defRPr>
      </a:lvl7pPr>
      <a:lvl8pPr marL="3282752" indent="-218851" algn="l" defTabSz="437700" rtl="0" eaLnBrk="1" latinLnBrk="0" hangingPunct="1">
        <a:spcBef>
          <a:spcPct val="20000"/>
        </a:spcBef>
        <a:buFont typeface="Arial"/>
        <a:buChar char="•"/>
        <a:defRPr sz="1941" kern="1200">
          <a:solidFill>
            <a:schemeClr val="tx1"/>
          </a:solidFill>
          <a:latin typeface="+mn-lt"/>
          <a:ea typeface="+mn-ea"/>
          <a:cs typeface="+mn-cs"/>
        </a:defRPr>
      </a:lvl8pPr>
      <a:lvl9pPr marL="3720453" indent="-218851" algn="l" defTabSz="437700"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37700" rtl="0" eaLnBrk="1" latinLnBrk="0" hangingPunct="1">
        <a:defRPr sz="1765" kern="1200">
          <a:solidFill>
            <a:schemeClr val="tx1"/>
          </a:solidFill>
          <a:latin typeface="+mn-lt"/>
          <a:ea typeface="+mn-ea"/>
          <a:cs typeface="+mn-cs"/>
        </a:defRPr>
      </a:lvl1pPr>
      <a:lvl2pPr marL="437700" algn="l" defTabSz="437700" rtl="0" eaLnBrk="1" latinLnBrk="0" hangingPunct="1">
        <a:defRPr sz="1765" kern="1200">
          <a:solidFill>
            <a:schemeClr val="tx1"/>
          </a:solidFill>
          <a:latin typeface="+mn-lt"/>
          <a:ea typeface="+mn-ea"/>
          <a:cs typeface="+mn-cs"/>
        </a:defRPr>
      </a:lvl2pPr>
      <a:lvl3pPr marL="875397" algn="l" defTabSz="437700" rtl="0" eaLnBrk="1" latinLnBrk="0" hangingPunct="1">
        <a:defRPr sz="1765" kern="1200">
          <a:solidFill>
            <a:schemeClr val="tx1"/>
          </a:solidFill>
          <a:latin typeface="+mn-lt"/>
          <a:ea typeface="+mn-ea"/>
          <a:cs typeface="+mn-cs"/>
        </a:defRPr>
      </a:lvl3pPr>
      <a:lvl4pPr marL="1313099" algn="l" defTabSz="437700" rtl="0" eaLnBrk="1" latinLnBrk="0" hangingPunct="1">
        <a:defRPr sz="1765" kern="1200">
          <a:solidFill>
            <a:schemeClr val="tx1"/>
          </a:solidFill>
          <a:latin typeface="+mn-lt"/>
          <a:ea typeface="+mn-ea"/>
          <a:cs typeface="+mn-cs"/>
        </a:defRPr>
      </a:lvl4pPr>
      <a:lvl5pPr marL="1750801" algn="l" defTabSz="437700" rtl="0" eaLnBrk="1" latinLnBrk="0" hangingPunct="1">
        <a:defRPr sz="1765" kern="1200">
          <a:solidFill>
            <a:schemeClr val="tx1"/>
          </a:solidFill>
          <a:latin typeface="+mn-lt"/>
          <a:ea typeface="+mn-ea"/>
          <a:cs typeface="+mn-cs"/>
        </a:defRPr>
      </a:lvl5pPr>
      <a:lvl6pPr marL="2188502" algn="l" defTabSz="437700" rtl="0" eaLnBrk="1" latinLnBrk="0" hangingPunct="1">
        <a:defRPr sz="1765" kern="1200">
          <a:solidFill>
            <a:schemeClr val="tx1"/>
          </a:solidFill>
          <a:latin typeface="+mn-lt"/>
          <a:ea typeface="+mn-ea"/>
          <a:cs typeface="+mn-cs"/>
        </a:defRPr>
      </a:lvl6pPr>
      <a:lvl7pPr marL="2626202" algn="l" defTabSz="437700" rtl="0" eaLnBrk="1" latinLnBrk="0" hangingPunct="1">
        <a:defRPr sz="1765" kern="1200">
          <a:solidFill>
            <a:schemeClr val="tx1"/>
          </a:solidFill>
          <a:latin typeface="+mn-lt"/>
          <a:ea typeface="+mn-ea"/>
          <a:cs typeface="+mn-cs"/>
        </a:defRPr>
      </a:lvl7pPr>
      <a:lvl8pPr marL="3063902" algn="l" defTabSz="437700" rtl="0" eaLnBrk="1" latinLnBrk="0" hangingPunct="1">
        <a:defRPr sz="1765" kern="1200">
          <a:solidFill>
            <a:schemeClr val="tx1"/>
          </a:solidFill>
          <a:latin typeface="+mn-lt"/>
          <a:ea typeface="+mn-ea"/>
          <a:cs typeface="+mn-cs"/>
        </a:defRPr>
      </a:lvl8pPr>
      <a:lvl9pPr marL="3501602" algn="l" defTabSz="437700"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9208" tIns="49603" rIns="99208" bIns="49603" rtlCol="0" anchor="ctr">
            <a:normAutofit/>
          </a:bodyPr>
          <a:lstStyle/>
          <a:p>
            <a:r>
              <a:rPr lang="en-US"/>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9208" tIns="49603" rIns="99208" bIns="49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3"/>
            <a:ext cx="2133600" cy="365126"/>
          </a:xfrm>
          <a:prstGeom prst="rect">
            <a:avLst/>
          </a:prstGeom>
        </p:spPr>
        <p:txBody>
          <a:bodyPr vert="horz" lIns="99208" tIns="49603" rIns="99208" bIns="49603" rtlCol="0" anchor="ctr"/>
          <a:lstStyle>
            <a:lvl1pPr algn="l">
              <a:defRPr sz="1147">
                <a:solidFill>
                  <a:schemeClr val="tx1">
                    <a:tint val="75000"/>
                  </a:schemeClr>
                </a:solidFill>
              </a:defRPr>
            </a:lvl1p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3"/>
            <a:ext cx="2895600" cy="365126"/>
          </a:xfrm>
          <a:prstGeom prst="rect">
            <a:avLst/>
          </a:prstGeom>
        </p:spPr>
        <p:txBody>
          <a:bodyPr vert="horz" lIns="99208" tIns="49603" rIns="99208" bIns="49603" rtlCol="0" anchor="ctr"/>
          <a:lstStyle>
            <a:lvl1pPr algn="ctr">
              <a:defRPr sz="1147">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3"/>
            <a:ext cx="2133600" cy="365126"/>
          </a:xfrm>
          <a:prstGeom prst="rect">
            <a:avLst/>
          </a:prstGeom>
        </p:spPr>
        <p:txBody>
          <a:bodyPr vert="horz" lIns="99208" tIns="49603" rIns="99208" bIns="49603" rtlCol="0" anchor="ctr"/>
          <a:lstStyle>
            <a:lvl1pPr algn="r">
              <a:defRPr sz="1147">
                <a:solidFill>
                  <a:schemeClr val="tx1">
                    <a:tint val="75000"/>
                  </a:schemeClr>
                </a:solidFill>
              </a:defRPr>
            </a:lvl1p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448694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437700" rtl="0" eaLnBrk="1" latinLnBrk="0" hangingPunct="1">
        <a:spcBef>
          <a:spcPct val="0"/>
        </a:spcBef>
        <a:buNone/>
        <a:defRPr sz="4236" kern="1200">
          <a:solidFill>
            <a:schemeClr val="tx1"/>
          </a:solidFill>
          <a:latin typeface="+mj-lt"/>
          <a:ea typeface="+mj-ea"/>
          <a:cs typeface="+mj-cs"/>
        </a:defRPr>
      </a:lvl1pPr>
    </p:titleStyle>
    <p:bodyStyle>
      <a:lvl1pPr marL="328276" indent="-328276" algn="l" defTabSz="437700" rtl="0" eaLnBrk="1" latinLnBrk="0" hangingPunct="1">
        <a:spcBef>
          <a:spcPct val="20000"/>
        </a:spcBef>
        <a:buFont typeface="Arial"/>
        <a:buChar char="•"/>
        <a:defRPr sz="3088" kern="1200">
          <a:solidFill>
            <a:schemeClr val="tx1"/>
          </a:solidFill>
          <a:latin typeface="+mn-lt"/>
          <a:ea typeface="+mn-ea"/>
          <a:cs typeface="+mn-cs"/>
        </a:defRPr>
      </a:lvl1pPr>
      <a:lvl2pPr marL="711263" indent="-273561" algn="l" defTabSz="437700" rtl="0" eaLnBrk="1" latinLnBrk="0" hangingPunct="1">
        <a:spcBef>
          <a:spcPct val="20000"/>
        </a:spcBef>
        <a:buFont typeface="Arial"/>
        <a:buChar char="–"/>
        <a:defRPr sz="2647" kern="1200">
          <a:solidFill>
            <a:schemeClr val="tx1"/>
          </a:solidFill>
          <a:latin typeface="+mn-lt"/>
          <a:ea typeface="+mn-ea"/>
          <a:cs typeface="+mn-cs"/>
        </a:defRPr>
      </a:lvl2pPr>
      <a:lvl3pPr marL="1094252" indent="-218851" algn="l" defTabSz="437700" rtl="0" eaLnBrk="1" latinLnBrk="0" hangingPunct="1">
        <a:spcBef>
          <a:spcPct val="20000"/>
        </a:spcBef>
        <a:buFont typeface="Arial"/>
        <a:buChar char="•"/>
        <a:defRPr sz="2294" kern="1200">
          <a:solidFill>
            <a:schemeClr val="tx1"/>
          </a:solidFill>
          <a:latin typeface="+mn-lt"/>
          <a:ea typeface="+mn-ea"/>
          <a:cs typeface="+mn-cs"/>
        </a:defRPr>
      </a:lvl3pPr>
      <a:lvl4pPr marL="1531951" indent="-218851" algn="l" defTabSz="437700" rtl="0" eaLnBrk="1" latinLnBrk="0" hangingPunct="1">
        <a:spcBef>
          <a:spcPct val="20000"/>
        </a:spcBef>
        <a:buFont typeface="Arial"/>
        <a:buChar char="–"/>
        <a:defRPr sz="1941" kern="1200">
          <a:solidFill>
            <a:schemeClr val="tx1"/>
          </a:solidFill>
          <a:latin typeface="+mn-lt"/>
          <a:ea typeface="+mn-ea"/>
          <a:cs typeface="+mn-cs"/>
        </a:defRPr>
      </a:lvl4pPr>
      <a:lvl5pPr marL="1969651" indent="-218851" algn="l" defTabSz="437700" rtl="0" eaLnBrk="1" latinLnBrk="0" hangingPunct="1">
        <a:spcBef>
          <a:spcPct val="20000"/>
        </a:spcBef>
        <a:buFont typeface="Arial"/>
        <a:buChar char="»"/>
        <a:defRPr sz="1941" kern="1200">
          <a:solidFill>
            <a:schemeClr val="tx1"/>
          </a:solidFill>
          <a:latin typeface="+mn-lt"/>
          <a:ea typeface="+mn-ea"/>
          <a:cs typeface="+mn-cs"/>
        </a:defRPr>
      </a:lvl5pPr>
      <a:lvl6pPr marL="2407351" indent="-218851" algn="l" defTabSz="437700" rtl="0" eaLnBrk="1" latinLnBrk="0" hangingPunct="1">
        <a:spcBef>
          <a:spcPct val="20000"/>
        </a:spcBef>
        <a:buFont typeface="Arial"/>
        <a:buChar char="•"/>
        <a:defRPr sz="1941" kern="1200">
          <a:solidFill>
            <a:schemeClr val="tx1"/>
          </a:solidFill>
          <a:latin typeface="+mn-lt"/>
          <a:ea typeface="+mn-ea"/>
          <a:cs typeface="+mn-cs"/>
        </a:defRPr>
      </a:lvl6pPr>
      <a:lvl7pPr marL="2845053" indent="-218851" algn="l" defTabSz="437700" rtl="0" eaLnBrk="1" latinLnBrk="0" hangingPunct="1">
        <a:spcBef>
          <a:spcPct val="20000"/>
        </a:spcBef>
        <a:buFont typeface="Arial"/>
        <a:buChar char="•"/>
        <a:defRPr sz="1941" kern="1200">
          <a:solidFill>
            <a:schemeClr val="tx1"/>
          </a:solidFill>
          <a:latin typeface="+mn-lt"/>
          <a:ea typeface="+mn-ea"/>
          <a:cs typeface="+mn-cs"/>
        </a:defRPr>
      </a:lvl7pPr>
      <a:lvl8pPr marL="3282752" indent="-218851" algn="l" defTabSz="437700" rtl="0" eaLnBrk="1" latinLnBrk="0" hangingPunct="1">
        <a:spcBef>
          <a:spcPct val="20000"/>
        </a:spcBef>
        <a:buFont typeface="Arial"/>
        <a:buChar char="•"/>
        <a:defRPr sz="1941" kern="1200">
          <a:solidFill>
            <a:schemeClr val="tx1"/>
          </a:solidFill>
          <a:latin typeface="+mn-lt"/>
          <a:ea typeface="+mn-ea"/>
          <a:cs typeface="+mn-cs"/>
        </a:defRPr>
      </a:lvl8pPr>
      <a:lvl9pPr marL="3720453" indent="-218851" algn="l" defTabSz="437700"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37700" rtl="0" eaLnBrk="1" latinLnBrk="0" hangingPunct="1">
        <a:defRPr sz="1765" kern="1200">
          <a:solidFill>
            <a:schemeClr val="tx1"/>
          </a:solidFill>
          <a:latin typeface="+mn-lt"/>
          <a:ea typeface="+mn-ea"/>
          <a:cs typeface="+mn-cs"/>
        </a:defRPr>
      </a:lvl1pPr>
      <a:lvl2pPr marL="437700" algn="l" defTabSz="437700" rtl="0" eaLnBrk="1" latinLnBrk="0" hangingPunct="1">
        <a:defRPr sz="1765" kern="1200">
          <a:solidFill>
            <a:schemeClr val="tx1"/>
          </a:solidFill>
          <a:latin typeface="+mn-lt"/>
          <a:ea typeface="+mn-ea"/>
          <a:cs typeface="+mn-cs"/>
        </a:defRPr>
      </a:lvl2pPr>
      <a:lvl3pPr marL="875397" algn="l" defTabSz="437700" rtl="0" eaLnBrk="1" latinLnBrk="0" hangingPunct="1">
        <a:defRPr sz="1765" kern="1200">
          <a:solidFill>
            <a:schemeClr val="tx1"/>
          </a:solidFill>
          <a:latin typeface="+mn-lt"/>
          <a:ea typeface="+mn-ea"/>
          <a:cs typeface="+mn-cs"/>
        </a:defRPr>
      </a:lvl3pPr>
      <a:lvl4pPr marL="1313099" algn="l" defTabSz="437700" rtl="0" eaLnBrk="1" latinLnBrk="0" hangingPunct="1">
        <a:defRPr sz="1765" kern="1200">
          <a:solidFill>
            <a:schemeClr val="tx1"/>
          </a:solidFill>
          <a:latin typeface="+mn-lt"/>
          <a:ea typeface="+mn-ea"/>
          <a:cs typeface="+mn-cs"/>
        </a:defRPr>
      </a:lvl4pPr>
      <a:lvl5pPr marL="1750801" algn="l" defTabSz="437700" rtl="0" eaLnBrk="1" latinLnBrk="0" hangingPunct="1">
        <a:defRPr sz="1765" kern="1200">
          <a:solidFill>
            <a:schemeClr val="tx1"/>
          </a:solidFill>
          <a:latin typeface="+mn-lt"/>
          <a:ea typeface="+mn-ea"/>
          <a:cs typeface="+mn-cs"/>
        </a:defRPr>
      </a:lvl5pPr>
      <a:lvl6pPr marL="2188502" algn="l" defTabSz="437700" rtl="0" eaLnBrk="1" latinLnBrk="0" hangingPunct="1">
        <a:defRPr sz="1765" kern="1200">
          <a:solidFill>
            <a:schemeClr val="tx1"/>
          </a:solidFill>
          <a:latin typeface="+mn-lt"/>
          <a:ea typeface="+mn-ea"/>
          <a:cs typeface="+mn-cs"/>
        </a:defRPr>
      </a:lvl6pPr>
      <a:lvl7pPr marL="2626202" algn="l" defTabSz="437700" rtl="0" eaLnBrk="1" latinLnBrk="0" hangingPunct="1">
        <a:defRPr sz="1765" kern="1200">
          <a:solidFill>
            <a:schemeClr val="tx1"/>
          </a:solidFill>
          <a:latin typeface="+mn-lt"/>
          <a:ea typeface="+mn-ea"/>
          <a:cs typeface="+mn-cs"/>
        </a:defRPr>
      </a:lvl7pPr>
      <a:lvl8pPr marL="3063902" algn="l" defTabSz="437700" rtl="0" eaLnBrk="1" latinLnBrk="0" hangingPunct="1">
        <a:defRPr sz="1765" kern="1200">
          <a:solidFill>
            <a:schemeClr val="tx1"/>
          </a:solidFill>
          <a:latin typeface="+mn-lt"/>
          <a:ea typeface="+mn-ea"/>
          <a:cs typeface="+mn-cs"/>
        </a:defRPr>
      </a:lvl8pPr>
      <a:lvl9pPr marL="3501602" algn="l" defTabSz="437700" rtl="0" eaLnBrk="1" latinLnBrk="0" hangingPunct="1">
        <a:defRPr sz="176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9208" tIns="49603" rIns="99208" bIns="49603" rtlCol="0" anchor="ctr">
            <a:normAutofit/>
          </a:bodyPr>
          <a:lstStyle/>
          <a:p>
            <a:r>
              <a:rPr lang="en-US"/>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9208" tIns="49603" rIns="99208" bIns="49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3"/>
            <a:ext cx="2133600" cy="365126"/>
          </a:xfrm>
          <a:prstGeom prst="rect">
            <a:avLst/>
          </a:prstGeom>
        </p:spPr>
        <p:txBody>
          <a:bodyPr vert="horz" lIns="99208" tIns="49603" rIns="99208" bIns="49603" rtlCol="0" anchor="ctr"/>
          <a:lstStyle>
            <a:lvl1pPr algn="l">
              <a:defRPr sz="1147">
                <a:solidFill>
                  <a:schemeClr val="tx1">
                    <a:tint val="75000"/>
                  </a:schemeClr>
                </a:solidFill>
              </a:defRPr>
            </a:lvl1pPr>
          </a:lstStyle>
          <a:p>
            <a:fld id="{C9B55619-7EED-E148-81EA-E5F2AB0DA2A6}" type="datetimeFigureOut">
              <a:rPr lang="en-US" smtClean="0">
                <a:solidFill>
                  <a:prstClr val="black">
                    <a:tint val="75000"/>
                  </a:prstClr>
                </a:solidFill>
              </a:rPr>
              <a:pPr/>
              <a:t>4/11/19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3"/>
            <a:ext cx="2895600" cy="365126"/>
          </a:xfrm>
          <a:prstGeom prst="rect">
            <a:avLst/>
          </a:prstGeom>
        </p:spPr>
        <p:txBody>
          <a:bodyPr vert="horz" lIns="99208" tIns="49603" rIns="99208" bIns="49603" rtlCol="0" anchor="ctr"/>
          <a:lstStyle>
            <a:lvl1pPr algn="ctr">
              <a:defRPr sz="1147">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3"/>
            <a:ext cx="2133600" cy="365126"/>
          </a:xfrm>
          <a:prstGeom prst="rect">
            <a:avLst/>
          </a:prstGeom>
        </p:spPr>
        <p:txBody>
          <a:bodyPr vert="horz" lIns="99208" tIns="49603" rIns="99208" bIns="49603" rtlCol="0" anchor="ctr"/>
          <a:lstStyle>
            <a:lvl1pPr algn="r">
              <a:defRPr sz="1147">
                <a:solidFill>
                  <a:schemeClr val="tx1">
                    <a:tint val="75000"/>
                  </a:schemeClr>
                </a:solidFill>
              </a:defRPr>
            </a:lvl1pPr>
          </a:lstStyle>
          <a:p>
            <a:fld id="{AACF9D76-E944-FC41-B788-CCF523B67B3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0944667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437700" rtl="0" eaLnBrk="1" latinLnBrk="0" hangingPunct="1">
        <a:spcBef>
          <a:spcPct val="0"/>
        </a:spcBef>
        <a:buNone/>
        <a:defRPr sz="4236" kern="1200">
          <a:solidFill>
            <a:schemeClr val="tx1"/>
          </a:solidFill>
          <a:latin typeface="+mj-lt"/>
          <a:ea typeface="+mj-ea"/>
          <a:cs typeface="+mj-cs"/>
        </a:defRPr>
      </a:lvl1pPr>
    </p:titleStyle>
    <p:bodyStyle>
      <a:lvl1pPr marL="328276" indent="-328276" algn="l" defTabSz="437700" rtl="0" eaLnBrk="1" latinLnBrk="0" hangingPunct="1">
        <a:spcBef>
          <a:spcPct val="20000"/>
        </a:spcBef>
        <a:buFont typeface="Arial"/>
        <a:buChar char="•"/>
        <a:defRPr sz="3088" kern="1200">
          <a:solidFill>
            <a:schemeClr val="tx1"/>
          </a:solidFill>
          <a:latin typeface="+mn-lt"/>
          <a:ea typeface="+mn-ea"/>
          <a:cs typeface="+mn-cs"/>
        </a:defRPr>
      </a:lvl1pPr>
      <a:lvl2pPr marL="711263" indent="-273561" algn="l" defTabSz="437700" rtl="0" eaLnBrk="1" latinLnBrk="0" hangingPunct="1">
        <a:spcBef>
          <a:spcPct val="20000"/>
        </a:spcBef>
        <a:buFont typeface="Arial"/>
        <a:buChar char="–"/>
        <a:defRPr sz="2647" kern="1200">
          <a:solidFill>
            <a:schemeClr val="tx1"/>
          </a:solidFill>
          <a:latin typeface="+mn-lt"/>
          <a:ea typeface="+mn-ea"/>
          <a:cs typeface="+mn-cs"/>
        </a:defRPr>
      </a:lvl2pPr>
      <a:lvl3pPr marL="1094252" indent="-218851" algn="l" defTabSz="437700" rtl="0" eaLnBrk="1" latinLnBrk="0" hangingPunct="1">
        <a:spcBef>
          <a:spcPct val="20000"/>
        </a:spcBef>
        <a:buFont typeface="Arial"/>
        <a:buChar char="•"/>
        <a:defRPr sz="2294" kern="1200">
          <a:solidFill>
            <a:schemeClr val="tx1"/>
          </a:solidFill>
          <a:latin typeface="+mn-lt"/>
          <a:ea typeface="+mn-ea"/>
          <a:cs typeface="+mn-cs"/>
        </a:defRPr>
      </a:lvl3pPr>
      <a:lvl4pPr marL="1531951" indent="-218851" algn="l" defTabSz="437700" rtl="0" eaLnBrk="1" latinLnBrk="0" hangingPunct="1">
        <a:spcBef>
          <a:spcPct val="20000"/>
        </a:spcBef>
        <a:buFont typeface="Arial"/>
        <a:buChar char="–"/>
        <a:defRPr sz="1941" kern="1200">
          <a:solidFill>
            <a:schemeClr val="tx1"/>
          </a:solidFill>
          <a:latin typeface="+mn-lt"/>
          <a:ea typeface="+mn-ea"/>
          <a:cs typeface="+mn-cs"/>
        </a:defRPr>
      </a:lvl4pPr>
      <a:lvl5pPr marL="1969651" indent="-218851" algn="l" defTabSz="437700" rtl="0" eaLnBrk="1" latinLnBrk="0" hangingPunct="1">
        <a:spcBef>
          <a:spcPct val="20000"/>
        </a:spcBef>
        <a:buFont typeface="Arial"/>
        <a:buChar char="»"/>
        <a:defRPr sz="1941" kern="1200">
          <a:solidFill>
            <a:schemeClr val="tx1"/>
          </a:solidFill>
          <a:latin typeface="+mn-lt"/>
          <a:ea typeface="+mn-ea"/>
          <a:cs typeface="+mn-cs"/>
        </a:defRPr>
      </a:lvl5pPr>
      <a:lvl6pPr marL="2407351" indent="-218851" algn="l" defTabSz="437700" rtl="0" eaLnBrk="1" latinLnBrk="0" hangingPunct="1">
        <a:spcBef>
          <a:spcPct val="20000"/>
        </a:spcBef>
        <a:buFont typeface="Arial"/>
        <a:buChar char="•"/>
        <a:defRPr sz="1941" kern="1200">
          <a:solidFill>
            <a:schemeClr val="tx1"/>
          </a:solidFill>
          <a:latin typeface="+mn-lt"/>
          <a:ea typeface="+mn-ea"/>
          <a:cs typeface="+mn-cs"/>
        </a:defRPr>
      </a:lvl6pPr>
      <a:lvl7pPr marL="2845053" indent="-218851" algn="l" defTabSz="437700" rtl="0" eaLnBrk="1" latinLnBrk="0" hangingPunct="1">
        <a:spcBef>
          <a:spcPct val="20000"/>
        </a:spcBef>
        <a:buFont typeface="Arial"/>
        <a:buChar char="•"/>
        <a:defRPr sz="1941" kern="1200">
          <a:solidFill>
            <a:schemeClr val="tx1"/>
          </a:solidFill>
          <a:latin typeface="+mn-lt"/>
          <a:ea typeface="+mn-ea"/>
          <a:cs typeface="+mn-cs"/>
        </a:defRPr>
      </a:lvl7pPr>
      <a:lvl8pPr marL="3282752" indent="-218851" algn="l" defTabSz="437700" rtl="0" eaLnBrk="1" latinLnBrk="0" hangingPunct="1">
        <a:spcBef>
          <a:spcPct val="20000"/>
        </a:spcBef>
        <a:buFont typeface="Arial"/>
        <a:buChar char="•"/>
        <a:defRPr sz="1941" kern="1200">
          <a:solidFill>
            <a:schemeClr val="tx1"/>
          </a:solidFill>
          <a:latin typeface="+mn-lt"/>
          <a:ea typeface="+mn-ea"/>
          <a:cs typeface="+mn-cs"/>
        </a:defRPr>
      </a:lvl8pPr>
      <a:lvl9pPr marL="3720453" indent="-218851" algn="l" defTabSz="437700"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37700" rtl="0" eaLnBrk="1" latinLnBrk="0" hangingPunct="1">
        <a:defRPr sz="1765" kern="1200">
          <a:solidFill>
            <a:schemeClr val="tx1"/>
          </a:solidFill>
          <a:latin typeface="+mn-lt"/>
          <a:ea typeface="+mn-ea"/>
          <a:cs typeface="+mn-cs"/>
        </a:defRPr>
      </a:lvl1pPr>
      <a:lvl2pPr marL="437700" algn="l" defTabSz="437700" rtl="0" eaLnBrk="1" latinLnBrk="0" hangingPunct="1">
        <a:defRPr sz="1765" kern="1200">
          <a:solidFill>
            <a:schemeClr val="tx1"/>
          </a:solidFill>
          <a:latin typeface="+mn-lt"/>
          <a:ea typeface="+mn-ea"/>
          <a:cs typeface="+mn-cs"/>
        </a:defRPr>
      </a:lvl2pPr>
      <a:lvl3pPr marL="875397" algn="l" defTabSz="437700" rtl="0" eaLnBrk="1" latinLnBrk="0" hangingPunct="1">
        <a:defRPr sz="1765" kern="1200">
          <a:solidFill>
            <a:schemeClr val="tx1"/>
          </a:solidFill>
          <a:latin typeface="+mn-lt"/>
          <a:ea typeface="+mn-ea"/>
          <a:cs typeface="+mn-cs"/>
        </a:defRPr>
      </a:lvl3pPr>
      <a:lvl4pPr marL="1313099" algn="l" defTabSz="437700" rtl="0" eaLnBrk="1" latinLnBrk="0" hangingPunct="1">
        <a:defRPr sz="1765" kern="1200">
          <a:solidFill>
            <a:schemeClr val="tx1"/>
          </a:solidFill>
          <a:latin typeface="+mn-lt"/>
          <a:ea typeface="+mn-ea"/>
          <a:cs typeface="+mn-cs"/>
        </a:defRPr>
      </a:lvl4pPr>
      <a:lvl5pPr marL="1750801" algn="l" defTabSz="437700" rtl="0" eaLnBrk="1" latinLnBrk="0" hangingPunct="1">
        <a:defRPr sz="1765" kern="1200">
          <a:solidFill>
            <a:schemeClr val="tx1"/>
          </a:solidFill>
          <a:latin typeface="+mn-lt"/>
          <a:ea typeface="+mn-ea"/>
          <a:cs typeface="+mn-cs"/>
        </a:defRPr>
      </a:lvl5pPr>
      <a:lvl6pPr marL="2188502" algn="l" defTabSz="437700" rtl="0" eaLnBrk="1" latinLnBrk="0" hangingPunct="1">
        <a:defRPr sz="1765" kern="1200">
          <a:solidFill>
            <a:schemeClr val="tx1"/>
          </a:solidFill>
          <a:latin typeface="+mn-lt"/>
          <a:ea typeface="+mn-ea"/>
          <a:cs typeface="+mn-cs"/>
        </a:defRPr>
      </a:lvl6pPr>
      <a:lvl7pPr marL="2626202" algn="l" defTabSz="437700" rtl="0" eaLnBrk="1" latinLnBrk="0" hangingPunct="1">
        <a:defRPr sz="1765" kern="1200">
          <a:solidFill>
            <a:schemeClr val="tx1"/>
          </a:solidFill>
          <a:latin typeface="+mn-lt"/>
          <a:ea typeface="+mn-ea"/>
          <a:cs typeface="+mn-cs"/>
        </a:defRPr>
      </a:lvl7pPr>
      <a:lvl8pPr marL="3063902" algn="l" defTabSz="437700" rtl="0" eaLnBrk="1" latinLnBrk="0" hangingPunct="1">
        <a:defRPr sz="1765" kern="1200">
          <a:solidFill>
            <a:schemeClr val="tx1"/>
          </a:solidFill>
          <a:latin typeface="+mn-lt"/>
          <a:ea typeface="+mn-ea"/>
          <a:cs typeface="+mn-cs"/>
        </a:defRPr>
      </a:lvl8pPr>
      <a:lvl9pPr marL="3501602" algn="l" defTabSz="437700" rtl="0" eaLnBrk="1" latinLnBrk="0" hangingPunct="1">
        <a:defRPr sz="176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9316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8351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777" r:id="rId21"/>
    <p:sldLayoutId id="2147483778" r:id="rId22"/>
    <p:sldLayoutId id="2147483779" r:id="rId23"/>
    <p:sldLayoutId id="2147483803" r:id="rId24"/>
  </p:sldLayoutIdLst>
  <p:txStyles>
    <p:titleStyle>
      <a:lvl1pPr algn="ctr" defTabSz="457200" rtl="0" eaLnBrk="1" latinLnBrk="0" hangingPunct="1">
        <a:spcBef>
          <a:spcPct val="0"/>
        </a:spcBef>
        <a:buNone/>
        <a:defRPr sz="4400" b="1" i="0" kern="1200">
          <a:solidFill>
            <a:schemeClr val="accent6"/>
          </a:solidFill>
          <a:latin typeface="Arial" charset="0"/>
          <a:ea typeface="Arial" charset="0"/>
          <a:cs typeface="Arial"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800" b="0" i="0" kern="1200">
          <a:solidFill>
            <a:schemeClr val="tx1"/>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400" b="0" i="0" kern="1200">
          <a:solidFill>
            <a:schemeClr val="tx1"/>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2000" b="0" i="0" kern="1200">
          <a:solidFill>
            <a:schemeClr val="tx1"/>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20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10.xml"/><Relationship Id="rId1" Type="http://schemas.openxmlformats.org/officeDocument/2006/relationships/slideLayout" Target="../slideLayouts/slideLayout93.xml"/><Relationship Id="rId4" Type="http://schemas.openxmlformats.org/officeDocument/2006/relationships/image" Target="../media/image16.tif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notesSlide" Target="../notesSlides/notesSlide3.xml"/><Relationship Id="rId7" Type="http://schemas.openxmlformats.org/officeDocument/2006/relationships/image" Target="../media/image6.emf"/><Relationship Id="rId2" Type="http://schemas.openxmlformats.org/officeDocument/2006/relationships/slideLayout" Target="../slideLayouts/slideLayout73.xml"/><Relationship Id="rId1" Type="http://schemas.openxmlformats.org/officeDocument/2006/relationships/vmlDrawing" Target="../drawings/vmlDrawing1.vml"/><Relationship Id="rId6" Type="http://schemas.openxmlformats.org/officeDocument/2006/relationships/package" Target="../embeddings/Microsoft_Excel_Worksheet.xlsx"/><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8.xml"/><Relationship Id="rId1" Type="http://schemas.openxmlformats.org/officeDocument/2006/relationships/slideLayout" Target="../slideLayouts/slideLayout87.xml"/></Relationships>
</file>

<file path=ppt/slides/_rels/slide9.xml.rels><?xml version="1.0" encoding="UTF-8" standalone="yes"?>
<Relationships xmlns="http://schemas.openxmlformats.org/package/2006/relationships"><Relationship Id="rId8" Type="http://schemas.openxmlformats.org/officeDocument/2006/relationships/image" Target="../media/image14.tiff"/><Relationship Id="rId3" Type="http://schemas.openxmlformats.org/officeDocument/2006/relationships/hyperlink" Target="http://www.civhc.org/All-Payer-Claims-Database.aspx" TargetMode="External"/><Relationship Id="rId7" Type="http://schemas.openxmlformats.org/officeDocument/2006/relationships/image" Target="../media/image13.tiff"/><Relationship Id="rId2" Type="http://schemas.openxmlformats.org/officeDocument/2006/relationships/notesSlide" Target="../notesSlides/notesSlide9.xml"/><Relationship Id="rId1" Type="http://schemas.openxmlformats.org/officeDocument/2006/relationships/slideLayout" Target="../slideLayouts/slideLayout73.xml"/><Relationship Id="rId6" Type="http://schemas.openxmlformats.org/officeDocument/2006/relationships/image" Target="../media/image12.tiff"/><Relationship Id="rId5" Type="http://schemas.openxmlformats.org/officeDocument/2006/relationships/hyperlink" Target="https://www.arkansasapcd.net/Home" TargetMode="External"/><Relationship Id="rId4" Type="http://schemas.openxmlformats.org/officeDocument/2006/relationships/hyperlink" Target="http://wisconsinhealthinfo.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8012"/>
            <a:ext cx="7772400" cy="1470025"/>
          </a:xfrm>
        </p:spPr>
        <p:txBody>
          <a:bodyPr>
            <a:normAutofit fontScale="90000"/>
          </a:bodyPr>
          <a:lstStyle/>
          <a:p>
            <a:r>
              <a:rPr lang="en-US" sz="3600" b="1" dirty="0"/>
              <a:t>Developing the APCD in Kentucky</a:t>
            </a:r>
            <a:br>
              <a:rPr lang="en-US" sz="3600" b="1" dirty="0"/>
            </a:br>
            <a:r>
              <a:rPr lang="en-US" sz="3600" b="1" dirty="0"/>
              <a:t> The Kentucky Health Data Trust</a:t>
            </a:r>
            <a:br>
              <a:rPr lang="en-US" sz="3200" dirty="0"/>
            </a:br>
            <a:br>
              <a:rPr lang="en-US" sz="3200" dirty="0"/>
            </a:br>
            <a:endParaRPr lang="en-US" sz="3200" dirty="0"/>
          </a:p>
        </p:txBody>
      </p:sp>
      <p:sp>
        <p:nvSpPr>
          <p:cNvPr id="3" name="Subtitle 2"/>
          <p:cNvSpPr>
            <a:spLocks noGrp="1"/>
          </p:cNvSpPr>
          <p:nvPr>
            <p:ph type="subTitle" idx="1"/>
          </p:nvPr>
        </p:nvSpPr>
        <p:spPr>
          <a:xfrm>
            <a:off x="1371600" y="3271345"/>
            <a:ext cx="6400800" cy="1752600"/>
          </a:xfrm>
        </p:spPr>
        <p:txBody>
          <a:bodyPr>
            <a:normAutofit fontScale="85000" lnSpcReduction="20000"/>
          </a:bodyPr>
          <a:lstStyle/>
          <a:p>
            <a:r>
              <a:rPr lang="en-US" dirty="0"/>
              <a:t>Jeffery Talbert, PhD</a:t>
            </a:r>
          </a:p>
          <a:p>
            <a:r>
              <a:rPr lang="en-US" dirty="0"/>
              <a:t>University of Kentucky</a:t>
            </a:r>
          </a:p>
          <a:p>
            <a:endParaRPr lang="en-US" dirty="0"/>
          </a:p>
          <a:p>
            <a:r>
              <a:rPr lang="en-US" dirty="0"/>
              <a:t>November, 2016</a:t>
            </a:r>
          </a:p>
        </p:txBody>
      </p:sp>
    </p:spTree>
    <p:extLst>
      <p:ext uri="{BB962C8B-B14F-4D97-AF65-F5344CB8AC3E}">
        <p14:creationId xmlns:p14="http://schemas.microsoft.com/office/powerpoint/2010/main" val="18585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gray">
          <a:xfrm>
            <a:off x="406908" y="530476"/>
            <a:ext cx="8330184" cy="412549"/>
          </a:xfrm>
          <a:prstGeom prst="rect">
            <a:avLst/>
          </a:prstGeom>
        </p:spPr>
        <p:txBody>
          <a:bodyPr lIns="0" tIns="0" rIns="0" bIns="0" anchor="b" anchorCtr="0">
            <a:spAutoFit/>
          </a:bodyPr>
          <a:lst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pPr>
              <a:defRPr/>
            </a:pPr>
            <a:r>
              <a:rPr lang="en-US" sz="4800" dirty="0">
                <a:solidFill>
                  <a:schemeClr val="tx1"/>
                </a:solidFill>
                <a:latin typeface="Calibri" panose="020F0502020204030204" pitchFamily="34" charset="0"/>
              </a:rPr>
              <a:t>Past APCD work in Kentucky</a:t>
            </a:r>
            <a:endParaRPr sz="4800" dirty="0">
              <a:solidFill>
                <a:schemeClr val="tx1"/>
              </a:solidFill>
              <a:latin typeface="Calibri" panose="020F0502020204030204" pitchFamily="34" charset="0"/>
            </a:endParaRPr>
          </a:p>
        </p:txBody>
      </p:sp>
      <p:sp>
        <p:nvSpPr>
          <p:cNvPr id="5" name="Content Placeholder 2"/>
          <p:cNvSpPr txBox="1">
            <a:spLocks/>
          </p:cNvSpPr>
          <p:nvPr/>
        </p:nvSpPr>
        <p:spPr>
          <a:xfrm>
            <a:off x="0" y="1323042"/>
            <a:ext cx="9144000" cy="4888569"/>
          </a:xfrm>
          <a:prstGeom prst="rect">
            <a:avLst/>
          </a:prstGeom>
        </p:spPr>
        <p:txBody>
          <a:bodyPr vert="horz" lIns="99208" tIns="49603" rIns="99208" bIns="49603" rtlCol="0">
            <a:normAutofit lnSpcReduction="10000"/>
          </a:bodyPr>
          <a:lstStyle>
            <a:lvl1pPr marL="328276" indent="-328276" algn="l" defTabSz="437700" rtl="0" eaLnBrk="1" latinLnBrk="0" hangingPunct="1">
              <a:spcBef>
                <a:spcPct val="20000"/>
              </a:spcBef>
              <a:buFont typeface="Arial"/>
              <a:buChar char="•"/>
              <a:defRPr sz="3088" kern="1200">
                <a:solidFill>
                  <a:schemeClr val="tx1"/>
                </a:solidFill>
                <a:latin typeface="+mn-lt"/>
                <a:ea typeface="+mn-ea"/>
                <a:cs typeface="+mn-cs"/>
              </a:defRPr>
            </a:lvl1pPr>
            <a:lvl2pPr marL="711263" indent="-273561" algn="l" defTabSz="437700" rtl="0" eaLnBrk="1" latinLnBrk="0" hangingPunct="1">
              <a:spcBef>
                <a:spcPct val="20000"/>
              </a:spcBef>
              <a:buFont typeface="Arial"/>
              <a:buChar char="–"/>
              <a:defRPr sz="2647" kern="1200">
                <a:solidFill>
                  <a:schemeClr val="tx1"/>
                </a:solidFill>
                <a:latin typeface="+mn-lt"/>
                <a:ea typeface="+mn-ea"/>
                <a:cs typeface="+mn-cs"/>
              </a:defRPr>
            </a:lvl2pPr>
            <a:lvl3pPr marL="1094252" indent="-218851" algn="l" defTabSz="437700" rtl="0" eaLnBrk="1" latinLnBrk="0" hangingPunct="1">
              <a:spcBef>
                <a:spcPct val="20000"/>
              </a:spcBef>
              <a:buFont typeface="Arial"/>
              <a:buChar char="•"/>
              <a:defRPr sz="2294" kern="1200">
                <a:solidFill>
                  <a:schemeClr val="tx1"/>
                </a:solidFill>
                <a:latin typeface="+mn-lt"/>
                <a:ea typeface="+mn-ea"/>
                <a:cs typeface="+mn-cs"/>
              </a:defRPr>
            </a:lvl3pPr>
            <a:lvl4pPr marL="1531951" indent="-218851" algn="l" defTabSz="437700" rtl="0" eaLnBrk="1" latinLnBrk="0" hangingPunct="1">
              <a:spcBef>
                <a:spcPct val="20000"/>
              </a:spcBef>
              <a:buFont typeface="Arial"/>
              <a:buChar char="–"/>
              <a:defRPr sz="1941" kern="1200">
                <a:solidFill>
                  <a:schemeClr val="tx1"/>
                </a:solidFill>
                <a:latin typeface="+mn-lt"/>
                <a:ea typeface="+mn-ea"/>
                <a:cs typeface="+mn-cs"/>
              </a:defRPr>
            </a:lvl4pPr>
            <a:lvl5pPr marL="1969651" indent="-218851" algn="l" defTabSz="437700" rtl="0" eaLnBrk="1" latinLnBrk="0" hangingPunct="1">
              <a:spcBef>
                <a:spcPct val="20000"/>
              </a:spcBef>
              <a:buFont typeface="Arial"/>
              <a:buChar char="»"/>
              <a:defRPr sz="1941" kern="1200">
                <a:solidFill>
                  <a:schemeClr val="tx1"/>
                </a:solidFill>
                <a:latin typeface="+mn-lt"/>
                <a:ea typeface="+mn-ea"/>
                <a:cs typeface="+mn-cs"/>
              </a:defRPr>
            </a:lvl5pPr>
            <a:lvl6pPr marL="2407351" indent="-218851" algn="l" defTabSz="437700" rtl="0" eaLnBrk="1" latinLnBrk="0" hangingPunct="1">
              <a:spcBef>
                <a:spcPct val="20000"/>
              </a:spcBef>
              <a:buFont typeface="Arial"/>
              <a:buChar char="•"/>
              <a:defRPr sz="1941" kern="1200">
                <a:solidFill>
                  <a:schemeClr val="tx1"/>
                </a:solidFill>
                <a:latin typeface="+mn-lt"/>
                <a:ea typeface="+mn-ea"/>
                <a:cs typeface="+mn-cs"/>
              </a:defRPr>
            </a:lvl6pPr>
            <a:lvl7pPr marL="2845053" indent="-218851" algn="l" defTabSz="437700" rtl="0" eaLnBrk="1" latinLnBrk="0" hangingPunct="1">
              <a:spcBef>
                <a:spcPct val="20000"/>
              </a:spcBef>
              <a:buFont typeface="Arial"/>
              <a:buChar char="•"/>
              <a:defRPr sz="1941" kern="1200">
                <a:solidFill>
                  <a:schemeClr val="tx1"/>
                </a:solidFill>
                <a:latin typeface="+mn-lt"/>
                <a:ea typeface="+mn-ea"/>
                <a:cs typeface="+mn-cs"/>
              </a:defRPr>
            </a:lvl7pPr>
            <a:lvl8pPr marL="3282752" indent="-218851" algn="l" defTabSz="437700" rtl="0" eaLnBrk="1" latinLnBrk="0" hangingPunct="1">
              <a:spcBef>
                <a:spcPct val="20000"/>
              </a:spcBef>
              <a:buFont typeface="Arial"/>
              <a:buChar char="•"/>
              <a:defRPr sz="1941" kern="1200">
                <a:solidFill>
                  <a:schemeClr val="tx1"/>
                </a:solidFill>
                <a:latin typeface="+mn-lt"/>
                <a:ea typeface="+mn-ea"/>
                <a:cs typeface="+mn-cs"/>
              </a:defRPr>
            </a:lvl8pPr>
            <a:lvl9pPr marL="3720453" indent="-218851" algn="l" defTabSz="437700" rtl="0" eaLnBrk="1" latinLnBrk="0" hangingPunct="1">
              <a:spcBef>
                <a:spcPct val="20000"/>
              </a:spcBef>
              <a:buFont typeface="Arial"/>
              <a:buChar char="•"/>
              <a:defRPr sz="1941" kern="1200">
                <a:solidFill>
                  <a:schemeClr val="tx1"/>
                </a:solidFill>
                <a:latin typeface="+mn-lt"/>
                <a:ea typeface="+mn-ea"/>
                <a:cs typeface="+mn-cs"/>
              </a:defRPr>
            </a:lvl9pPr>
          </a:lstStyle>
          <a:p>
            <a:pPr marL="328276" marR="0" lvl="0" indent="-328276" algn="l" defTabSz="437700" rtl="0" eaLnBrk="1" fontAlgn="auto" latinLnBrk="0" hangingPunct="1">
              <a:lnSpc>
                <a:spcPct val="100000"/>
              </a:lnSpc>
              <a:spcBef>
                <a:spcPct val="20000"/>
              </a:spcBef>
              <a:spcAft>
                <a:spcPts val="0"/>
              </a:spcAft>
              <a:buClrTx/>
              <a:buSzTx/>
              <a:buFont typeface="Arial"/>
              <a:buChar char="•"/>
              <a:tabLst/>
              <a:defRPr/>
            </a:pPr>
            <a:r>
              <a:rPr lang="en-US" dirty="0">
                <a:latin typeface="Calibri"/>
              </a:rPr>
              <a:t>Discussion </a:t>
            </a:r>
            <a:r>
              <a:rPr lang="en-US">
                <a:latin typeface="Calibri"/>
              </a:rPr>
              <a:t>since 2012, </a:t>
            </a:r>
            <a:r>
              <a:rPr lang="en-US" dirty="0">
                <a:latin typeface="Calibri"/>
              </a:rPr>
              <a:t>legislation, debate, action</a:t>
            </a:r>
          </a:p>
          <a:p>
            <a:pPr marL="328276" marR="0" lvl="0" indent="-328276" algn="l" defTabSz="437700" rtl="0" eaLnBrk="1" fontAlgn="auto" latinLnBrk="0" hangingPunct="1">
              <a:lnSpc>
                <a:spcPct val="100000"/>
              </a:lnSpc>
              <a:spcBef>
                <a:spcPct val="20000"/>
              </a:spcBef>
              <a:spcAft>
                <a:spcPts val="0"/>
              </a:spcAft>
              <a:buClrTx/>
              <a:buSzTx/>
              <a:buFont typeface="Arial"/>
              <a:buChar char="•"/>
              <a:tabLst/>
              <a:defRPr/>
            </a:pPr>
            <a:endParaRPr kumimoji="0" lang="en-US" sz="3088" b="1" i="0" u="none" strike="noStrike" kern="1200" cap="none" spc="0" normalizeH="0" baseline="0" noProof="0" dirty="0">
              <a:ln>
                <a:noFill/>
              </a:ln>
              <a:effectLst/>
              <a:uLnTx/>
              <a:uFillTx/>
              <a:latin typeface="Calibri"/>
              <a:ea typeface="+mn-ea"/>
              <a:cs typeface="+mn-cs"/>
            </a:endParaRPr>
          </a:p>
          <a:p>
            <a:pPr marL="328276" marR="0" lvl="0" indent="-328276" algn="l" defTabSz="437700" rtl="0" eaLnBrk="1" fontAlgn="auto" latinLnBrk="0" hangingPunct="1">
              <a:lnSpc>
                <a:spcPct val="100000"/>
              </a:lnSpc>
              <a:spcBef>
                <a:spcPct val="20000"/>
              </a:spcBef>
              <a:spcAft>
                <a:spcPts val="0"/>
              </a:spcAft>
              <a:buClrTx/>
              <a:buSzTx/>
              <a:buFont typeface="Arial"/>
              <a:buChar char="•"/>
              <a:tabLst/>
              <a:defRPr/>
            </a:pPr>
            <a:endParaRPr lang="en-US" b="1" dirty="0">
              <a:latin typeface="Calibri"/>
            </a:endParaRPr>
          </a:p>
          <a:p>
            <a:pPr marL="328276" marR="0" lvl="0" indent="-328276" algn="l" defTabSz="437700" rtl="0" eaLnBrk="1" fontAlgn="auto" latinLnBrk="0" hangingPunct="1">
              <a:lnSpc>
                <a:spcPct val="100000"/>
              </a:lnSpc>
              <a:spcBef>
                <a:spcPct val="20000"/>
              </a:spcBef>
              <a:spcAft>
                <a:spcPts val="0"/>
              </a:spcAft>
              <a:buClrTx/>
              <a:buSzTx/>
              <a:buFont typeface="Arial"/>
              <a:buChar char="•"/>
              <a:tabLst/>
              <a:defRPr/>
            </a:pPr>
            <a:endParaRPr kumimoji="0" lang="en-US" sz="3088" b="1" i="0" u="none" strike="noStrike" kern="1200" cap="none" spc="0" normalizeH="0" baseline="0" noProof="0" dirty="0">
              <a:ln>
                <a:noFill/>
              </a:ln>
              <a:effectLst/>
              <a:uLnTx/>
              <a:uFillTx/>
              <a:latin typeface="Calibri"/>
              <a:ea typeface="+mn-ea"/>
              <a:cs typeface="+mn-cs"/>
            </a:endParaRPr>
          </a:p>
          <a:p>
            <a:pPr marL="328276" marR="0" lvl="0" indent="-328276" algn="l" defTabSz="437700" rtl="0" eaLnBrk="1" fontAlgn="auto" latinLnBrk="0" hangingPunct="1">
              <a:lnSpc>
                <a:spcPct val="100000"/>
              </a:lnSpc>
              <a:spcBef>
                <a:spcPct val="20000"/>
              </a:spcBef>
              <a:spcAft>
                <a:spcPts val="0"/>
              </a:spcAft>
              <a:buClrTx/>
              <a:buSzTx/>
              <a:buFont typeface="Arial"/>
              <a:buChar char="•"/>
              <a:tabLst/>
              <a:defRPr/>
            </a:pPr>
            <a:r>
              <a:rPr kumimoji="0" lang="en-US" sz="3088" b="1" i="0" u="none" strike="noStrike" kern="1200" cap="none" spc="0" normalizeH="0" baseline="0" noProof="0" dirty="0">
                <a:ln>
                  <a:noFill/>
                </a:ln>
                <a:effectLst/>
                <a:uLnTx/>
                <a:uFillTx/>
                <a:latin typeface="Calibri"/>
                <a:ea typeface="+mn-ea"/>
                <a:cs typeface="+mn-cs"/>
              </a:rPr>
              <a:t>Key Design Components:</a:t>
            </a:r>
          </a:p>
          <a:p>
            <a:pPr marR="0" lvl="1" algn="l" defTabSz="4377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647" b="0" i="0" u="none" strike="noStrike" kern="1200" cap="none" spc="0" normalizeH="0" baseline="0" noProof="0" dirty="0">
                <a:ln>
                  <a:noFill/>
                </a:ln>
                <a:effectLst/>
                <a:uLnTx/>
                <a:uFillTx/>
                <a:latin typeface="Calibri"/>
                <a:ea typeface="+mn-ea"/>
                <a:cs typeface="+mn-cs"/>
              </a:rPr>
              <a:t>A “Public Utility” voluntary model to support policymakers, consumers, providers, payers, and researchers</a:t>
            </a:r>
          </a:p>
          <a:p>
            <a:pPr marR="0" lvl="1" algn="l" defTabSz="4377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647" b="0" i="0" u="none" strike="noStrike" kern="1200" cap="none" spc="0" normalizeH="0" baseline="0" noProof="0" dirty="0">
                <a:ln>
                  <a:noFill/>
                </a:ln>
                <a:effectLst/>
                <a:uLnTx/>
                <a:uFillTx/>
                <a:latin typeface="Calibri"/>
                <a:ea typeface="+mn-ea"/>
                <a:cs typeface="+mn-cs"/>
              </a:rPr>
              <a:t>Use Case driven reporting</a:t>
            </a:r>
          </a:p>
          <a:p>
            <a:pPr marR="0" lvl="1" algn="l" defTabSz="4377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647" b="0" i="0" u="none" strike="noStrike" kern="1200" cap="none" spc="0" normalizeH="0" baseline="0" noProof="0" dirty="0">
                <a:ln>
                  <a:noFill/>
                </a:ln>
                <a:effectLst/>
                <a:uLnTx/>
                <a:uFillTx/>
                <a:latin typeface="Calibri"/>
                <a:ea typeface="+mn-ea"/>
                <a:cs typeface="+mn-cs"/>
              </a:rPr>
              <a:t>Consumer engagement and education</a:t>
            </a:r>
          </a:p>
          <a:p>
            <a:pPr marR="0" lvl="1" algn="l" defTabSz="4377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647" b="0" i="0" u="none" strike="noStrike" kern="1200" cap="none" spc="0" normalizeH="0" baseline="0" noProof="0" dirty="0">
                <a:ln>
                  <a:noFill/>
                </a:ln>
                <a:effectLst/>
                <a:uLnTx/>
                <a:uFillTx/>
                <a:latin typeface="Calibri"/>
                <a:ea typeface="+mn-ea"/>
                <a:cs typeface="+mn-cs"/>
              </a:rPr>
              <a:t>Sustainability, data integrity, and security</a:t>
            </a:r>
          </a:p>
          <a:p>
            <a:pPr marL="711263" marR="0" lvl="1" indent="-273561" algn="l" defTabSz="437700" rtl="0" eaLnBrk="1" fontAlgn="auto" latinLnBrk="0" hangingPunct="1">
              <a:lnSpc>
                <a:spcPct val="100000"/>
              </a:lnSpc>
              <a:spcBef>
                <a:spcPct val="20000"/>
              </a:spcBef>
              <a:spcAft>
                <a:spcPts val="0"/>
              </a:spcAft>
              <a:buClrTx/>
              <a:buSzTx/>
              <a:buFont typeface="Arial"/>
              <a:buChar char="–"/>
              <a:tabLst/>
              <a:defRPr/>
            </a:pPr>
            <a:endParaRPr kumimoji="0" lang="en-US" sz="2647" b="0" i="0" u="none" strike="noStrike" kern="1200" cap="none" spc="0" normalizeH="0" baseline="0" noProof="0" dirty="0">
              <a:ln>
                <a:noFill/>
              </a:ln>
              <a:effectLst/>
              <a:uLnTx/>
              <a:uFillTx/>
              <a:latin typeface="Calibri"/>
              <a:ea typeface="+mn-ea"/>
              <a:cs typeface="+mn-cs"/>
            </a:endParaRPr>
          </a:p>
        </p:txBody>
      </p:sp>
      <p:pic>
        <p:nvPicPr>
          <p:cNvPr id="2" name="Picture 1"/>
          <p:cNvPicPr>
            <a:picLocks noChangeAspect="1"/>
          </p:cNvPicPr>
          <p:nvPr/>
        </p:nvPicPr>
        <p:blipFill>
          <a:blip r:embed="rId3"/>
          <a:stretch>
            <a:fillRect/>
          </a:stretch>
        </p:blipFill>
        <p:spPr>
          <a:xfrm>
            <a:off x="533400" y="2057400"/>
            <a:ext cx="3810000" cy="1155700"/>
          </a:xfrm>
          <a:prstGeom prst="rect">
            <a:avLst/>
          </a:prstGeom>
        </p:spPr>
      </p:pic>
      <p:pic>
        <p:nvPicPr>
          <p:cNvPr id="4" name="Picture 3"/>
          <p:cNvPicPr>
            <a:picLocks noChangeAspect="1"/>
          </p:cNvPicPr>
          <p:nvPr/>
        </p:nvPicPr>
        <p:blipFill>
          <a:blip r:embed="rId4"/>
          <a:stretch>
            <a:fillRect/>
          </a:stretch>
        </p:blipFill>
        <p:spPr>
          <a:xfrm>
            <a:off x="5105400" y="2299318"/>
            <a:ext cx="3416300" cy="913782"/>
          </a:xfrm>
          <a:prstGeom prst="rect">
            <a:avLst/>
          </a:prstGeom>
        </p:spPr>
      </p:pic>
    </p:spTree>
    <p:extLst>
      <p:ext uri="{BB962C8B-B14F-4D97-AF65-F5344CB8AC3E}">
        <p14:creationId xmlns:p14="http://schemas.microsoft.com/office/powerpoint/2010/main" val="19148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66700" y="1371600"/>
            <a:ext cx="8877300" cy="4525963"/>
          </a:xfrm>
          <a:prstGeom prst="rect">
            <a:avLst/>
          </a:prstGeom>
        </p:spPr>
        <p:txBody>
          <a:bodyPr vert="horz" lIns="99208" tIns="49603" rIns="99208" bIns="49603" rtlCol="0">
            <a:noAutofit/>
          </a:bodyPr>
          <a:lstStyle>
            <a:lvl1pPr marL="328276" indent="-328276" algn="l" defTabSz="437700" rtl="0" eaLnBrk="1" latinLnBrk="0" hangingPunct="1">
              <a:spcBef>
                <a:spcPct val="20000"/>
              </a:spcBef>
              <a:buFont typeface="Arial"/>
              <a:buChar char="•"/>
              <a:defRPr sz="3088" kern="1200">
                <a:solidFill>
                  <a:schemeClr val="tx1"/>
                </a:solidFill>
                <a:latin typeface="+mn-lt"/>
                <a:ea typeface="+mn-ea"/>
                <a:cs typeface="+mn-cs"/>
              </a:defRPr>
            </a:lvl1pPr>
            <a:lvl2pPr marL="711263" indent="-273561" algn="l" defTabSz="437700" rtl="0" eaLnBrk="1" latinLnBrk="0" hangingPunct="1">
              <a:spcBef>
                <a:spcPct val="20000"/>
              </a:spcBef>
              <a:buFont typeface="Arial"/>
              <a:buChar char="–"/>
              <a:defRPr sz="2647" kern="1200">
                <a:solidFill>
                  <a:schemeClr val="tx1"/>
                </a:solidFill>
                <a:latin typeface="+mn-lt"/>
                <a:ea typeface="+mn-ea"/>
                <a:cs typeface="+mn-cs"/>
              </a:defRPr>
            </a:lvl2pPr>
            <a:lvl3pPr marL="1094252" indent="-218851" algn="l" defTabSz="437700" rtl="0" eaLnBrk="1" latinLnBrk="0" hangingPunct="1">
              <a:spcBef>
                <a:spcPct val="20000"/>
              </a:spcBef>
              <a:buFont typeface="Arial"/>
              <a:buChar char="•"/>
              <a:defRPr sz="2294" kern="1200">
                <a:solidFill>
                  <a:schemeClr val="tx1"/>
                </a:solidFill>
                <a:latin typeface="+mn-lt"/>
                <a:ea typeface="+mn-ea"/>
                <a:cs typeface="+mn-cs"/>
              </a:defRPr>
            </a:lvl3pPr>
            <a:lvl4pPr marL="1531951" indent="-218851" algn="l" defTabSz="437700" rtl="0" eaLnBrk="1" latinLnBrk="0" hangingPunct="1">
              <a:spcBef>
                <a:spcPct val="20000"/>
              </a:spcBef>
              <a:buFont typeface="Arial"/>
              <a:buChar char="–"/>
              <a:defRPr sz="1941" kern="1200">
                <a:solidFill>
                  <a:schemeClr val="tx1"/>
                </a:solidFill>
                <a:latin typeface="+mn-lt"/>
                <a:ea typeface="+mn-ea"/>
                <a:cs typeface="+mn-cs"/>
              </a:defRPr>
            </a:lvl4pPr>
            <a:lvl5pPr marL="1969651" indent="-218851" algn="l" defTabSz="437700" rtl="0" eaLnBrk="1" latinLnBrk="0" hangingPunct="1">
              <a:spcBef>
                <a:spcPct val="20000"/>
              </a:spcBef>
              <a:buFont typeface="Arial"/>
              <a:buChar char="»"/>
              <a:defRPr sz="1941" kern="1200">
                <a:solidFill>
                  <a:schemeClr val="tx1"/>
                </a:solidFill>
                <a:latin typeface="+mn-lt"/>
                <a:ea typeface="+mn-ea"/>
                <a:cs typeface="+mn-cs"/>
              </a:defRPr>
            </a:lvl5pPr>
            <a:lvl6pPr marL="2407351" indent="-218851" algn="l" defTabSz="437700" rtl="0" eaLnBrk="1" latinLnBrk="0" hangingPunct="1">
              <a:spcBef>
                <a:spcPct val="20000"/>
              </a:spcBef>
              <a:buFont typeface="Arial"/>
              <a:buChar char="•"/>
              <a:defRPr sz="1941" kern="1200">
                <a:solidFill>
                  <a:schemeClr val="tx1"/>
                </a:solidFill>
                <a:latin typeface="+mn-lt"/>
                <a:ea typeface="+mn-ea"/>
                <a:cs typeface="+mn-cs"/>
              </a:defRPr>
            </a:lvl6pPr>
            <a:lvl7pPr marL="2845053" indent="-218851" algn="l" defTabSz="437700" rtl="0" eaLnBrk="1" latinLnBrk="0" hangingPunct="1">
              <a:spcBef>
                <a:spcPct val="20000"/>
              </a:spcBef>
              <a:buFont typeface="Arial"/>
              <a:buChar char="•"/>
              <a:defRPr sz="1941" kern="1200">
                <a:solidFill>
                  <a:schemeClr val="tx1"/>
                </a:solidFill>
                <a:latin typeface="+mn-lt"/>
                <a:ea typeface="+mn-ea"/>
                <a:cs typeface="+mn-cs"/>
              </a:defRPr>
            </a:lvl7pPr>
            <a:lvl8pPr marL="3282752" indent="-218851" algn="l" defTabSz="437700" rtl="0" eaLnBrk="1" latinLnBrk="0" hangingPunct="1">
              <a:spcBef>
                <a:spcPct val="20000"/>
              </a:spcBef>
              <a:buFont typeface="Arial"/>
              <a:buChar char="•"/>
              <a:defRPr sz="1941" kern="1200">
                <a:solidFill>
                  <a:schemeClr val="tx1"/>
                </a:solidFill>
                <a:latin typeface="+mn-lt"/>
                <a:ea typeface="+mn-ea"/>
                <a:cs typeface="+mn-cs"/>
              </a:defRPr>
            </a:lvl8pPr>
            <a:lvl9pPr marL="3720453" indent="-218851" algn="l" defTabSz="437700" rtl="0" eaLnBrk="1" latinLnBrk="0" hangingPunct="1">
              <a:spcBef>
                <a:spcPct val="20000"/>
              </a:spcBef>
              <a:buFont typeface="Arial"/>
              <a:buChar char="•"/>
              <a:defRPr sz="1941" kern="1200">
                <a:solidFill>
                  <a:schemeClr val="tx1"/>
                </a:solidFill>
                <a:latin typeface="+mn-lt"/>
                <a:ea typeface="+mn-ea"/>
                <a:cs typeface="+mn-cs"/>
              </a:defRPr>
            </a:lvl9pPr>
          </a:lstStyle>
          <a:p>
            <a:pPr marR="0" lvl="0" algn="l" defTabSz="4377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2800" b="1" i="0" u="none" strike="noStrike" kern="1200" cap="none" spc="0" normalizeH="0" baseline="0" noProof="0" dirty="0">
                <a:ln>
                  <a:noFill/>
                </a:ln>
                <a:effectLst/>
                <a:uLnTx/>
                <a:uFillTx/>
                <a:latin typeface="Arial" charset="0"/>
                <a:ea typeface="Arial" charset="0"/>
                <a:cs typeface="Arial" charset="0"/>
              </a:rPr>
              <a:t>Stakeholder Engagement </a:t>
            </a:r>
          </a:p>
          <a:p>
            <a:pPr marL="800100" marR="0" lvl="1" indent="-342900" algn="l" defTabSz="4377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latin typeface="Arial" charset="0"/>
                <a:ea typeface="Arial" charset="0"/>
                <a:cs typeface="Arial" charset="0"/>
              </a:rPr>
              <a:t>Internal and</a:t>
            </a:r>
            <a:r>
              <a:rPr kumimoji="0" lang="en-US" sz="2800" b="0" i="0" u="none" strike="noStrike" kern="1200" cap="none" spc="0" normalizeH="0" baseline="0" noProof="0" dirty="0">
                <a:ln>
                  <a:noFill/>
                </a:ln>
                <a:effectLst/>
                <a:uLnTx/>
                <a:uFillTx/>
                <a:latin typeface="Arial" charset="0"/>
                <a:ea typeface="Arial" charset="0"/>
                <a:cs typeface="Arial" charset="0"/>
              </a:rPr>
              <a:t> external stakeholders</a:t>
            </a:r>
            <a:endParaRPr kumimoji="0" lang="en-US" sz="1000" b="1" i="0" u="none" strike="noStrike" kern="1200" cap="none" spc="0" normalizeH="0" baseline="0" noProof="0" dirty="0">
              <a:ln>
                <a:noFill/>
              </a:ln>
              <a:effectLst/>
              <a:uLnTx/>
              <a:uFillTx/>
              <a:latin typeface="Arial" charset="0"/>
              <a:ea typeface="Arial" charset="0"/>
              <a:cs typeface="Arial" charset="0"/>
            </a:endParaRPr>
          </a:p>
          <a:p>
            <a:pPr marR="0" lvl="0" algn="l" defTabSz="4377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2800" b="1" i="0" u="none" strike="noStrike" kern="1200" cap="none" spc="0" normalizeH="0" baseline="0" noProof="0" dirty="0">
                <a:ln>
                  <a:noFill/>
                </a:ln>
                <a:effectLst/>
                <a:uLnTx/>
                <a:uFillTx/>
                <a:latin typeface="Arial" charset="0"/>
                <a:ea typeface="Arial" charset="0"/>
                <a:cs typeface="Arial" charset="0"/>
              </a:rPr>
              <a:t>Data Governance Planning</a:t>
            </a:r>
          </a:p>
          <a:p>
            <a:pPr marL="800100" marR="0" lvl="1" indent="-342900" algn="l" defTabSz="4377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effectLst/>
                <a:uLnTx/>
                <a:uFillTx/>
                <a:latin typeface="Arial" charset="0"/>
                <a:ea typeface="Arial" charset="0"/>
                <a:cs typeface="Arial" charset="0"/>
              </a:rPr>
              <a:t>Design effective &amp; efficient data governance</a:t>
            </a:r>
            <a:endParaRPr kumimoji="0" lang="en-US" sz="1000" b="1" i="0" u="none" strike="noStrike" kern="1200" cap="none" spc="0" normalizeH="0" baseline="0" noProof="0" dirty="0">
              <a:ln>
                <a:noFill/>
              </a:ln>
              <a:effectLst/>
              <a:uLnTx/>
              <a:uFillTx/>
              <a:latin typeface="Arial" charset="0"/>
              <a:ea typeface="Arial" charset="0"/>
              <a:cs typeface="Arial" charset="0"/>
            </a:endParaRPr>
          </a:p>
          <a:p>
            <a:pPr marR="0" lvl="0" algn="l" defTabSz="4377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2800" b="1" i="0" u="none" strike="noStrike" kern="1200" cap="none" spc="0" normalizeH="0" baseline="0" noProof="0" dirty="0">
                <a:ln>
                  <a:noFill/>
                </a:ln>
                <a:effectLst/>
                <a:uLnTx/>
                <a:uFillTx/>
                <a:latin typeface="Arial" charset="0"/>
                <a:ea typeface="Arial" charset="0"/>
                <a:cs typeface="Arial" charset="0"/>
              </a:rPr>
              <a:t>System Design Assessment</a:t>
            </a:r>
          </a:p>
          <a:p>
            <a:pPr marL="800100" marR="0" lvl="1" indent="-342900" algn="l" defTabSz="4377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effectLst/>
                <a:uLnTx/>
                <a:uFillTx/>
                <a:latin typeface="Arial" charset="0"/>
                <a:ea typeface="Arial" charset="0"/>
                <a:cs typeface="Arial" charset="0"/>
              </a:rPr>
              <a:t>Identify the best KyHDT system design</a:t>
            </a:r>
            <a:endParaRPr kumimoji="0" lang="en-US" sz="1000" b="1" i="0" u="none" strike="noStrike" kern="1200" cap="none" spc="0" normalizeH="0" baseline="0" noProof="0" dirty="0">
              <a:ln>
                <a:noFill/>
              </a:ln>
              <a:effectLst/>
              <a:uLnTx/>
              <a:uFillTx/>
              <a:latin typeface="Arial" charset="0"/>
              <a:ea typeface="Arial" charset="0"/>
              <a:cs typeface="Arial" charset="0"/>
            </a:endParaRPr>
          </a:p>
          <a:p>
            <a:pPr marR="0" lvl="0" algn="l" defTabSz="4377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2800" b="1" i="0" u="none" strike="noStrike" kern="1200" cap="none" spc="0" normalizeH="0" baseline="0" noProof="0" dirty="0">
                <a:ln>
                  <a:noFill/>
                </a:ln>
                <a:effectLst/>
                <a:uLnTx/>
                <a:uFillTx/>
                <a:latin typeface="Arial" charset="0"/>
                <a:ea typeface="Arial" charset="0"/>
                <a:cs typeface="Arial" charset="0"/>
              </a:rPr>
              <a:t>Critical Requirements &amp; Sustainability</a:t>
            </a:r>
          </a:p>
          <a:p>
            <a:pPr marL="800100" marR="0" lvl="1" indent="-342900" algn="l" defTabSz="4377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latin typeface="Arial" charset="0"/>
                <a:ea typeface="Arial" charset="0"/>
                <a:cs typeface="Arial" charset="0"/>
              </a:rPr>
              <a:t>W</a:t>
            </a:r>
            <a:r>
              <a:rPr kumimoji="0" lang="en-US" sz="2800" b="0" i="0" u="none" strike="noStrike" kern="1200" cap="none" spc="0" normalizeH="0" baseline="0" noProof="0" dirty="0">
                <a:ln>
                  <a:noFill/>
                </a:ln>
                <a:effectLst/>
                <a:uLnTx/>
                <a:uFillTx/>
                <a:latin typeface="Arial" charset="0"/>
                <a:ea typeface="Arial" charset="0"/>
                <a:cs typeface="Arial" charset="0"/>
              </a:rPr>
              <a:t>hat is needed to drive the KyHDT forward</a:t>
            </a:r>
          </a:p>
          <a:p>
            <a:pPr>
              <a:defRPr/>
            </a:pPr>
            <a:r>
              <a:rPr lang="en-US" sz="3200" b="1" u="sng" dirty="0">
                <a:solidFill>
                  <a:schemeClr val="tx2">
                    <a:lumMod val="50000"/>
                  </a:schemeClr>
                </a:solidFill>
                <a:latin typeface="Arial" charset="0"/>
                <a:ea typeface="Arial" charset="0"/>
                <a:cs typeface="Arial" charset="0"/>
              </a:rPr>
              <a:t>Ready to begin phased roll out</a:t>
            </a:r>
          </a:p>
          <a:p>
            <a:pPr marL="328276" marR="0" lvl="0" indent="-328276" algn="l" defTabSz="437700" rtl="0" eaLnBrk="1" fontAlgn="auto" latinLnBrk="0" hangingPunct="1">
              <a:lnSpc>
                <a:spcPct val="100000"/>
              </a:lnSpc>
              <a:spcBef>
                <a:spcPct val="20000"/>
              </a:spcBef>
              <a:spcAft>
                <a:spcPts val="0"/>
              </a:spcAft>
              <a:buClrTx/>
              <a:buSzTx/>
              <a:buFont typeface="Arial"/>
              <a:buChar char="•"/>
              <a:tabLst/>
              <a:defRPr/>
            </a:pPr>
            <a:endParaRPr kumimoji="0" lang="en-US" sz="2800" b="0" i="0" u="none" strike="noStrike" kern="1200" cap="none" spc="0" normalizeH="0" baseline="0" noProof="0" dirty="0">
              <a:ln>
                <a:noFill/>
              </a:ln>
              <a:effectLst/>
              <a:uLnTx/>
              <a:uFillTx/>
              <a:latin typeface="Arial" charset="0"/>
              <a:ea typeface="Arial" charset="0"/>
              <a:cs typeface="Arial" charset="0"/>
            </a:endParaRPr>
          </a:p>
        </p:txBody>
      </p:sp>
      <p:sp>
        <p:nvSpPr>
          <p:cNvPr id="7" name="TextBox 6"/>
          <p:cNvSpPr txBox="1"/>
          <p:nvPr/>
        </p:nvSpPr>
        <p:spPr>
          <a:xfrm>
            <a:off x="285750" y="457200"/>
            <a:ext cx="8534400" cy="769441"/>
          </a:xfrm>
          <a:prstGeom prst="rect">
            <a:avLst/>
          </a:prstGeom>
          <a:noFill/>
        </p:spPr>
        <p:txBody>
          <a:bodyPr wrap="square" rtlCol="0">
            <a:spAutoFit/>
          </a:bodyPr>
          <a:lstStyle/>
          <a:p>
            <a:r>
              <a:rPr lang="en-US" sz="4400" b="1" dirty="0">
                <a:latin typeface="Arial" charset="0"/>
                <a:ea typeface="Arial" charset="0"/>
                <a:cs typeface="Arial" charset="0"/>
              </a:rPr>
              <a:t>Planning and design in 2015-16</a:t>
            </a:r>
          </a:p>
        </p:txBody>
      </p:sp>
    </p:spTree>
    <p:extLst>
      <p:ext uri="{BB962C8B-B14F-4D97-AF65-F5344CB8AC3E}">
        <p14:creationId xmlns:p14="http://schemas.microsoft.com/office/powerpoint/2010/main" val="152354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p:cNvSpPr txBox="1">
            <a:spLocks/>
          </p:cNvSpPr>
          <p:nvPr/>
        </p:nvSpPr>
        <p:spPr>
          <a:xfrm>
            <a:off x="681789" y="2286000"/>
            <a:ext cx="8229600" cy="3591871"/>
          </a:xfrm>
          <a:prstGeom prst="rect">
            <a:avLst/>
          </a:prstGeom>
          <a:solidFill>
            <a:schemeClr val="bg1">
              <a:lumMod val="65000"/>
            </a:schemeClr>
          </a:solidFill>
          <a:ln>
            <a:solidFill>
              <a:schemeClr val="tx2">
                <a:lumMod val="20000"/>
                <a:lumOff val="80000"/>
              </a:schemeClr>
            </a:solidFill>
          </a:ln>
        </p:spPr>
        <p:txBody>
          <a:bodyPr vert="horz" lIns="99208" tIns="49603" rIns="99208" bIns="49603" rtlCol="0">
            <a:normAutofit/>
          </a:bodyPr>
          <a:lstStyle>
            <a:lvl1pPr marL="328276" indent="-328276" algn="l" defTabSz="437700" rtl="0" eaLnBrk="1" latinLnBrk="0" hangingPunct="1">
              <a:spcBef>
                <a:spcPct val="20000"/>
              </a:spcBef>
              <a:buFont typeface="Arial"/>
              <a:buChar char="•"/>
              <a:defRPr sz="3088" kern="1200">
                <a:solidFill>
                  <a:schemeClr val="tx1"/>
                </a:solidFill>
                <a:latin typeface="+mn-lt"/>
                <a:ea typeface="+mn-ea"/>
                <a:cs typeface="+mn-cs"/>
              </a:defRPr>
            </a:lvl1pPr>
            <a:lvl2pPr marL="711263" indent="-273561" algn="l" defTabSz="437700" rtl="0" eaLnBrk="1" latinLnBrk="0" hangingPunct="1">
              <a:spcBef>
                <a:spcPct val="20000"/>
              </a:spcBef>
              <a:buFont typeface="Arial"/>
              <a:buChar char="–"/>
              <a:defRPr sz="2647" kern="1200">
                <a:solidFill>
                  <a:schemeClr val="tx1"/>
                </a:solidFill>
                <a:latin typeface="+mn-lt"/>
                <a:ea typeface="+mn-ea"/>
                <a:cs typeface="+mn-cs"/>
              </a:defRPr>
            </a:lvl2pPr>
            <a:lvl3pPr marL="1094252" indent="-218851" algn="l" defTabSz="437700" rtl="0" eaLnBrk="1" latinLnBrk="0" hangingPunct="1">
              <a:spcBef>
                <a:spcPct val="20000"/>
              </a:spcBef>
              <a:buFont typeface="Arial"/>
              <a:buChar char="•"/>
              <a:defRPr sz="2294" kern="1200">
                <a:solidFill>
                  <a:schemeClr val="tx1"/>
                </a:solidFill>
                <a:latin typeface="+mn-lt"/>
                <a:ea typeface="+mn-ea"/>
                <a:cs typeface="+mn-cs"/>
              </a:defRPr>
            </a:lvl3pPr>
            <a:lvl4pPr marL="1531951" indent="-218851" algn="l" defTabSz="437700" rtl="0" eaLnBrk="1" latinLnBrk="0" hangingPunct="1">
              <a:spcBef>
                <a:spcPct val="20000"/>
              </a:spcBef>
              <a:buFont typeface="Arial"/>
              <a:buChar char="–"/>
              <a:defRPr sz="1941" kern="1200">
                <a:solidFill>
                  <a:schemeClr val="tx1"/>
                </a:solidFill>
                <a:latin typeface="+mn-lt"/>
                <a:ea typeface="+mn-ea"/>
                <a:cs typeface="+mn-cs"/>
              </a:defRPr>
            </a:lvl4pPr>
            <a:lvl5pPr marL="1969651" indent="-218851" algn="l" defTabSz="437700" rtl="0" eaLnBrk="1" latinLnBrk="0" hangingPunct="1">
              <a:spcBef>
                <a:spcPct val="20000"/>
              </a:spcBef>
              <a:buFont typeface="Arial"/>
              <a:buChar char="»"/>
              <a:defRPr sz="1941" kern="1200">
                <a:solidFill>
                  <a:schemeClr val="tx1"/>
                </a:solidFill>
                <a:latin typeface="+mn-lt"/>
                <a:ea typeface="+mn-ea"/>
                <a:cs typeface="+mn-cs"/>
              </a:defRPr>
            </a:lvl5pPr>
            <a:lvl6pPr marL="2407351" indent="-218851" algn="l" defTabSz="437700" rtl="0" eaLnBrk="1" latinLnBrk="0" hangingPunct="1">
              <a:spcBef>
                <a:spcPct val="20000"/>
              </a:spcBef>
              <a:buFont typeface="Arial"/>
              <a:buChar char="•"/>
              <a:defRPr sz="1941" kern="1200">
                <a:solidFill>
                  <a:schemeClr val="tx1"/>
                </a:solidFill>
                <a:latin typeface="+mn-lt"/>
                <a:ea typeface="+mn-ea"/>
                <a:cs typeface="+mn-cs"/>
              </a:defRPr>
            </a:lvl6pPr>
            <a:lvl7pPr marL="2845053" indent="-218851" algn="l" defTabSz="437700" rtl="0" eaLnBrk="1" latinLnBrk="0" hangingPunct="1">
              <a:spcBef>
                <a:spcPct val="20000"/>
              </a:spcBef>
              <a:buFont typeface="Arial"/>
              <a:buChar char="•"/>
              <a:defRPr sz="1941" kern="1200">
                <a:solidFill>
                  <a:schemeClr val="tx1"/>
                </a:solidFill>
                <a:latin typeface="+mn-lt"/>
                <a:ea typeface="+mn-ea"/>
                <a:cs typeface="+mn-cs"/>
              </a:defRPr>
            </a:lvl7pPr>
            <a:lvl8pPr marL="3282752" indent="-218851" algn="l" defTabSz="437700" rtl="0" eaLnBrk="1" latinLnBrk="0" hangingPunct="1">
              <a:spcBef>
                <a:spcPct val="20000"/>
              </a:spcBef>
              <a:buFont typeface="Arial"/>
              <a:buChar char="•"/>
              <a:defRPr sz="1941" kern="1200">
                <a:solidFill>
                  <a:schemeClr val="tx1"/>
                </a:solidFill>
                <a:latin typeface="+mn-lt"/>
                <a:ea typeface="+mn-ea"/>
                <a:cs typeface="+mn-cs"/>
              </a:defRPr>
            </a:lvl8pPr>
            <a:lvl9pPr marL="3720453" indent="-218851" algn="l" defTabSz="437700" rtl="0" eaLnBrk="1" latinLnBrk="0" hangingPunct="1">
              <a:spcBef>
                <a:spcPct val="20000"/>
              </a:spcBef>
              <a:buFont typeface="Arial"/>
              <a:buChar char="•"/>
              <a:defRPr sz="1941" kern="1200">
                <a:solidFill>
                  <a:schemeClr val="tx1"/>
                </a:solidFill>
                <a:latin typeface="+mn-lt"/>
                <a:ea typeface="+mn-ea"/>
                <a:cs typeface="+mn-cs"/>
              </a:defRPr>
            </a:lvl9pPr>
          </a:lstStyle>
          <a:p>
            <a:pPr marL="0" marR="0" lvl="0" indent="0" algn="ctr" defTabSz="437700" rtl="0" eaLnBrk="1" fontAlgn="auto" latinLnBrk="0" hangingPunct="1">
              <a:lnSpc>
                <a:spcPct val="100000"/>
              </a:lnSpc>
              <a:spcBef>
                <a:spcPct val="20000"/>
              </a:spcBef>
              <a:spcAft>
                <a:spcPts val="0"/>
              </a:spcAft>
              <a:buClrTx/>
              <a:buSzTx/>
              <a:buNone/>
              <a:tabLst/>
              <a:defRPr/>
            </a:pPr>
            <a:r>
              <a:rPr kumimoji="0" lang="en-US" sz="3600" b="0" i="0" u="none" strike="noStrike" kern="1200" cap="none" spc="0" normalizeH="0" baseline="0" noProof="0" dirty="0">
                <a:ln>
                  <a:noFill/>
                </a:ln>
                <a:solidFill>
                  <a:schemeClr val="bg1"/>
                </a:solidFill>
                <a:effectLst/>
                <a:uLnTx/>
                <a:uFillTx/>
                <a:latin typeface="Arial" charset="0"/>
                <a:ea typeface="Arial" charset="0"/>
                <a:cs typeface="Arial" charset="0"/>
              </a:rPr>
              <a:t>The vision of the Kentucky Health Data Trust is to</a:t>
            </a:r>
            <a:r>
              <a:rPr kumimoji="0" lang="en-US" altLang="zh-CN" sz="3600" b="0" i="0" u="none" strike="noStrike" kern="1200" cap="none" spc="0" normalizeH="0" baseline="0" noProof="0" dirty="0">
                <a:ln>
                  <a:noFill/>
                </a:ln>
                <a:solidFill>
                  <a:schemeClr val="bg1"/>
                </a:solidFill>
                <a:effectLst/>
                <a:uLnTx/>
                <a:uFillTx/>
                <a:latin typeface="Arial" charset="0"/>
                <a:ea typeface="Arial" charset="0"/>
                <a:cs typeface="Arial" charset="0"/>
              </a:rPr>
              <a:t> </a:t>
            </a:r>
            <a:r>
              <a:rPr kumimoji="0" lang="en-US" altLang="zh-CN" sz="3600" b="1" i="1" u="none" strike="noStrike" kern="1200" cap="none" spc="0" normalizeH="0" baseline="0" noProof="0" dirty="0">
                <a:ln>
                  <a:noFill/>
                </a:ln>
                <a:solidFill>
                  <a:srgbClr val="002060"/>
                </a:solidFill>
                <a:effectLst/>
                <a:uLnTx/>
                <a:uFillTx/>
                <a:latin typeface="Arial" charset="0"/>
                <a:ea typeface="Arial" charset="0"/>
                <a:cs typeface="Arial" charset="0"/>
              </a:rPr>
              <a:t>improve the HEALTH</a:t>
            </a:r>
            <a:r>
              <a:rPr kumimoji="0" lang="en-US" altLang="zh-CN" sz="3600" b="1" i="0" u="none" strike="noStrike" kern="1200" cap="none" spc="0" normalizeH="0" baseline="0" noProof="0" dirty="0">
                <a:ln>
                  <a:noFill/>
                </a:ln>
                <a:solidFill>
                  <a:srgbClr val="002060"/>
                </a:solidFill>
                <a:effectLst/>
                <a:uLnTx/>
                <a:uFillTx/>
                <a:latin typeface="Arial" charset="0"/>
                <a:ea typeface="Arial" charset="0"/>
                <a:cs typeface="Arial" charset="0"/>
              </a:rPr>
              <a:t> of Kentucky’s children, families</a:t>
            </a:r>
            <a:r>
              <a:rPr kumimoji="0" lang="en-US" altLang="zh-CN" sz="3600" b="0" i="0" u="none" strike="noStrike" kern="1200" cap="none" spc="0" normalizeH="0" baseline="0" noProof="0" dirty="0">
                <a:ln>
                  <a:noFill/>
                </a:ln>
                <a:solidFill>
                  <a:srgbClr val="002060"/>
                </a:solidFill>
                <a:effectLst/>
                <a:uLnTx/>
                <a:uFillTx/>
                <a:latin typeface="Arial" charset="0"/>
                <a:ea typeface="Arial" charset="0"/>
                <a:cs typeface="Arial" charset="0"/>
              </a:rPr>
              <a:t>, </a:t>
            </a:r>
            <a:r>
              <a:rPr kumimoji="0" lang="en-US" altLang="zh-CN" sz="3600" b="1" i="0" u="none" strike="noStrike" kern="1200" cap="none" spc="0" normalizeH="0" baseline="0" noProof="0" dirty="0">
                <a:ln>
                  <a:noFill/>
                </a:ln>
                <a:solidFill>
                  <a:srgbClr val="002060"/>
                </a:solidFill>
                <a:effectLst/>
                <a:uLnTx/>
                <a:uFillTx/>
                <a:latin typeface="Arial" charset="0"/>
                <a:ea typeface="Arial" charset="0"/>
                <a:cs typeface="Arial" charset="0"/>
              </a:rPr>
              <a:t>and workforce </a:t>
            </a:r>
            <a:r>
              <a:rPr kumimoji="0" lang="en-US" altLang="zh-CN" sz="3600" b="0" i="0" u="none" strike="noStrike" kern="1200" cap="none" spc="0" normalizeH="0" baseline="0" noProof="0" dirty="0">
                <a:ln>
                  <a:noFill/>
                </a:ln>
                <a:solidFill>
                  <a:schemeClr val="bg1"/>
                </a:solidFill>
                <a:effectLst/>
                <a:uLnTx/>
                <a:uFillTx/>
                <a:latin typeface="Arial" charset="0"/>
                <a:ea typeface="Arial" charset="0"/>
                <a:cs typeface="Arial" charset="0"/>
              </a:rPr>
              <a:t>by providing complete and transparent information about health care utilization and outcomes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4186"/>
            <a:ext cx="1858297" cy="1117009"/>
          </a:xfrm>
          <a:prstGeom prst="rect">
            <a:avLst/>
          </a:prstGeom>
          <a:effectLst>
            <a:softEdge rad="228600"/>
          </a:effectLst>
        </p:spPr>
      </p:pic>
      <p:sp>
        <p:nvSpPr>
          <p:cNvPr id="4" name="Title 1"/>
          <p:cNvSpPr txBox="1">
            <a:spLocks noGrp="1"/>
          </p:cNvSpPr>
          <p:nvPr>
            <p:ph type="title"/>
          </p:nvPr>
        </p:nvSpPr>
        <p:spPr>
          <a:xfrm>
            <a:off x="533400" y="730398"/>
            <a:ext cx="7772400" cy="1143000"/>
          </a:xfrm>
          <a:prstGeom prst="rect">
            <a:avLst/>
          </a:prstGeom>
        </p:spPr>
        <p:txBody>
          <a:bodyPr vert="horz" lIns="99208" tIns="49603" rIns="99208" bIns="49603" rtlCol="0" anchor="ctr">
            <a:normAutofit fontScale="90000"/>
          </a:bodyPr>
          <a:lstStyle>
            <a:lvl1pPr algn="ctr" defTabSz="437700" rtl="0" eaLnBrk="1" latinLnBrk="0" hangingPunct="1">
              <a:spcBef>
                <a:spcPct val="0"/>
              </a:spcBef>
              <a:buNone/>
              <a:defRPr sz="4236" kern="1200">
                <a:solidFill>
                  <a:schemeClr val="tx1"/>
                </a:solidFill>
                <a:latin typeface="+mj-lt"/>
                <a:ea typeface="+mj-ea"/>
                <a:cs typeface="+mj-cs"/>
              </a:defRPr>
            </a:lvl1pPr>
          </a:lstStyle>
          <a:p>
            <a:pPr marL="0" marR="0" lvl="0" indent="0" algn="l" defTabSz="437700" rtl="0" eaLnBrk="1" fontAlgn="auto" latinLnBrk="0" hangingPunct="1">
              <a:lnSpc>
                <a:spcPct val="100000"/>
              </a:lnSpc>
              <a:spcBef>
                <a:spcPts val="1800"/>
              </a:spcBef>
              <a:spcAft>
                <a:spcPts val="2400"/>
              </a:spcAft>
              <a:buClrTx/>
              <a:buSzTx/>
              <a:buFontTx/>
              <a:buNone/>
              <a:tabLst/>
              <a:defRPr/>
            </a:pPr>
            <a:r>
              <a:rPr kumimoji="0" lang="en-US" sz="2200" b="1" i="0" u="none" strike="noStrike" kern="1200" cap="none" spc="0" normalizeH="0" baseline="0" noProof="0" dirty="0">
                <a:ln>
                  <a:noFill/>
                </a:ln>
                <a:solidFill>
                  <a:srgbClr val="000018"/>
                </a:solidFill>
                <a:effectLst/>
                <a:uLnTx/>
                <a:uFillTx/>
                <a:latin typeface="Arial" charset="0"/>
                <a:ea typeface="Arial" charset="0"/>
                <a:cs typeface="Arial" charset="0"/>
              </a:rPr>
              <a:t>KyHDT</a:t>
            </a:r>
            <a:r>
              <a:rPr kumimoji="0" lang="en-US" sz="2700" b="1" i="0" u="none" strike="noStrike" kern="1200" cap="none" spc="0" normalizeH="0" baseline="0" noProof="0" dirty="0">
                <a:ln>
                  <a:noFill/>
                </a:ln>
                <a:solidFill>
                  <a:srgbClr val="000018"/>
                </a:solidFill>
                <a:effectLst/>
                <a:uLnTx/>
                <a:uFillTx/>
                <a:latin typeface="Arial" charset="0"/>
                <a:ea typeface="Arial" charset="0"/>
                <a:cs typeface="Arial" charset="0"/>
              </a:rPr>
              <a:t> </a:t>
            </a:r>
            <a:r>
              <a:rPr kumimoji="0" lang="en-US" sz="4000" b="1" i="0" u="none" strike="noStrike" kern="1200" cap="none" spc="0" normalizeH="0" baseline="0" noProof="0" dirty="0">
                <a:ln>
                  <a:noFill/>
                </a:ln>
                <a:solidFill>
                  <a:srgbClr val="000018"/>
                </a:solidFill>
                <a:effectLst/>
                <a:uLnTx/>
                <a:uFillTx/>
                <a:latin typeface="Arial" charset="0"/>
                <a:ea typeface="Arial" charset="0"/>
                <a:cs typeface="Arial" charset="0"/>
              </a:rPr>
              <a:t>    </a:t>
            </a:r>
            <a:r>
              <a:rPr kumimoji="0" lang="en-US" sz="3600" b="1" i="0" u="none" strike="noStrike" kern="1200" cap="none" spc="0" normalizeH="0" baseline="0" noProof="0" dirty="0">
                <a:ln>
                  <a:noFill/>
                </a:ln>
                <a:effectLst/>
                <a:uLnTx/>
                <a:uFillTx/>
                <a:latin typeface="Arial" charset="0"/>
                <a:ea typeface="Arial" charset="0"/>
                <a:cs typeface="Arial" charset="0"/>
              </a:rPr>
              <a:t>Kentucky’s Vision of APCD </a:t>
            </a:r>
            <a:br>
              <a:rPr kumimoji="0" lang="en-US" sz="3600" b="1" i="0" u="none" strike="noStrike" kern="1200" cap="none" spc="0" normalizeH="0" baseline="0" noProof="0" dirty="0">
                <a:ln>
                  <a:noFill/>
                </a:ln>
                <a:effectLst/>
                <a:uLnTx/>
                <a:uFillTx/>
                <a:latin typeface="Arial" charset="0"/>
                <a:ea typeface="Arial" charset="0"/>
                <a:cs typeface="Arial" charset="0"/>
              </a:rPr>
            </a:br>
            <a:r>
              <a:rPr kumimoji="0" lang="en-US" sz="3600" b="1" i="0" u="none" strike="noStrike" kern="1200" cap="none" spc="0" normalizeH="0" baseline="0" noProof="0" dirty="0">
                <a:ln>
                  <a:noFill/>
                </a:ln>
                <a:effectLst/>
                <a:uLnTx/>
                <a:uFillTx/>
                <a:latin typeface="Arial" charset="0"/>
                <a:ea typeface="Arial" charset="0"/>
                <a:cs typeface="Arial" charset="0"/>
              </a:rPr>
              <a:t>         </a:t>
            </a:r>
            <a:r>
              <a:rPr kumimoji="0" lang="en-US" sz="4900" b="1" i="1" u="sng" strike="noStrike" kern="1200" normalizeH="0" baseline="0" noProof="0" dirty="0">
                <a:ln w="1905"/>
                <a:effectLst>
                  <a:innerShdw blurRad="69850" dist="43180" dir="5400000">
                    <a:srgbClr val="000000">
                      <a:alpha val="65000"/>
                    </a:srgbClr>
                  </a:innerShdw>
                </a:effectLst>
                <a:uLnTx/>
                <a:uFillTx/>
                <a:latin typeface="Arial" charset="0"/>
                <a:ea typeface="Arial" charset="0"/>
                <a:cs typeface="Arial" charset="0"/>
              </a:rPr>
              <a:t>The Health Data Trust</a:t>
            </a:r>
            <a:endParaRPr kumimoji="0" lang="en-US" sz="4900" b="1" i="1" u="sng" strike="noStrike" kern="1200" cap="none" spc="0" normalizeH="0" baseline="0" noProof="0" dirty="0">
              <a:ln>
                <a:noFill/>
              </a:ln>
              <a:effectLst/>
              <a:uLnTx/>
              <a:uFillTx/>
              <a:latin typeface="Arial" charset="0"/>
              <a:ea typeface="Arial" charset="0"/>
              <a:cs typeface="Arial" charset="0"/>
            </a:endParaRPr>
          </a:p>
        </p:txBody>
      </p:sp>
    </p:spTree>
    <p:extLst>
      <p:ext uri="{BB962C8B-B14F-4D97-AF65-F5344CB8AC3E}">
        <p14:creationId xmlns:p14="http://schemas.microsoft.com/office/powerpoint/2010/main" val="180337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entagon 35"/>
          <p:cNvSpPr/>
          <p:nvPr/>
        </p:nvSpPr>
        <p:spPr>
          <a:xfrm>
            <a:off x="3991517" y="3133728"/>
            <a:ext cx="3575936" cy="995517"/>
          </a:xfrm>
          <a:prstGeom prst="homePlate">
            <a:avLst/>
          </a:prstGeom>
          <a:solidFill>
            <a:srgbClr val="4F81BD">
              <a:lumMod val="75000"/>
            </a:srgbClr>
          </a:solidFill>
          <a:ln w="25400" cap="flat" cmpd="sng" algn="ctr">
            <a:solidFill>
              <a:srgbClr val="4F81B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Arial" charset="0"/>
              <a:ea typeface="Arial" charset="0"/>
              <a:cs typeface="Arial" charset="0"/>
            </a:endParaRPr>
          </a:p>
        </p:txBody>
      </p:sp>
      <p:sp>
        <p:nvSpPr>
          <p:cNvPr id="34" name="TextBox 33"/>
          <p:cNvSpPr txBox="1"/>
          <p:nvPr/>
        </p:nvSpPr>
        <p:spPr>
          <a:xfrm>
            <a:off x="168564" y="88616"/>
            <a:ext cx="8173983" cy="707886"/>
          </a:xfrm>
          <a:prstGeom prst="rect">
            <a:avLst/>
          </a:prstGeom>
          <a:noFill/>
        </p:spPr>
        <p:txBody>
          <a:bodyPr wrap="square" rtlCol="0">
            <a:spAutoFit/>
          </a:bodyPr>
          <a:lstStyle/>
          <a:p>
            <a:pPr algn="ctr"/>
            <a:r>
              <a:rPr lang="en-US" sz="4000" b="1" dirty="0">
                <a:solidFill>
                  <a:srgbClr val="000018"/>
                </a:solidFill>
                <a:effectLst>
                  <a:outerShdw blurRad="38100" dist="38100" dir="2700000" algn="tl">
                    <a:srgbClr val="000000">
                      <a:alpha val="43137"/>
                    </a:srgbClr>
                  </a:outerShdw>
                </a:effectLst>
                <a:latin typeface="Arial" charset="0"/>
                <a:ea typeface="Arial" charset="0"/>
                <a:cs typeface="Arial" charset="0"/>
              </a:rPr>
              <a:t>K</a:t>
            </a:r>
            <a:r>
              <a:rPr lang="en-US" sz="4000" b="1" dirty="0">
                <a:solidFill>
                  <a:srgbClr val="000018"/>
                </a:solidFill>
                <a:latin typeface="Arial" charset="0"/>
                <a:ea typeface="Arial" charset="0"/>
                <a:cs typeface="Arial" charset="0"/>
              </a:rPr>
              <a:t>entuck</a:t>
            </a:r>
            <a:r>
              <a:rPr lang="en-US" sz="4000" b="1" dirty="0">
                <a:solidFill>
                  <a:srgbClr val="000018"/>
                </a:solidFill>
                <a:effectLst>
                  <a:outerShdw blurRad="38100" dist="38100" dir="2700000" algn="tl">
                    <a:srgbClr val="000000">
                      <a:alpha val="43137"/>
                    </a:srgbClr>
                  </a:outerShdw>
                </a:effectLst>
                <a:latin typeface="Arial" charset="0"/>
                <a:ea typeface="Arial" charset="0"/>
                <a:cs typeface="Arial" charset="0"/>
              </a:rPr>
              <a:t>y</a:t>
            </a:r>
            <a:r>
              <a:rPr lang="en-US" sz="4000" b="1" dirty="0">
                <a:solidFill>
                  <a:srgbClr val="000018"/>
                </a:solidFill>
                <a:latin typeface="Arial" charset="0"/>
                <a:ea typeface="Arial" charset="0"/>
                <a:cs typeface="Arial" charset="0"/>
              </a:rPr>
              <a:t> </a:t>
            </a:r>
            <a:r>
              <a:rPr lang="en-US" sz="4000" b="1" dirty="0">
                <a:solidFill>
                  <a:srgbClr val="000018"/>
                </a:solidFill>
                <a:effectLst>
                  <a:outerShdw blurRad="38100" dist="38100" dir="2700000" algn="tl">
                    <a:srgbClr val="000000">
                      <a:alpha val="43137"/>
                    </a:srgbClr>
                  </a:outerShdw>
                </a:effectLst>
                <a:latin typeface="Arial" charset="0"/>
                <a:ea typeface="Arial" charset="0"/>
                <a:cs typeface="Arial" charset="0"/>
              </a:rPr>
              <a:t>H</a:t>
            </a:r>
            <a:r>
              <a:rPr lang="en-US" sz="4000" b="1" dirty="0">
                <a:solidFill>
                  <a:srgbClr val="000018"/>
                </a:solidFill>
                <a:latin typeface="Arial" charset="0"/>
                <a:ea typeface="Arial" charset="0"/>
                <a:cs typeface="Arial" charset="0"/>
              </a:rPr>
              <a:t>ealth </a:t>
            </a:r>
            <a:r>
              <a:rPr lang="en-US" sz="4000" b="1" dirty="0">
                <a:solidFill>
                  <a:srgbClr val="000018"/>
                </a:solidFill>
                <a:effectLst>
                  <a:outerShdw blurRad="38100" dist="38100" dir="2700000" algn="tl">
                    <a:srgbClr val="000000">
                      <a:alpha val="43137"/>
                    </a:srgbClr>
                  </a:outerShdw>
                </a:effectLst>
                <a:latin typeface="Arial" charset="0"/>
                <a:ea typeface="Arial" charset="0"/>
                <a:cs typeface="Arial" charset="0"/>
              </a:rPr>
              <a:t>D</a:t>
            </a:r>
            <a:r>
              <a:rPr lang="en-US" sz="4000" b="1" dirty="0">
                <a:solidFill>
                  <a:srgbClr val="000018"/>
                </a:solidFill>
                <a:latin typeface="Arial" charset="0"/>
                <a:ea typeface="Arial" charset="0"/>
                <a:cs typeface="Arial" charset="0"/>
              </a:rPr>
              <a:t>ata </a:t>
            </a:r>
            <a:r>
              <a:rPr lang="en-US" sz="4000" b="1" dirty="0">
                <a:solidFill>
                  <a:srgbClr val="000018"/>
                </a:solidFill>
                <a:effectLst>
                  <a:outerShdw blurRad="38100" dist="38100" dir="2700000" algn="tl">
                    <a:srgbClr val="000000">
                      <a:alpha val="43137"/>
                    </a:srgbClr>
                  </a:outerShdw>
                </a:effectLst>
                <a:latin typeface="Arial" charset="0"/>
                <a:ea typeface="Arial" charset="0"/>
                <a:cs typeface="Arial" charset="0"/>
              </a:rPr>
              <a:t>T</a:t>
            </a:r>
            <a:r>
              <a:rPr lang="en-US" sz="4000" b="1" dirty="0">
                <a:solidFill>
                  <a:srgbClr val="000018"/>
                </a:solidFill>
                <a:latin typeface="Arial" charset="0"/>
                <a:ea typeface="Arial" charset="0"/>
                <a:cs typeface="Arial" charset="0"/>
              </a:rPr>
              <a:t>rust</a:t>
            </a:r>
          </a:p>
        </p:txBody>
      </p:sp>
      <p:sp>
        <p:nvSpPr>
          <p:cNvPr id="37" name="TextBox 36"/>
          <p:cNvSpPr txBox="1"/>
          <p:nvPr/>
        </p:nvSpPr>
        <p:spPr>
          <a:xfrm>
            <a:off x="4224337" y="3186052"/>
            <a:ext cx="4569978" cy="1015663"/>
          </a:xfrm>
          <a:prstGeom prst="rect">
            <a:avLst/>
          </a:prstGeom>
          <a:noFill/>
        </p:spPr>
        <p:txBody>
          <a:bodyPr wrap="square" rtlCol="0">
            <a:spAutoFit/>
          </a:bodyPr>
          <a:lstStyle/>
          <a:p>
            <a:r>
              <a:rPr lang="en-US" sz="1200" b="1" dirty="0">
                <a:solidFill>
                  <a:prstClr val="white"/>
                </a:solidFill>
                <a:latin typeface="Arial" charset="0"/>
                <a:ea typeface="Arial" charset="0"/>
                <a:cs typeface="Arial" charset="0"/>
              </a:rPr>
              <a:t>                    JAN                   JUL	                                 </a:t>
            </a:r>
            <a:endParaRPr lang="en-US" sz="1600" b="1" dirty="0">
              <a:solidFill>
                <a:prstClr val="white"/>
              </a:solidFill>
              <a:latin typeface="Arial" charset="0"/>
              <a:ea typeface="Arial" charset="0"/>
              <a:cs typeface="Arial" charset="0"/>
            </a:endParaRPr>
          </a:p>
          <a:p>
            <a:endParaRPr lang="en-US" sz="1200" b="1" dirty="0">
              <a:solidFill>
                <a:prstClr val="white"/>
              </a:solidFill>
              <a:latin typeface="Arial" charset="0"/>
              <a:ea typeface="Arial" charset="0"/>
              <a:cs typeface="Arial" charset="0"/>
            </a:endParaRPr>
          </a:p>
          <a:p>
            <a:r>
              <a:rPr lang="en-US" sz="1200" b="1" dirty="0">
                <a:solidFill>
                  <a:prstClr val="white"/>
                </a:solidFill>
                <a:latin typeface="Arial" charset="0"/>
                <a:ea typeface="Arial" charset="0"/>
                <a:cs typeface="Arial" charset="0"/>
              </a:rPr>
              <a:t>    	                          	                 	 </a:t>
            </a:r>
          </a:p>
          <a:p>
            <a:endParaRPr lang="en-US" sz="1200" b="1" dirty="0">
              <a:solidFill>
                <a:prstClr val="white"/>
              </a:solidFill>
              <a:latin typeface="Arial" charset="0"/>
              <a:ea typeface="Arial" charset="0"/>
              <a:cs typeface="Arial" charset="0"/>
            </a:endParaRPr>
          </a:p>
          <a:p>
            <a:endParaRPr lang="en-US" sz="1200" b="1" dirty="0">
              <a:solidFill>
                <a:prstClr val="white"/>
              </a:solidFill>
              <a:latin typeface="Arial" charset="0"/>
              <a:ea typeface="Arial" charset="0"/>
              <a:cs typeface="Arial" charset="0"/>
            </a:endParaRPr>
          </a:p>
        </p:txBody>
      </p:sp>
      <p:sp>
        <p:nvSpPr>
          <p:cNvPr id="38" name="Pentagon 37"/>
          <p:cNvSpPr/>
          <p:nvPr/>
        </p:nvSpPr>
        <p:spPr>
          <a:xfrm>
            <a:off x="2674479" y="3133965"/>
            <a:ext cx="2650526" cy="995518"/>
          </a:xfrm>
          <a:prstGeom prst="homePlate">
            <a:avLst/>
          </a:prstGeom>
          <a:solidFill>
            <a:srgbClr val="4F81BD">
              <a:lumMod val="50000"/>
            </a:srgbClr>
          </a:solidFill>
          <a:ln w="25400" cap="flat" cmpd="sng" algn="ctr">
            <a:solidFill>
              <a:srgbClr val="4F81BD">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Arial" charset="0"/>
              <a:ea typeface="Arial" charset="0"/>
              <a:cs typeface="Arial" charset="0"/>
            </a:endParaRPr>
          </a:p>
        </p:txBody>
      </p:sp>
      <p:sp>
        <p:nvSpPr>
          <p:cNvPr id="39" name="TextBox 38"/>
          <p:cNvSpPr txBox="1"/>
          <p:nvPr/>
        </p:nvSpPr>
        <p:spPr>
          <a:xfrm>
            <a:off x="2826715" y="3167152"/>
            <a:ext cx="1886111" cy="1631216"/>
          </a:xfrm>
          <a:prstGeom prst="rect">
            <a:avLst/>
          </a:prstGeom>
          <a:noFill/>
        </p:spPr>
        <p:txBody>
          <a:bodyPr wrap="square" rtlCol="0">
            <a:spAutoFit/>
          </a:bodyPr>
          <a:lstStyle/>
          <a:p>
            <a:r>
              <a:rPr lang="en-US" sz="1200" b="1" dirty="0">
                <a:solidFill>
                  <a:prstClr val="white"/>
                </a:solidFill>
                <a:latin typeface="Arial" charset="0"/>
                <a:ea typeface="Arial" charset="0"/>
                <a:cs typeface="Arial" charset="0"/>
              </a:rPr>
              <a:t>JAN                     JUL                          		 </a:t>
            </a:r>
          </a:p>
          <a:p>
            <a:endParaRPr lang="en-US" sz="1600" b="1" dirty="0">
              <a:solidFill>
                <a:prstClr val="white"/>
              </a:solidFill>
              <a:latin typeface="Arial" charset="0"/>
              <a:ea typeface="Arial" charset="0"/>
              <a:cs typeface="Arial" charset="0"/>
            </a:endParaRPr>
          </a:p>
          <a:p>
            <a:endParaRPr lang="en-US" sz="1200" b="1" dirty="0">
              <a:solidFill>
                <a:prstClr val="white"/>
              </a:solidFill>
              <a:latin typeface="Arial" charset="0"/>
              <a:ea typeface="Arial" charset="0"/>
              <a:cs typeface="Arial" charset="0"/>
            </a:endParaRPr>
          </a:p>
          <a:p>
            <a:r>
              <a:rPr lang="en-US" sz="1200" b="1" dirty="0">
                <a:solidFill>
                  <a:prstClr val="white"/>
                </a:solidFill>
                <a:latin typeface="Arial" charset="0"/>
                <a:ea typeface="Arial" charset="0"/>
                <a:cs typeface="Arial" charset="0"/>
              </a:rPr>
              <a:t>      OCT-DEC		           </a:t>
            </a:r>
          </a:p>
        </p:txBody>
      </p:sp>
      <p:cxnSp>
        <p:nvCxnSpPr>
          <p:cNvPr id="40" name="Straight Arrow Connector 39"/>
          <p:cNvCxnSpPr/>
          <p:nvPr/>
        </p:nvCxnSpPr>
        <p:spPr>
          <a:xfrm>
            <a:off x="3234399" y="2764788"/>
            <a:ext cx="0" cy="387143"/>
          </a:xfrm>
          <a:prstGeom prst="straightConnector1">
            <a:avLst/>
          </a:prstGeom>
          <a:noFill/>
          <a:ln w="9525" cap="flat" cmpd="sng" algn="ctr">
            <a:solidFill>
              <a:srgbClr val="4F81BD">
                <a:lumMod val="50000"/>
              </a:srgbClr>
            </a:solidFill>
            <a:prstDash val="solid"/>
            <a:tailEnd type="triangle"/>
          </a:ln>
          <a:effectLst/>
        </p:spPr>
      </p:cxnSp>
      <p:sp>
        <p:nvSpPr>
          <p:cNvPr id="41" name="TextBox 40"/>
          <p:cNvSpPr txBox="1"/>
          <p:nvPr/>
        </p:nvSpPr>
        <p:spPr>
          <a:xfrm>
            <a:off x="2585035" y="2130658"/>
            <a:ext cx="7005758" cy="461665"/>
          </a:xfrm>
          <a:prstGeom prst="rect">
            <a:avLst/>
          </a:prstGeom>
          <a:noFill/>
        </p:spPr>
        <p:txBody>
          <a:bodyPr wrap="square" rtlCol="0">
            <a:spAutoFit/>
          </a:bodyPr>
          <a:lstStyle/>
          <a:p>
            <a:r>
              <a:rPr lang="en-US" sz="1200" b="1" dirty="0">
                <a:solidFill>
                  <a:srgbClr val="000018"/>
                </a:solidFill>
                <a:latin typeface="Arial" charset="0"/>
                <a:ea typeface="Arial" charset="0"/>
                <a:cs typeface="Arial" charset="0"/>
              </a:rPr>
              <a:t>     Phase I           Phase II             Phase III           Phase IV   	   </a:t>
            </a:r>
          </a:p>
          <a:p>
            <a:r>
              <a:rPr lang="en-US" sz="1200" b="1" dirty="0">
                <a:solidFill>
                  <a:srgbClr val="000018"/>
                </a:solidFill>
                <a:latin typeface="Arial" charset="0"/>
                <a:ea typeface="Arial" charset="0"/>
                <a:cs typeface="Arial" charset="0"/>
              </a:rPr>
              <a:t>     Data Intake   Data Intake      Data Intake      Data Intake</a:t>
            </a:r>
          </a:p>
        </p:txBody>
      </p:sp>
      <p:sp>
        <p:nvSpPr>
          <p:cNvPr id="42" name="TextBox 41"/>
          <p:cNvSpPr txBox="1"/>
          <p:nvPr/>
        </p:nvSpPr>
        <p:spPr>
          <a:xfrm>
            <a:off x="2736659" y="4513641"/>
            <a:ext cx="6076385" cy="646331"/>
          </a:xfrm>
          <a:prstGeom prst="rect">
            <a:avLst/>
          </a:prstGeom>
          <a:noFill/>
        </p:spPr>
        <p:txBody>
          <a:bodyPr wrap="square" rtlCol="0">
            <a:spAutoFit/>
          </a:bodyPr>
          <a:lstStyle/>
          <a:p>
            <a:r>
              <a:rPr lang="en-US" sz="1200" b="1" dirty="0">
                <a:solidFill>
                  <a:srgbClr val="000018"/>
                </a:solidFill>
                <a:latin typeface="Arial" charset="0"/>
                <a:ea typeface="Arial" charset="0"/>
                <a:cs typeface="Arial" charset="0"/>
              </a:rPr>
              <a:t>  Database                        	            Website     </a:t>
            </a:r>
          </a:p>
          <a:p>
            <a:r>
              <a:rPr lang="en-US" sz="1200" b="1" dirty="0">
                <a:solidFill>
                  <a:srgbClr val="000018"/>
                </a:solidFill>
                <a:latin typeface="Arial" charset="0"/>
                <a:ea typeface="Arial" charset="0"/>
                <a:cs typeface="Arial" charset="0"/>
              </a:rPr>
              <a:t>Build/Deployment                        Deployment</a:t>
            </a:r>
          </a:p>
          <a:p>
            <a:r>
              <a:rPr lang="en-US" sz="1200" b="1" dirty="0">
                <a:solidFill>
                  <a:srgbClr val="000018"/>
                </a:solidFill>
                <a:latin typeface="Arial" charset="0"/>
                <a:ea typeface="Arial" charset="0"/>
                <a:cs typeface="Arial" charset="0"/>
              </a:rPr>
              <a:t> Data Governance	</a:t>
            </a:r>
          </a:p>
        </p:txBody>
      </p:sp>
      <p:cxnSp>
        <p:nvCxnSpPr>
          <p:cNvPr id="44" name="Straight Arrow Connector 43"/>
          <p:cNvCxnSpPr/>
          <p:nvPr/>
        </p:nvCxnSpPr>
        <p:spPr>
          <a:xfrm flipV="1">
            <a:off x="3059534" y="4161690"/>
            <a:ext cx="0" cy="387143"/>
          </a:xfrm>
          <a:prstGeom prst="straightConnector1">
            <a:avLst/>
          </a:prstGeom>
          <a:noFill/>
          <a:ln w="9525" cap="flat" cmpd="sng" algn="ctr">
            <a:solidFill>
              <a:srgbClr val="4F81BD">
                <a:lumMod val="50000"/>
              </a:srgbClr>
            </a:solidFill>
            <a:prstDash val="solid"/>
            <a:tailEnd type="triangle"/>
          </a:ln>
          <a:effectLst/>
        </p:spPr>
      </p:cxnSp>
      <p:cxnSp>
        <p:nvCxnSpPr>
          <p:cNvPr id="46" name="Straight Arrow Connector 45"/>
          <p:cNvCxnSpPr/>
          <p:nvPr/>
        </p:nvCxnSpPr>
        <p:spPr>
          <a:xfrm>
            <a:off x="6414658" y="2764787"/>
            <a:ext cx="0" cy="387143"/>
          </a:xfrm>
          <a:prstGeom prst="straightConnector1">
            <a:avLst/>
          </a:prstGeom>
          <a:noFill/>
          <a:ln w="9525" cap="flat" cmpd="sng" algn="ctr">
            <a:solidFill>
              <a:srgbClr val="4F81BD">
                <a:lumMod val="50000"/>
              </a:srgbClr>
            </a:solidFill>
            <a:prstDash val="solid"/>
            <a:tailEnd type="triangle"/>
          </a:ln>
          <a:effectLst/>
        </p:spPr>
      </p:cxnSp>
      <p:cxnSp>
        <p:nvCxnSpPr>
          <p:cNvPr id="48" name="Straight Arrow Connector 47"/>
          <p:cNvCxnSpPr/>
          <p:nvPr/>
        </p:nvCxnSpPr>
        <p:spPr>
          <a:xfrm flipV="1">
            <a:off x="5329683" y="4129245"/>
            <a:ext cx="0" cy="387143"/>
          </a:xfrm>
          <a:prstGeom prst="straightConnector1">
            <a:avLst/>
          </a:prstGeom>
          <a:noFill/>
          <a:ln w="9525" cap="flat" cmpd="sng" algn="ctr">
            <a:solidFill>
              <a:srgbClr val="4F81BD">
                <a:lumMod val="50000"/>
              </a:srgbClr>
            </a:solidFill>
            <a:prstDash val="solid"/>
            <a:tailEnd type="triangle"/>
          </a:ln>
          <a:effectLst/>
        </p:spPr>
      </p:cxnSp>
      <p:sp>
        <p:nvSpPr>
          <p:cNvPr id="50" name="Rectangle 49"/>
          <p:cNvSpPr/>
          <p:nvPr/>
        </p:nvSpPr>
        <p:spPr>
          <a:xfrm>
            <a:off x="1485556" y="1062550"/>
            <a:ext cx="6369629" cy="584775"/>
          </a:xfrm>
          <a:prstGeom prst="rect">
            <a:avLst/>
          </a:prstGeom>
        </p:spPr>
        <p:txBody>
          <a:bodyPr wrap="none">
            <a:spAutoFit/>
          </a:bodyPr>
          <a:lstStyle/>
          <a:p>
            <a:r>
              <a:rPr lang="en-US" sz="3200" b="1" dirty="0">
                <a:solidFill>
                  <a:srgbClr val="000018"/>
                </a:solidFill>
                <a:latin typeface="Arial" charset="0"/>
                <a:ea typeface="Arial" charset="0"/>
                <a:cs typeface="Arial" charset="0"/>
              </a:rPr>
              <a:t>Potential Development Timeline</a:t>
            </a:r>
          </a:p>
        </p:txBody>
      </p:sp>
      <p:grpSp>
        <p:nvGrpSpPr>
          <p:cNvPr id="51" name="Group 50"/>
          <p:cNvGrpSpPr/>
          <p:nvPr/>
        </p:nvGrpSpPr>
        <p:grpSpPr>
          <a:xfrm>
            <a:off x="616025" y="1732121"/>
            <a:ext cx="1838919" cy="3422096"/>
            <a:chOff x="794070" y="1166495"/>
            <a:chExt cx="2451892" cy="4562794"/>
          </a:xfrm>
        </p:grpSpPr>
        <p:sp>
          <p:nvSpPr>
            <p:cNvPr id="52" name="Rectangle 51"/>
            <p:cNvSpPr/>
            <p:nvPr/>
          </p:nvSpPr>
          <p:spPr>
            <a:xfrm>
              <a:off x="806388" y="1166495"/>
              <a:ext cx="2439574" cy="792737"/>
            </a:xfrm>
            <a:prstGeom prst="rect">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Arial" charset="0"/>
                  <a:ea typeface="Arial" charset="0"/>
                  <a:cs typeface="Arial" charset="0"/>
                </a:rPr>
                <a:t>Phase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Arial" charset="0"/>
                  <a:ea typeface="Arial" charset="0"/>
                  <a:cs typeface="Arial" charset="0"/>
                </a:rPr>
                <a:t>Medicaid, DBHDID, Vitals, KASPER</a:t>
              </a:r>
            </a:p>
          </p:txBody>
        </p:sp>
        <p:sp>
          <p:nvSpPr>
            <p:cNvPr id="53" name="Rectangle 52"/>
            <p:cNvSpPr/>
            <p:nvPr/>
          </p:nvSpPr>
          <p:spPr>
            <a:xfrm>
              <a:off x="806386" y="2389839"/>
              <a:ext cx="2439574" cy="792737"/>
            </a:xfrm>
            <a:prstGeom prst="rect">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Arial" charset="0"/>
                  <a:ea typeface="Arial" charset="0"/>
                  <a:cs typeface="Arial" charset="0"/>
                </a:rPr>
                <a:t>Phase II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Arial" charset="0"/>
                  <a:ea typeface="Arial" charset="0"/>
                  <a:cs typeface="Arial" charset="0"/>
                </a:rPr>
                <a:t>Medicare, KEHP, Public Universities</a:t>
              </a:r>
            </a:p>
          </p:txBody>
        </p:sp>
        <p:sp>
          <p:nvSpPr>
            <p:cNvPr id="54" name="Rectangle 53"/>
            <p:cNvSpPr/>
            <p:nvPr/>
          </p:nvSpPr>
          <p:spPr>
            <a:xfrm>
              <a:off x="806386" y="3613183"/>
              <a:ext cx="2439574" cy="792737"/>
            </a:xfrm>
            <a:prstGeom prst="rect">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Arial" charset="0"/>
                  <a:ea typeface="Arial" charset="0"/>
                  <a:cs typeface="Arial" charset="0"/>
                </a:rPr>
                <a:t>Phase III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Arial" charset="0"/>
                  <a:ea typeface="Arial" charset="0"/>
                  <a:cs typeface="Arial" charset="0"/>
                </a:rPr>
                <a:t>HBE Members, KHIE Clinical Integration</a:t>
              </a:r>
            </a:p>
          </p:txBody>
        </p:sp>
        <p:sp>
          <p:nvSpPr>
            <p:cNvPr id="55" name="Rectangle 54"/>
            <p:cNvSpPr/>
            <p:nvPr/>
          </p:nvSpPr>
          <p:spPr>
            <a:xfrm>
              <a:off x="794070" y="4836528"/>
              <a:ext cx="2451892" cy="892761"/>
            </a:xfrm>
            <a:prstGeom prst="rect">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Arial" charset="0"/>
                  <a:ea typeface="Arial" charset="0"/>
                  <a:cs typeface="Arial" charset="0"/>
                </a:rPr>
                <a:t>Phas</a:t>
              </a:r>
              <a:r>
                <a:rPr kumimoji="0" lang="en-US" sz="1200" b="1" i="0" u="none" strike="noStrike" kern="0" cap="none" spc="0" normalizeH="0" baseline="0" noProof="0" dirty="0">
                  <a:ln>
                    <a:noFill/>
                  </a:ln>
                  <a:solidFill>
                    <a:prstClr val="black"/>
                  </a:solidFill>
                  <a:effectLst/>
                  <a:uLnTx/>
                  <a:uFillTx/>
                  <a:latin typeface="Arial" charset="0"/>
                  <a:ea typeface="Arial" charset="0"/>
                  <a:cs typeface="Arial" charset="0"/>
                </a:rPr>
                <a:t>e IV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Arial" charset="0"/>
                  <a:ea typeface="Arial" charset="0"/>
                  <a:cs typeface="Arial" charset="0"/>
                </a:rPr>
                <a:t>Commercial Carriers &amp; Self-Insured Plans</a:t>
              </a:r>
            </a:p>
          </p:txBody>
        </p:sp>
      </p:grpSp>
      <p:cxnSp>
        <p:nvCxnSpPr>
          <p:cNvPr id="56" name="Straight Arrow Connector 55"/>
          <p:cNvCxnSpPr>
            <a:stCxn id="52" idx="2"/>
            <a:endCxn id="53" idx="0"/>
          </p:cNvCxnSpPr>
          <p:nvPr/>
        </p:nvCxnSpPr>
        <p:spPr>
          <a:xfrm flipH="1">
            <a:off x="1540102" y="2326675"/>
            <a:ext cx="2" cy="322955"/>
          </a:xfrm>
          <a:prstGeom prst="straightConnector1">
            <a:avLst/>
          </a:prstGeom>
          <a:noFill/>
          <a:ln w="19050" cap="flat" cmpd="sng" algn="ctr">
            <a:solidFill>
              <a:sysClr val="windowText" lastClr="000000"/>
            </a:solidFill>
            <a:prstDash val="solid"/>
            <a:tailEnd type="triangle"/>
          </a:ln>
          <a:effectLst/>
        </p:spPr>
      </p:cxnSp>
      <p:cxnSp>
        <p:nvCxnSpPr>
          <p:cNvPr id="57" name="Straight Arrow Connector 56"/>
          <p:cNvCxnSpPr/>
          <p:nvPr/>
        </p:nvCxnSpPr>
        <p:spPr>
          <a:xfrm flipH="1">
            <a:off x="1509369" y="3244183"/>
            <a:ext cx="1" cy="322955"/>
          </a:xfrm>
          <a:prstGeom prst="straightConnector1">
            <a:avLst/>
          </a:prstGeom>
          <a:noFill/>
          <a:ln w="19050" cap="flat" cmpd="sng" algn="ctr">
            <a:solidFill>
              <a:sysClr val="windowText" lastClr="000000"/>
            </a:solidFill>
            <a:prstDash val="solid"/>
            <a:tailEnd type="triangle"/>
          </a:ln>
          <a:effectLst/>
        </p:spPr>
      </p:cxnSp>
      <p:cxnSp>
        <p:nvCxnSpPr>
          <p:cNvPr id="58" name="Straight Arrow Connector 57"/>
          <p:cNvCxnSpPr/>
          <p:nvPr/>
        </p:nvCxnSpPr>
        <p:spPr>
          <a:xfrm flipH="1">
            <a:off x="1509369" y="4161691"/>
            <a:ext cx="1" cy="322955"/>
          </a:xfrm>
          <a:prstGeom prst="straightConnector1">
            <a:avLst/>
          </a:prstGeom>
          <a:noFill/>
          <a:ln w="19050" cap="flat" cmpd="sng" algn="ctr">
            <a:solidFill>
              <a:sysClr val="windowText" lastClr="000000"/>
            </a:solidFill>
            <a:prstDash val="solid"/>
            <a:tailEnd type="triangle"/>
          </a:ln>
          <a:effectLst/>
        </p:spPr>
      </p:cxnSp>
      <p:sp>
        <p:nvSpPr>
          <p:cNvPr id="59" name="Right Arrow 58"/>
          <p:cNvSpPr/>
          <p:nvPr/>
        </p:nvSpPr>
        <p:spPr>
          <a:xfrm rot="5400000">
            <a:off x="-1452944" y="3192011"/>
            <a:ext cx="3504629" cy="569793"/>
          </a:xfrm>
          <a:prstGeom prst="rightArrow">
            <a:avLst/>
          </a:pr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Arial" charset="0"/>
              <a:ea typeface="Arial" charset="0"/>
              <a:cs typeface="Arial" charset="0"/>
            </a:endParaRPr>
          </a:p>
        </p:txBody>
      </p:sp>
      <p:sp>
        <p:nvSpPr>
          <p:cNvPr id="60" name="TextBox 59"/>
          <p:cNvSpPr txBox="1"/>
          <p:nvPr/>
        </p:nvSpPr>
        <p:spPr>
          <a:xfrm rot="16200000">
            <a:off x="-1315870" y="3309031"/>
            <a:ext cx="3230481" cy="261610"/>
          </a:xfrm>
          <a:prstGeom prst="rect">
            <a:avLst/>
          </a:prstGeom>
          <a:noFill/>
        </p:spPr>
        <p:txBody>
          <a:bodyPr wrap="square" rtlCol="0">
            <a:spAutoFit/>
          </a:bodyPr>
          <a:lstStyle/>
          <a:p>
            <a:pPr algn="ctr"/>
            <a:r>
              <a:rPr lang="en-US" sz="1100" b="1" dirty="0">
                <a:solidFill>
                  <a:prstClr val="white"/>
                </a:solidFill>
                <a:latin typeface="Arial" charset="0"/>
                <a:ea typeface="Arial" charset="0"/>
                <a:cs typeface="Arial" charset="0"/>
              </a:rPr>
              <a:t>Legal, Governance, and Technical Planning</a:t>
            </a:r>
          </a:p>
        </p:txBody>
      </p:sp>
      <p:cxnSp>
        <p:nvCxnSpPr>
          <p:cNvPr id="61" name="Straight Arrow Connector 60"/>
          <p:cNvCxnSpPr>
            <a:endCxn id="52" idx="1"/>
          </p:cNvCxnSpPr>
          <p:nvPr/>
        </p:nvCxnSpPr>
        <p:spPr>
          <a:xfrm>
            <a:off x="472326" y="2029275"/>
            <a:ext cx="152938" cy="123"/>
          </a:xfrm>
          <a:prstGeom prst="straightConnector1">
            <a:avLst/>
          </a:prstGeom>
          <a:noFill/>
          <a:ln w="19050" cap="flat" cmpd="sng" algn="ctr">
            <a:solidFill>
              <a:sysClr val="windowText" lastClr="000000"/>
            </a:solidFill>
            <a:prstDash val="solid"/>
            <a:tailEnd type="triangle"/>
          </a:ln>
          <a:effectLst/>
        </p:spPr>
      </p:cxnSp>
      <p:cxnSp>
        <p:nvCxnSpPr>
          <p:cNvPr id="62" name="Straight Arrow Connector 61"/>
          <p:cNvCxnSpPr>
            <a:endCxn id="53" idx="1"/>
          </p:cNvCxnSpPr>
          <p:nvPr/>
        </p:nvCxnSpPr>
        <p:spPr>
          <a:xfrm>
            <a:off x="472325" y="2946904"/>
            <a:ext cx="152937" cy="2"/>
          </a:xfrm>
          <a:prstGeom prst="straightConnector1">
            <a:avLst/>
          </a:prstGeom>
          <a:noFill/>
          <a:ln w="19050" cap="flat" cmpd="sng" algn="ctr">
            <a:solidFill>
              <a:sysClr val="windowText" lastClr="000000"/>
            </a:solidFill>
            <a:prstDash val="solid"/>
            <a:tailEnd type="triangle"/>
          </a:ln>
          <a:effectLst/>
        </p:spPr>
      </p:cxnSp>
      <p:cxnSp>
        <p:nvCxnSpPr>
          <p:cNvPr id="63" name="Straight Arrow Connector 62"/>
          <p:cNvCxnSpPr>
            <a:endCxn id="54" idx="1"/>
          </p:cNvCxnSpPr>
          <p:nvPr/>
        </p:nvCxnSpPr>
        <p:spPr>
          <a:xfrm>
            <a:off x="472325" y="3864414"/>
            <a:ext cx="152937" cy="1"/>
          </a:xfrm>
          <a:prstGeom prst="straightConnector1">
            <a:avLst/>
          </a:prstGeom>
          <a:noFill/>
          <a:ln w="19050" cap="flat" cmpd="sng" algn="ctr">
            <a:solidFill>
              <a:sysClr val="windowText" lastClr="000000"/>
            </a:solidFill>
            <a:prstDash val="solid"/>
            <a:tailEnd type="triangle"/>
          </a:ln>
          <a:effectLst/>
        </p:spPr>
      </p:cxnSp>
      <p:cxnSp>
        <p:nvCxnSpPr>
          <p:cNvPr id="64" name="Straight Arrow Connector 63"/>
          <p:cNvCxnSpPr/>
          <p:nvPr/>
        </p:nvCxnSpPr>
        <p:spPr>
          <a:xfrm flipV="1">
            <a:off x="451854" y="4779166"/>
            <a:ext cx="152936" cy="2756"/>
          </a:xfrm>
          <a:prstGeom prst="straightConnector1">
            <a:avLst/>
          </a:prstGeom>
          <a:noFill/>
          <a:ln w="19050" cap="flat" cmpd="sng" algn="ctr">
            <a:solidFill>
              <a:sysClr val="windowText" lastClr="000000"/>
            </a:solidFill>
            <a:prstDash val="solid"/>
            <a:tailEnd type="triangle"/>
          </a:ln>
          <a:effectLst/>
        </p:spPr>
      </p:cxnSp>
      <p:cxnSp>
        <p:nvCxnSpPr>
          <p:cNvPr id="66" name="Straight Arrow Connector 65"/>
          <p:cNvCxnSpPr/>
          <p:nvPr/>
        </p:nvCxnSpPr>
        <p:spPr>
          <a:xfrm>
            <a:off x="4091530" y="2764788"/>
            <a:ext cx="0" cy="387143"/>
          </a:xfrm>
          <a:prstGeom prst="straightConnector1">
            <a:avLst/>
          </a:prstGeom>
          <a:noFill/>
          <a:ln w="9525" cap="flat" cmpd="sng" algn="ctr">
            <a:solidFill>
              <a:srgbClr val="4F81BD">
                <a:lumMod val="50000"/>
              </a:srgbClr>
            </a:solidFill>
            <a:prstDash val="solid"/>
            <a:tailEnd type="triangle"/>
          </a:ln>
          <a:effectLst/>
        </p:spPr>
      </p:cxnSp>
      <p:cxnSp>
        <p:nvCxnSpPr>
          <p:cNvPr id="67" name="Straight Arrow Connector 66"/>
          <p:cNvCxnSpPr/>
          <p:nvPr/>
        </p:nvCxnSpPr>
        <p:spPr>
          <a:xfrm>
            <a:off x="5354025" y="2798909"/>
            <a:ext cx="0" cy="387143"/>
          </a:xfrm>
          <a:prstGeom prst="straightConnector1">
            <a:avLst/>
          </a:prstGeom>
          <a:noFill/>
          <a:ln w="9525" cap="flat" cmpd="sng" algn="ctr">
            <a:solidFill>
              <a:srgbClr val="4F81BD">
                <a:lumMod val="50000"/>
              </a:srgbClr>
            </a:solidFill>
            <a:prstDash val="solid"/>
            <a:tailEnd type="triangle"/>
          </a:ln>
          <a:effectLst/>
        </p:spPr>
      </p:cxnSp>
      <p:sp>
        <p:nvSpPr>
          <p:cNvPr id="49" name="TextBox 48"/>
          <p:cNvSpPr txBox="1"/>
          <p:nvPr/>
        </p:nvSpPr>
        <p:spPr>
          <a:xfrm>
            <a:off x="2864525" y="3367195"/>
            <a:ext cx="6972108" cy="400110"/>
          </a:xfrm>
          <a:prstGeom prst="rect">
            <a:avLst/>
          </a:prstGeom>
          <a:noFill/>
        </p:spPr>
        <p:txBody>
          <a:bodyPr wrap="square" rtlCol="0">
            <a:spAutoFit/>
          </a:bodyPr>
          <a:lstStyle/>
          <a:p>
            <a:r>
              <a:rPr lang="en-US" sz="2000" b="1" dirty="0">
                <a:solidFill>
                  <a:prstClr val="white"/>
                </a:solidFill>
                <a:effectLst>
                  <a:outerShdw blurRad="38100" dist="38100" dir="2700000" algn="tl">
                    <a:srgbClr val="000000">
                      <a:alpha val="43137"/>
                    </a:srgbClr>
                  </a:outerShdw>
                </a:effectLst>
                <a:latin typeface="Arial" charset="0"/>
                <a:ea typeface="Arial" charset="0"/>
                <a:cs typeface="Arial" charset="0"/>
              </a:rPr>
              <a:t>   2017                       2018		                   </a:t>
            </a:r>
          </a:p>
        </p:txBody>
      </p:sp>
    </p:spTree>
    <p:extLst>
      <p:ext uri="{BB962C8B-B14F-4D97-AF65-F5344CB8AC3E}">
        <p14:creationId xmlns:p14="http://schemas.microsoft.com/office/powerpoint/2010/main" val="69839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189"/>
            <a:ext cx="8229600" cy="1143000"/>
          </a:xfrm>
        </p:spPr>
        <p:txBody>
          <a:bodyPr/>
          <a:lstStyle/>
          <a:p>
            <a:r>
              <a:rPr lang="en-US" b="1" dirty="0">
                <a:solidFill>
                  <a:schemeClr val="tx2">
                    <a:lumMod val="50000"/>
                  </a:schemeClr>
                </a:solidFill>
              </a:rPr>
              <a:t>Proposed Organization</a:t>
            </a:r>
          </a:p>
        </p:txBody>
      </p:sp>
      <p:sp>
        <p:nvSpPr>
          <p:cNvPr id="3" name="Content Placeholder 2"/>
          <p:cNvSpPr>
            <a:spLocks noGrp="1"/>
          </p:cNvSpPr>
          <p:nvPr>
            <p:ph idx="1"/>
          </p:nvPr>
        </p:nvSpPr>
        <p:spPr>
          <a:xfrm>
            <a:off x="457199" y="1600200"/>
            <a:ext cx="8486775" cy="4931640"/>
          </a:xfrm>
        </p:spPr>
        <p:txBody>
          <a:bodyPr>
            <a:normAutofit/>
          </a:bodyPr>
          <a:lstStyle/>
          <a:p>
            <a:pPr marL="57150" indent="0">
              <a:buNone/>
            </a:pPr>
            <a:r>
              <a:rPr lang="en-US" dirty="0">
                <a:solidFill>
                  <a:schemeClr val="tx2">
                    <a:lumMod val="50000"/>
                  </a:schemeClr>
                </a:solidFill>
              </a:rPr>
              <a:t>Collaboration between UK, CHFS, and the Foundation for Healthy Kentucky</a:t>
            </a:r>
          </a:p>
          <a:p>
            <a:pPr lvl="2"/>
            <a:r>
              <a:rPr lang="en-US" dirty="0">
                <a:solidFill>
                  <a:schemeClr val="tx2">
                    <a:lumMod val="50000"/>
                  </a:schemeClr>
                </a:solidFill>
              </a:rPr>
              <a:t>UK CCTS committing substantial resources </a:t>
            </a:r>
          </a:p>
          <a:p>
            <a:pPr lvl="2"/>
            <a:r>
              <a:rPr lang="en-US" dirty="0">
                <a:solidFill>
                  <a:schemeClr val="tx2">
                    <a:lumMod val="50000"/>
                  </a:schemeClr>
                </a:solidFill>
              </a:rPr>
              <a:t>Use federal match (for Medicaid component)</a:t>
            </a:r>
          </a:p>
          <a:p>
            <a:pPr lvl="2"/>
            <a:r>
              <a:rPr lang="en-US" dirty="0">
                <a:solidFill>
                  <a:schemeClr val="tx2">
                    <a:lumMod val="50000"/>
                  </a:schemeClr>
                </a:solidFill>
              </a:rPr>
              <a:t>Deploy in KY State Data Center (COT)</a:t>
            </a:r>
          </a:p>
          <a:p>
            <a:pPr lvl="2"/>
            <a:r>
              <a:rPr lang="en-US" u="sng" dirty="0">
                <a:solidFill>
                  <a:schemeClr val="tx2">
                    <a:lumMod val="50000"/>
                  </a:schemeClr>
                </a:solidFill>
              </a:rPr>
              <a:t>Managed by Data Governance Committee</a:t>
            </a:r>
          </a:p>
          <a:p>
            <a:pPr marL="0" indent="0">
              <a:buNone/>
            </a:pPr>
            <a:r>
              <a:rPr lang="en-US" b="1" dirty="0">
                <a:solidFill>
                  <a:schemeClr val="tx2">
                    <a:lumMod val="50000"/>
                  </a:schemeClr>
                </a:solidFill>
              </a:rPr>
              <a:t>Sustainability:</a:t>
            </a:r>
          </a:p>
          <a:p>
            <a:pPr lvl="1"/>
            <a:r>
              <a:rPr lang="en-US" dirty="0">
                <a:solidFill>
                  <a:schemeClr val="tx2">
                    <a:lumMod val="50000"/>
                  </a:schemeClr>
                </a:solidFill>
              </a:rPr>
              <a:t>Subscription and Ad hoc reporting service recovery fees for other state agencies and external organizations</a:t>
            </a:r>
          </a:p>
        </p:txBody>
      </p:sp>
    </p:spTree>
    <p:extLst>
      <p:ext uri="{BB962C8B-B14F-4D97-AF65-F5344CB8AC3E}">
        <p14:creationId xmlns:p14="http://schemas.microsoft.com/office/powerpoint/2010/main" val="127751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144" y="0"/>
            <a:ext cx="7886700" cy="1325563"/>
          </a:xfrm>
        </p:spPr>
        <p:txBody>
          <a:bodyPr>
            <a:normAutofit/>
          </a:bodyPr>
          <a:lstStyle/>
          <a:p>
            <a:r>
              <a:rPr lang="en-US" sz="4400" b="1" dirty="0">
                <a:solidFill>
                  <a:schemeClr val="tx2">
                    <a:lumMod val="50000"/>
                  </a:schemeClr>
                </a:solidFill>
              </a:rPr>
              <a:t>Why UK</a:t>
            </a:r>
          </a:p>
        </p:txBody>
      </p:sp>
      <p:sp>
        <p:nvSpPr>
          <p:cNvPr id="3" name="Content Placeholder 2"/>
          <p:cNvSpPr>
            <a:spLocks noGrp="1"/>
          </p:cNvSpPr>
          <p:nvPr>
            <p:ph idx="1"/>
          </p:nvPr>
        </p:nvSpPr>
        <p:spPr>
          <a:xfrm>
            <a:off x="1" y="1093694"/>
            <a:ext cx="9144000" cy="5764306"/>
          </a:xfrm>
        </p:spPr>
        <p:txBody>
          <a:bodyPr>
            <a:normAutofit fontScale="70000" lnSpcReduction="20000"/>
          </a:bodyPr>
          <a:lstStyle/>
          <a:p>
            <a:pPr>
              <a:spcAft>
                <a:spcPts val="600"/>
              </a:spcAft>
            </a:pPr>
            <a:r>
              <a:rPr lang="en-US" b="1" dirty="0">
                <a:solidFill>
                  <a:schemeClr val="tx2">
                    <a:lumMod val="50000"/>
                  </a:schemeClr>
                </a:solidFill>
              </a:rPr>
              <a:t>UK Center for Clinical and Translational Science (NIH Center)</a:t>
            </a:r>
          </a:p>
          <a:p>
            <a:pPr lvl="1">
              <a:spcAft>
                <a:spcPts val="600"/>
              </a:spcAft>
            </a:pPr>
            <a:r>
              <a:rPr lang="en-US" dirty="0">
                <a:solidFill>
                  <a:schemeClr val="tx2">
                    <a:lumMod val="50000"/>
                  </a:schemeClr>
                </a:solidFill>
              </a:rPr>
              <a:t>Translational </a:t>
            </a:r>
            <a:r>
              <a:rPr lang="en-US" u="sng" dirty="0">
                <a:solidFill>
                  <a:schemeClr val="tx2">
                    <a:lumMod val="50000"/>
                  </a:schemeClr>
                </a:solidFill>
              </a:rPr>
              <a:t>research mission </a:t>
            </a:r>
            <a:r>
              <a:rPr lang="en-US" dirty="0">
                <a:solidFill>
                  <a:schemeClr val="tx2">
                    <a:lumMod val="50000"/>
                  </a:schemeClr>
                </a:solidFill>
              </a:rPr>
              <a:t>to improve the health of Kentucky</a:t>
            </a:r>
          </a:p>
          <a:p>
            <a:pPr lvl="1">
              <a:spcAft>
                <a:spcPts val="600"/>
              </a:spcAft>
            </a:pPr>
            <a:r>
              <a:rPr lang="en-US" dirty="0">
                <a:solidFill>
                  <a:schemeClr val="tx2">
                    <a:lumMod val="50000"/>
                  </a:schemeClr>
                </a:solidFill>
              </a:rPr>
              <a:t>The UK Enterprise Data Trust evolves into the Health Data Trust</a:t>
            </a:r>
          </a:p>
          <a:p>
            <a:pPr lvl="1">
              <a:spcAft>
                <a:spcPts val="600"/>
              </a:spcAft>
            </a:pPr>
            <a:r>
              <a:rPr lang="en-US" u="sng" dirty="0">
                <a:solidFill>
                  <a:schemeClr val="tx2">
                    <a:lumMod val="50000"/>
                  </a:schemeClr>
                </a:solidFill>
              </a:rPr>
              <a:t>Participant recruitment for clinical trials</a:t>
            </a:r>
            <a:r>
              <a:rPr lang="en-US" dirty="0">
                <a:solidFill>
                  <a:schemeClr val="tx2">
                    <a:lumMod val="50000"/>
                  </a:schemeClr>
                </a:solidFill>
              </a:rPr>
              <a:t>, disease registries, research</a:t>
            </a:r>
          </a:p>
          <a:p>
            <a:pPr>
              <a:spcAft>
                <a:spcPts val="600"/>
              </a:spcAft>
            </a:pPr>
            <a:r>
              <a:rPr lang="en-US" b="1" dirty="0">
                <a:solidFill>
                  <a:schemeClr val="tx2">
                    <a:lumMod val="50000"/>
                  </a:schemeClr>
                </a:solidFill>
              </a:rPr>
              <a:t>UK Faculty Researchers </a:t>
            </a:r>
          </a:p>
          <a:p>
            <a:pPr lvl="1">
              <a:spcAft>
                <a:spcPts val="600"/>
              </a:spcAft>
            </a:pPr>
            <a:r>
              <a:rPr lang="en-US" dirty="0">
                <a:solidFill>
                  <a:schemeClr val="tx2">
                    <a:lumMod val="50000"/>
                  </a:schemeClr>
                </a:solidFill>
              </a:rPr>
              <a:t>Center for Health Services Research: PCORI, comparative effectiveness, statistical analysis</a:t>
            </a:r>
          </a:p>
          <a:p>
            <a:pPr lvl="1">
              <a:spcAft>
                <a:spcPts val="600"/>
              </a:spcAft>
            </a:pPr>
            <a:r>
              <a:rPr lang="en-US" dirty="0">
                <a:solidFill>
                  <a:schemeClr val="tx2">
                    <a:lumMod val="50000"/>
                  </a:schemeClr>
                </a:solidFill>
              </a:rPr>
              <a:t>Center for Computational Sciences: UK supercomputing cluster</a:t>
            </a:r>
          </a:p>
          <a:p>
            <a:pPr lvl="1">
              <a:spcAft>
                <a:spcPts val="600"/>
              </a:spcAft>
            </a:pPr>
            <a:r>
              <a:rPr lang="en-US" dirty="0">
                <a:solidFill>
                  <a:schemeClr val="tx2">
                    <a:lumMod val="50000"/>
                  </a:schemeClr>
                </a:solidFill>
              </a:rPr>
              <a:t>Institute for Biomedical Informatics: Big data analytics</a:t>
            </a:r>
          </a:p>
          <a:p>
            <a:pPr lvl="1">
              <a:spcAft>
                <a:spcPts val="600"/>
              </a:spcAft>
            </a:pPr>
            <a:r>
              <a:rPr lang="en-US" dirty="0">
                <a:solidFill>
                  <a:schemeClr val="tx2">
                    <a:lumMod val="50000"/>
                  </a:schemeClr>
                </a:solidFill>
              </a:rPr>
              <a:t>Institute for Pharmaceutical Outcomes and Policy</a:t>
            </a:r>
          </a:p>
          <a:p>
            <a:pPr lvl="1">
              <a:spcAft>
                <a:spcPts val="600"/>
              </a:spcAft>
            </a:pPr>
            <a:r>
              <a:rPr lang="en-US" dirty="0">
                <a:solidFill>
                  <a:schemeClr val="tx2">
                    <a:lumMod val="50000"/>
                  </a:schemeClr>
                </a:solidFill>
              </a:rPr>
              <a:t>Markey Cancer Center, KY Cancer Registry </a:t>
            </a:r>
          </a:p>
          <a:p>
            <a:pPr>
              <a:spcAft>
                <a:spcPts val="600"/>
              </a:spcAft>
            </a:pPr>
            <a:r>
              <a:rPr lang="en-US" b="1" dirty="0">
                <a:solidFill>
                  <a:schemeClr val="tx2">
                    <a:lumMod val="50000"/>
                  </a:schemeClr>
                </a:solidFill>
              </a:rPr>
              <a:t>Build on current relationship</a:t>
            </a:r>
          </a:p>
          <a:p>
            <a:pPr lvl="1">
              <a:spcAft>
                <a:spcPts val="600"/>
              </a:spcAft>
            </a:pPr>
            <a:r>
              <a:rPr lang="en-US" dirty="0">
                <a:solidFill>
                  <a:schemeClr val="tx2">
                    <a:lumMod val="50000"/>
                  </a:schemeClr>
                </a:solidFill>
              </a:rPr>
              <a:t>20+ years experience working with CHFS on analytics and reporting</a:t>
            </a:r>
          </a:p>
          <a:p>
            <a:pPr lvl="1">
              <a:spcAft>
                <a:spcPts val="600"/>
              </a:spcAft>
            </a:pPr>
            <a:r>
              <a:rPr lang="en-US" dirty="0">
                <a:solidFill>
                  <a:schemeClr val="tx2">
                    <a:lumMod val="50000"/>
                  </a:schemeClr>
                </a:solidFill>
              </a:rPr>
              <a:t>Leverage existing contracts supporting CHIP, Medicaid, DBHDID, KASPER, Public Health</a:t>
            </a:r>
          </a:p>
          <a:p>
            <a:pPr lvl="2"/>
            <a:endParaRPr lang="en-US" dirty="0">
              <a:solidFill>
                <a:schemeClr val="tx2">
                  <a:lumMod val="50000"/>
                </a:schemeClr>
              </a:solidFill>
            </a:endParaRPr>
          </a:p>
        </p:txBody>
      </p:sp>
    </p:spTree>
    <p:extLst>
      <p:ext uri="{BB962C8B-B14F-4D97-AF65-F5344CB8AC3E}">
        <p14:creationId xmlns:p14="http://schemas.microsoft.com/office/powerpoint/2010/main" val="212678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Questions</a:t>
            </a:r>
          </a:p>
        </p:txBody>
      </p:sp>
      <p:sp>
        <p:nvSpPr>
          <p:cNvPr id="3" name="Content Placeholder 2"/>
          <p:cNvSpPr>
            <a:spLocks noGrp="1"/>
          </p:cNvSpPr>
          <p:nvPr>
            <p:ph idx="1"/>
          </p:nvPr>
        </p:nvSpPr>
        <p:spPr>
          <a:xfrm>
            <a:off x="457200" y="1614487"/>
            <a:ext cx="8229600" cy="4931640"/>
          </a:xfrm>
        </p:spPr>
        <p:txBody>
          <a:bodyPr>
            <a:normAutofit/>
          </a:bodyPr>
          <a:lstStyle/>
          <a:p>
            <a:r>
              <a:rPr lang="en-US" sz="2800" u="sng" dirty="0"/>
              <a:t>Contact Information:</a:t>
            </a:r>
          </a:p>
          <a:p>
            <a:pPr marL="437702" lvl="1" indent="0">
              <a:spcBef>
                <a:spcPts val="0"/>
              </a:spcBef>
              <a:buNone/>
            </a:pPr>
            <a:r>
              <a:rPr lang="en-US" sz="2400" dirty="0"/>
              <a:t>Jeffery Talbert, PhD</a:t>
            </a:r>
          </a:p>
          <a:p>
            <a:pPr marL="437702" lvl="1" indent="0">
              <a:spcBef>
                <a:spcPts val="0"/>
              </a:spcBef>
              <a:buNone/>
            </a:pPr>
            <a:r>
              <a:rPr lang="en-US" sz="2400" dirty="0"/>
              <a:t>Professor, College of Pharmacy</a:t>
            </a:r>
          </a:p>
          <a:p>
            <a:pPr marL="437702" lvl="1" indent="0">
              <a:spcBef>
                <a:spcPts val="0"/>
              </a:spcBef>
              <a:buNone/>
            </a:pPr>
            <a:r>
              <a:rPr lang="en-US" sz="2400" dirty="0"/>
              <a:t>Associate Director</a:t>
            </a:r>
          </a:p>
          <a:p>
            <a:pPr marL="437702" lvl="1" indent="0">
              <a:spcBef>
                <a:spcPts val="0"/>
              </a:spcBef>
              <a:buNone/>
            </a:pPr>
            <a:r>
              <a:rPr lang="en-US" sz="2400" dirty="0"/>
              <a:t>Center for Clinical and Translational Science</a:t>
            </a:r>
          </a:p>
          <a:p>
            <a:pPr marL="437702" lvl="1" indent="0">
              <a:spcBef>
                <a:spcPts val="0"/>
              </a:spcBef>
              <a:buNone/>
            </a:pPr>
            <a:r>
              <a:rPr lang="en-US" sz="2400" dirty="0"/>
              <a:t>Director</a:t>
            </a:r>
          </a:p>
          <a:p>
            <a:pPr marL="437702" lvl="1" indent="0">
              <a:spcBef>
                <a:spcPts val="0"/>
              </a:spcBef>
              <a:buNone/>
            </a:pPr>
            <a:r>
              <a:rPr lang="en-US" sz="2400" dirty="0"/>
              <a:t>Institute for Pharmaceutical Outcomes and Policy</a:t>
            </a:r>
          </a:p>
          <a:p>
            <a:pPr marL="437702" lvl="1" indent="0">
              <a:spcBef>
                <a:spcPts val="0"/>
              </a:spcBef>
              <a:buNone/>
            </a:pPr>
            <a:r>
              <a:rPr lang="en-US" sz="2400" dirty="0"/>
              <a:t>University of Kentucky</a:t>
            </a:r>
          </a:p>
          <a:p>
            <a:pPr marL="437702" lvl="1" indent="0">
              <a:spcBef>
                <a:spcPts val="0"/>
              </a:spcBef>
              <a:buNone/>
            </a:pPr>
            <a:r>
              <a:rPr lang="en-US" sz="2400" dirty="0"/>
              <a:t>Jeff.talbert@uky.edu</a:t>
            </a:r>
          </a:p>
        </p:txBody>
      </p:sp>
    </p:spTree>
    <p:extLst>
      <p:ext uri="{BB962C8B-B14F-4D97-AF65-F5344CB8AC3E}">
        <p14:creationId xmlns:p14="http://schemas.microsoft.com/office/powerpoint/2010/main" val="207771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50000"/>
                  </a:schemeClr>
                </a:solidFill>
                <a:latin typeface="Arial" charset="0"/>
                <a:ea typeface="Arial" charset="0"/>
                <a:cs typeface="Arial" charset="0"/>
              </a:rPr>
              <a:t>Agenda</a:t>
            </a:r>
          </a:p>
        </p:txBody>
      </p:sp>
      <p:sp>
        <p:nvSpPr>
          <p:cNvPr id="3" name="Content Placeholder 2"/>
          <p:cNvSpPr>
            <a:spLocks noGrp="1"/>
          </p:cNvSpPr>
          <p:nvPr>
            <p:ph idx="1"/>
          </p:nvPr>
        </p:nvSpPr>
        <p:spPr/>
        <p:txBody>
          <a:bodyPr>
            <a:normAutofit/>
          </a:bodyPr>
          <a:lstStyle/>
          <a:p>
            <a:r>
              <a:rPr lang="en-US" dirty="0">
                <a:solidFill>
                  <a:schemeClr val="tx2">
                    <a:lumMod val="50000"/>
                  </a:schemeClr>
                </a:solidFill>
                <a:latin typeface="Arial" charset="0"/>
                <a:ea typeface="Arial" charset="0"/>
                <a:cs typeface="Arial" charset="0"/>
              </a:rPr>
              <a:t>Introductions</a:t>
            </a:r>
          </a:p>
          <a:p>
            <a:r>
              <a:rPr lang="en-US" dirty="0">
                <a:solidFill>
                  <a:schemeClr val="tx2">
                    <a:lumMod val="50000"/>
                  </a:schemeClr>
                </a:solidFill>
                <a:latin typeface="Arial" charset="0"/>
                <a:ea typeface="Arial" charset="0"/>
                <a:cs typeface="Arial" charset="0"/>
              </a:rPr>
              <a:t>What is an APCD?</a:t>
            </a:r>
          </a:p>
          <a:p>
            <a:r>
              <a:rPr lang="en-US" dirty="0">
                <a:solidFill>
                  <a:schemeClr val="tx2">
                    <a:lumMod val="50000"/>
                  </a:schemeClr>
                </a:solidFill>
                <a:latin typeface="Arial" charset="0"/>
                <a:ea typeface="Arial" charset="0"/>
                <a:cs typeface="Arial" charset="0"/>
              </a:rPr>
              <a:t>Description and vision of KY APCD </a:t>
            </a:r>
          </a:p>
          <a:p>
            <a:r>
              <a:rPr lang="en-US" dirty="0">
                <a:solidFill>
                  <a:schemeClr val="tx2">
                    <a:lumMod val="50000"/>
                  </a:schemeClr>
                </a:solidFill>
                <a:latin typeface="Arial" charset="0"/>
                <a:ea typeface="Arial" charset="0"/>
                <a:cs typeface="Arial" charset="0"/>
              </a:rPr>
              <a:t>Results from 2015 planning process</a:t>
            </a:r>
          </a:p>
          <a:p>
            <a:r>
              <a:rPr lang="en-US" dirty="0">
                <a:solidFill>
                  <a:schemeClr val="tx2">
                    <a:lumMod val="50000"/>
                  </a:schemeClr>
                </a:solidFill>
                <a:latin typeface="Arial" charset="0"/>
                <a:ea typeface="Arial" charset="0"/>
                <a:cs typeface="Arial" charset="0"/>
              </a:rPr>
              <a:t>Project organization and timeline</a:t>
            </a:r>
          </a:p>
          <a:p>
            <a:r>
              <a:rPr lang="en-US" dirty="0">
                <a:solidFill>
                  <a:schemeClr val="tx2">
                    <a:lumMod val="50000"/>
                  </a:schemeClr>
                </a:solidFill>
                <a:latin typeface="Arial" charset="0"/>
                <a:ea typeface="Arial" charset="0"/>
                <a:cs typeface="Arial" charset="0"/>
              </a:rPr>
              <a:t>Next steps</a:t>
            </a:r>
          </a:p>
          <a:p>
            <a:pPr marL="437702" lvl="1" indent="0">
              <a:buNone/>
            </a:pPr>
            <a:endParaRPr lang="en-US" dirty="0">
              <a:solidFill>
                <a:schemeClr val="tx2">
                  <a:lumMod val="50000"/>
                </a:schemeClr>
              </a:solidFill>
            </a:endParaRPr>
          </a:p>
          <a:p>
            <a:pPr lvl="1"/>
            <a:endParaRPr lang="en-US" dirty="0"/>
          </a:p>
        </p:txBody>
      </p:sp>
    </p:spTree>
    <p:extLst>
      <p:ext uri="{BB962C8B-B14F-4D97-AF65-F5344CB8AC3E}">
        <p14:creationId xmlns:p14="http://schemas.microsoft.com/office/powerpoint/2010/main" val="15578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4">
            <a:grayscl/>
            <a:extLst>
              <a:ext uri="{BEBA8EAE-BF5A-486C-A8C5-ECC9F3942E4B}">
                <a14:imgProps xmlns:a14="http://schemas.microsoft.com/office/drawing/2010/main">
                  <a14:imgLayer r:embed="rId5">
                    <a14:imgEffect>
                      <a14:sharpenSoften amount="50000"/>
                    </a14:imgEffect>
                    <a14:imgEffect>
                      <a14:saturation sat="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848225" y="1201739"/>
            <a:ext cx="3806269" cy="260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63548" y="1755483"/>
            <a:ext cx="1477320" cy="1200321"/>
          </a:xfrm>
          <a:prstGeom prst="rect">
            <a:avLst/>
          </a:prstGeom>
          <a:noFill/>
        </p:spPr>
        <p:txBody>
          <a:bodyPr wrap="none" lIns="45716" tIns="45716" rIns="45716" bIns="45716" rtlCol="0">
            <a:spAutoFit/>
          </a:bodyPr>
          <a:lstStyle/>
          <a:p>
            <a:pPr algn="ctr">
              <a:spcBef>
                <a:spcPts val="400"/>
              </a:spcBef>
            </a:pPr>
            <a:r>
              <a:rPr lang="en-US" sz="7200" b="1" dirty="0">
                <a:solidFill>
                  <a:srgbClr val="C00000"/>
                </a:solidFill>
                <a:effectLst>
                  <a:outerShdw blurRad="38100" dist="38100" dir="2700000" algn="tl">
                    <a:srgbClr val="000000">
                      <a:alpha val="43137"/>
                    </a:srgbClr>
                  </a:outerShdw>
                </a:effectLst>
                <a:latin typeface="Calibri" panose="020F0502020204030204" pitchFamily="34" charset="0"/>
              </a:rPr>
              <a:t>44</a:t>
            </a:r>
            <a:r>
              <a:rPr lang="en-US" sz="6000" b="1" i="1" baseline="30000" dirty="0">
                <a:solidFill>
                  <a:srgbClr val="C00000"/>
                </a:solidFill>
                <a:latin typeface="Calibri" panose="020F0502020204030204" pitchFamily="34" charset="0"/>
              </a:rPr>
              <a:t>th</a:t>
            </a:r>
          </a:p>
        </p:txBody>
      </p:sp>
      <p:sp>
        <p:nvSpPr>
          <p:cNvPr id="8" name="TextBox 7"/>
          <p:cNvSpPr txBox="1"/>
          <p:nvPr/>
        </p:nvSpPr>
        <p:spPr>
          <a:xfrm>
            <a:off x="1946867" y="660245"/>
            <a:ext cx="4799194" cy="1313172"/>
          </a:xfrm>
          <a:prstGeom prst="rect">
            <a:avLst/>
          </a:prstGeom>
          <a:solidFill>
            <a:srgbClr val="002060"/>
          </a:solidFill>
          <a:effectLst>
            <a:softEdge rad="63500"/>
          </a:effectLst>
        </p:spPr>
        <p:txBody>
          <a:bodyPr wrap="square" lIns="45716" tIns="45716" rIns="45716" bIns="45716" rtlCol="0">
            <a:spAutoFit/>
          </a:bodyPr>
          <a:lstStyle/>
          <a:p>
            <a:pPr algn="ctr">
              <a:spcBef>
                <a:spcPts val="400"/>
              </a:spcBef>
            </a:pPr>
            <a:r>
              <a:rPr lang="en-US" sz="3200" b="1" dirty="0">
                <a:ln w="1905"/>
                <a:solidFill>
                  <a:srgbClr val="FFFFFF"/>
                </a:solidFill>
                <a:effectLst>
                  <a:innerShdw blurRad="69850" dist="43180" dir="5400000">
                    <a:srgbClr val="000000">
                      <a:alpha val="65000"/>
                    </a:srgbClr>
                  </a:innerShdw>
                </a:effectLst>
                <a:latin typeface="+mj-lt"/>
              </a:rPr>
              <a:t> America’s Health Rankings </a:t>
            </a:r>
          </a:p>
          <a:p>
            <a:pPr algn="ctr">
              <a:spcBef>
                <a:spcPts val="400"/>
              </a:spcBef>
            </a:pPr>
            <a:r>
              <a:rPr lang="en-US" sz="4400" b="1" dirty="0">
                <a:ln w="1905"/>
                <a:solidFill>
                  <a:srgbClr val="FFFFFF"/>
                </a:solidFill>
                <a:effectLst>
                  <a:innerShdw blurRad="69850" dist="43180" dir="5400000">
                    <a:srgbClr val="000000">
                      <a:alpha val="65000"/>
                    </a:srgbClr>
                  </a:innerShdw>
                </a:effectLst>
                <a:latin typeface="+mj-lt"/>
              </a:rPr>
              <a:t>2015</a:t>
            </a:r>
          </a:p>
        </p:txBody>
      </p:sp>
      <p:graphicFrame>
        <p:nvGraphicFramePr>
          <p:cNvPr id="3" name="Object 2"/>
          <p:cNvGraphicFramePr>
            <a:graphicFrameLocks noChangeAspect="1"/>
          </p:cNvGraphicFramePr>
          <p:nvPr>
            <p:extLst/>
          </p:nvPr>
        </p:nvGraphicFramePr>
        <p:xfrm>
          <a:off x="0" y="1904999"/>
          <a:ext cx="4797018" cy="4035209"/>
        </p:xfrm>
        <a:graphic>
          <a:graphicData uri="http://schemas.openxmlformats.org/presentationml/2006/ole">
            <mc:AlternateContent xmlns:mc="http://schemas.openxmlformats.org/markup-compatibility/2006">
              <mc:Choice xmlns:v="urn:schemas-microsoft-com:vml" Requires="v">
                <p:oleObj spid="_x0000_s2067" name="Worksheet" r:id="rId6" imgW="5118100" imgH="4305300" progId="Excel.Sheet.12">
                  <p:embed/>
                </p:oleObj>
              </mc:Choice>
              <mc:Fallback>
                <p:oleObj name="Worksheet" r:id="rId6" imgW="5118100" imgH="4305300" progId="Excel.Sheet.12">
                  <p:embed/>
                  <p:pic>
                    <p:nvPicPr>
                      <p:cNvPr id="0" name=""/>
                      <p:cNvPicPr/>
                      <p:nvPr/>
                    </p:nvPicPr>
                    <p:blipFill>
                      <a:blip r:embed="rId7"/>
                      <a:stretch>
                        <a:fillRect/>
                      </a:stretch>
                    </p:blipFill>
                    <p:spPr>
                      <a:xfrm>
                        <a:off x="0" y="1904999"/>
                        <a:ext cx="4797018" cy="4035209"/>
                      </a:xfrm>
                      <a:prstGeom prst="rect">
                        <a:avLst/>
                      </a:prstGeom>
                    </p:spPr>
                  </p:pic>
                </p:oleObj>
              </mc:Fallback>
            </mc:AlternateContent>
          </a:graphicData>
        </a:graphic>
      </p:graphicFrame>
      <p:pic>
        <p:nvPicPr>
          <p:cNvPr id="2" name="Picture 1"/>
          <p:cNvPicPr>
            <a:picLocks noChangeAspect="1"/>
          </p:cNvPicPr>
          <p:nvPr/>
        </p:nvPicPr>
        <p:blipFill>
          <a:blip r:embed="rId8"/>
          <a:stretch>
            <a:fillRect/>
          </a:stretch>
        </p:blipFill>
        <p:spPr>
          <a:xfrm>
            <a:off x="4784986" y="3657600"/>
            <a:ext cx="4371269" cy="2282608"/>
          </a:xfrm>
          <a:prstGeom prst="rect">
            <a:avLst/>
          </a:prstGeom>
        </p:spPr>
      </p:pic>
      <p:sp>
        <p:nvSpPr>
          <p:cNvPr id="4" name="TextBox 3"/>
          <p:cNvSpPr txBox="1"/>
          <p:nvPr/>
        </p:nvSpPr>
        <p:spPr>
          <a:xfrm>
            <a:off x="514350" y="82332"/>
            <a:ext cx="2246705" cy="646331"/>
          </a:xfrm>
          <a:prstGeom prst="rect">
            <a:avLst/>
          </a:prstGeom>
          <a:noFill/>
        </p:spPr>
        <p:txBody>
          <a:bodyPr wrap="none" rtlCol="0">
            <a:spAutoFit/>
          </a:bodyPr>
          <a:lstStyle/>
          <a:p>
            <a:r>
              <a:rPr lang="en-US" sz="3600" dirty="0"/>
              <a:t>Motivation</a:t>
            </a:r>
          </a:p>
        </p:txBody>
      </p:sp>
    </p:spTree>
    <p:extLst>
      <p:ext uri="{BB962C8B-B14F-4D97-AF65-F5344CB8AC3E}">
        <p14:creationId xmlns:p14="http://schemas.microsoft.com/office/powerpoint/2010/main" val="33066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bwMode="gray">
          <a:xfrm>
            <a:off x="462087" y="561014"/>
            <a:ext cx="8330184" cy="390171"/>
          </a:xfrm>
          <a:prstGeom prst="rect">
            <a:avLst/>
          </a:prstGeom>
        </p:spPr>
        <p:txBody>
          <a:bodyPr lIns="0" tIns="0" rIns="0" bIns="0" anchor="b" anchorCtr="0">
            <a:spAutoFit/>
          </a:bodyPr>
          <a:lst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pPr algn="ctr">
              <a:defRPr/>
            </a:pPr>
            <a:r>
              <a:rPr sz="4400">
                <a:solidFill>
                  <a:schemeClr val="tx1"/>
                </a:solidFill>
                <a:latin typeface="Arial" charset="0"/>
                <a:ea typeface="Arial" charset="0"/>
                <a:cs typeface="Arial" charset="0"/>
              </a:rPr>
              <a:t>Definition</a:t>
            </a:r>
          </a:p>
        </p:txBody>
      </p:sp>
      <p:sp>
        <p:nvSpPr>
          <p:cNvPr id="6" name="Content Placeholder 2"/>
          <p:cNvSpPr txBox="1">
            <a:spLocks/>
          </p:cNvSpPr>
          <p:nvPr/>
        </p:nvSpPr>
        <p:spPr>
          <a:xfrm>
            <a:off x="1" y="1079929"/>
            <a:ext cx="9144000" cy="4525963"/>
          </a:xfrm>
          <a:prstGeom prst="rect">
            <a:avLst/>
          </a:prstGeom>
        </p:spPr>
        <p:txBody>
          <a:bodyPr vert="horz" lIns="99208" tIns="49603" rIns="99208" bIns="49603" rtlCol="0">
            <a:noAutofit/>
          </a:bodyPr>
          <a:lstStyle>
            <a:lvl1pPr marL="328276" indent="-328276" algn="l" defTabSz="437700" rtl="0" eaLnBrk="1" latinLnBrk="0" hangingPunct="1">
              <a:spcBef>
                <a:spcPct val="20000"/>
              </a:spcBef>
              <a:buFont typeface="Arial"/>
              <a:buChar char="•"/>
              <a:defRPr sz="3088" kern="1200">
                <a:solidFill>
                  <a:schemeClr val="tx1"/>
                </a:solidFill>
                <a:latin typeface="+mn-lt"/>
                <a:ea typeface="+mn-ea"/>
                <a:cs typeface="+mn-cs"/>
              </a:defRPr>
            </a:lvl1pPr>
            <a:lvl2pPr marL="711263" indent="-273561" algn="l" defTabSz="437700" rtl="0" eaLnBrk="1" latinLnBrk="0" hangingPunct="1">
              <a:spcBef>
                <a:spcPct val="20000"/>
              </a:spcBef>
              <a:buFont typeface="Arial"/>
              <a:buChar char="–"/>
              <a:defRPr sz="2647" kern="1200">
                <a:solidFill>
                  <a:schemeClr val="tx1"/>
                </a:solidFill>
                <a:latin typeface="+mn-lt"/>
                <a:ea typeface="+mn-ea"/>
                <a:cs typeface="+mn-cs"/>
              </a:defRPr>
            </a:lvl2pPr>
            <a:lvl3pPr marL="1094252" indent="-218851" algn="l" defTabSz="437700" rtl="0" eaLnBrk="1" latinLnBrk="0" hangingPunct="1">
              <a:spcBef>
                <a:spcPct val="20000"/>
              </a:spcBef>
              <a:buFont typeface="Arial"/>
              <a:buChar char="•"/>
              <a:defRPr sz="2294" kern="1200">
                <a:solidFill>
                  <a:schemeClr val="tx1"/>
                </a:solidFill>
                <a:latin typeface="+mn-lt"/>
                <a:ea typeface="+mn-ea"/>
                <a:cs typeface="+mn-cs"/>
              </a:defRPr>
            </a:lvl3pPr>
            <a:lvl4pPr marL="1531951" indent="-218851" algn="l" defTabSz="437700" rtl="0" eaLnBrk="1" latinLnBrk="0" hangingPunct="1">
              <a:spcBef>
                <a:spcPct val="20000"/>
              </a:spcBef>
              <a:buFont typeface="Arial"/>
              <a:buChar char="–"/>
              <a:defRPr sz="1941" kern="1200">
                <a:solidFill>
                  <a:schemeClr val="tx1"/>
                </a:solidFill>
                <a:latin typeface="+mn-lt"/>
                <a:ea typeface="+mn-ea"/>
                <a:cs typeface="+mn-cs"/>
              </a:defRPr>
            </a:lvl4pPr>
            <a:lvl5pPr marL="1969651" indent="-218851" algn="l" defTabSz="437700" rtl="0" eaLnBrk="1" latinLnBrk="0" hangingPunct="1">
              <a:spcBef>
                <a:spcPct val="20000"/>
              </a:spcBef>
              <a:buFont typeface="Arial"/>
              <a:buChar char="»"/>
              <a:defRPr sz="1941" kern="1200">
                <a:solidFill>
                  <a:schemeClr val="tx1"/>
                </a:solidFill>
                <a:latin typeface="+mn-lt"/>
                <a:ea typeface="+mn-ea"/>
                <a:cs typeface="+mn-cs"/>
              </a:defRPr>
            </a:lvl5pPr>
            <a:lvl6pPr marL="2407351" indent="-218851" algn="l" defTabSz="437700" rtl="0" eaLnBrk="1" latinLnBrk="0" hangingPunct="1">
              <a:spcBef>
                <a:spcPct val="20000"/>
              </a:spcBef>
              <a:buFont typeface="Arial"/>
              <a:buChar char="•"/>
              <a:defRPr sz="1941" kern="1200">
                <a:solidFill>
                  <a:schemeClr val="tx1"/>
                </a:solidFill>
                <a:latin typeface="+mn-lt"/>
                <a:ea typeface="+mn-ea"/>
                <a:cs typeface="+mn-cs"/>
              </a:defRPr>
            </a:lvl6pPr>
            <a:lvl7pPr marL="2845053" indent="-218851" algn="l" defTabSz="437700" rtl="0" eaLnBrk="1" latinLnBrk="0" hangingPunct="1">
              <a:spcBef>
                <a:spcPct val="20000"/>
              </a:spcBef>
              <a:buFont typeface="Arial"/>
              <a:buChar char="•"/>
              <a:defRPr sz="1941" kern="1200">
                <a:solidFill>
                  <a:schemeClr val="tx1"/>
                </a:solidFill>
                <a:latin typeface="+mn-lt"/>
                <a:ea typeface="+mn-ea"/>
                <a:cs typeface="+mn-cs"/>
              </a:defRPr>
            </a:lvl7pPr>
            <a:lvl8pPr marL="3282752" indent="-218851" algn="l" defTabSz="437700" rtl="0" eaLnBrk="1" latinLnBrk="0" hangingPunct="1">
              <a:spcBef>
                <a:spcPct val="20000"/>
              </a:spcBef>
              <a:buFont typeface="Arial"/>
              <a:buChar char="•"/>
              <a:defRPr sz="1941" kern="1200">
                <a:solidFill>
                  <a:schemeClr val="tx1"/>
                </a:solidFill>
                <a:latin typeface="+mn-lt"/>
                <a:ea typeface="+mn-ea"/>
                <a:cs typeface="+mn-cs"/>
              </a:defRPr>
            </a:lvl8pPr>
            <a:lvl9pPr marL="3720453" indent="-218851" algn="l" defTabSz="437700" rtl="0" eaLnBrk="1" latinLnBrk="0" hangingPunct="1">
              <a:spcBef>
                <a:spcPct val="20000"/>
              </a:spcBef>
              <a:buFont typeface="Arial"/>
              <a:buChar char="•"/>
              <a:defRPr sz="1941" kern="1200">
                <a:solidFill>
                  <a:schemeClr val="tx1"/>
                </a:solidFill>
                <a:latin typeface="+mn-lt"/>
                <a:ea typeface="+mn-ea"/>
                <a:cs typeface="+mn-cs"/>
              </a:defRPr>
            </a:lvl9pPr>
          </a:lstStyle>
          <a:p>
            <a:pPr>
              <a:defRPr/>
            </a:pPr>
            <a:r>
              <a:rPr lang="en-US" sz="3600" dirty="0">
                <a:latin typeface="Arial" charset="0"/>
                <a:ea typeface="Arial" charset="0"/>
                <a:cs typeface="Arial" charset="0"/>
              </a:rPr>
              <a:t>APCDs are a systematic collection of data from payer sources, providers, and any available source…linked at individual level </a:t>
            </a:r>
          </a:p>
          <a:p>
            <a:pPr lvl="1">
              <a:defRPr/>
            </a:pPr>
            <a:r>
              <a:rPr kumimoji="0" lang="en-US" sz="2759" b="0" i="0" u="none" strike="noStrike" kern="1200" cap="none" spc="0" normalizeH="0" baseline="0" noProof="0" dirty="0">
                <a:ln>
                  <a:noFill/>
                </a:ln>
                <a:effectLst/>
                <a:uLnTx/>
                <a:uFillTx/>
                <a:latin typeface="Arial" charset="0"/>
                <a:ea typeface="Arial" charset="0"/>
                <a:cs typeface="Arial" charset="0"/>
              </a:rPr>
              <a:t>All Payer </a:t>
            </a:r>
            <a:r>
              <a:rPr lang="en-US" sz="2759" dirty="0">
                <a:latin typeface="Arial" charset="0"/>
                <a:ea typeface="Arial" charset="0"/>
                <a:cs typeface="Arial" charset="0"/>
              </a:rPr>
              <a:t>C</a:t>
            </a:r>
            <a:r>
              <a:rPr kumimoji="0" lang="en-US" sz="2759" b="0" i="0" u="none" strike="noStrike" kern="1200" cap="none" spc="0" normalizeH="0" baseline="0" noProof="0" dirty="0">
                <a:ln>
                  <a:noFill/>
                </a:ln>
                <a:effectLst/>
                <a:uLnTx/>
                <a:uFillTx/>
                <a:latin typeface="Arial" charset="0"/>
                <a:ea typeface="Arial" charset="0"/>
                <a:cs typeface="Arial" charset="0"/>
              </a:rPr>
              <a:t>laims Databases (APCDs) support Value-Based Health Care where individuals &amp;</a:t>
            </a:r>
            <a:r>
              <a:rPr kumimoji="0" lang="en-US" sz="2759" b="0" i="0" u="none" strike="noStrike" kern="1200" cap="none" spc="0" normalizeH="0" noProof="0" dirty="0">
                <a:ln>
                  <a:noFill/>
                </a:ln>
                <a:effectLst/>
                <a:uLnTx/>
                <a:uFillTx/>
                <a:latin typeface="Arial" charset="0"/>
                <a:ea typeface="Arial" charset="0"/>
                <a:cs typeface="Arial" charset="0"/>
              </a:rPr>
              <a:t> organizations </a:t>
            </a:r>
            <a:r>
              <a:rPr kumimoji="0" lang="en-US" sz="2759" b="0" i="0" u="none" strike="noStrike" kern="1200" cap="none" spc="0" normalizeH="0" baseline="0" noProof="0" dirty="0">
                <a:ln>
                  <a:noFill/>
                </a:ln>
                <a:effectLst/>
                <a:uLnTx/>
                <a:uFillTx/>
                <a:latin typeface="Arial" charset="0"/>
                <a:ea typeface="Arial" charset="0"/>
                <a:cs typeface="Arial" charset="0"/>
              </a:rPr>
              <a:t>make informed decisions</a:t>
            </a:r>
          </a:p>
          <a:p>
            <a:pPr lvl="1"/>
            <a:r>
              <a:rPr lang="en-US" sz="2759" dirty="0">
                <a:latin typeface="Arial" charset="0"/>
                <a:ea typeface="Arial" charset="0"/>
                <a:cs typeface="Arial" charset="0"/>
              </a:rPr>
              <a:t>APCDs p</a:t>
            </a:r>
            <a:r>
              <a:rPr kumimoji="0" lang="en-US" sz="2759" b="0" i="0" u="none" strike="noStrike" kern="1200" cap="none" spc="0" normalizeH="0" baseline="0" noProof="0" dirty="0">
                <a:ln>
                  <a:noFill/>
                </a:ln>
                <a:effectLst/>
                <a:uLnTx/>
                <a:uFillTx/>
                <a:latin typeface="Arial" charset="0"/>
                <a:ea typeface="Arial" charset="0"/>
                <a:cs typeface="Arial" charset="0"/>
              </a:rPr>
              <a:t>rovide information about the cost, effectiveness, performance, and outcomes of health at an individual</a:t>
            </a:r>
            <a:r>
              <a:rPr kumimoji="0" lang="en-US" sz="2759" b="0" i="0" u="none" strike="noStrike" kern="1200" cap="none" spc="0" normalizeH="0" noProof="0" dirty="0">
                <a:ln>
                  <a:noFill/>
                </a:ln>
                <a:effectLst/>
                <a:uLnTx/>
                <a:uFillTx/>
                <a:latin typeface="Arial" charset="0"/>
                <a:ea typeface="Arial" charset="0"/>
                <a:cs typeface="Arial" charset="0"/>
              </a:rPr>
              <a:t> </a:t>
            </a:r>
            <a:r>
              <a:rPr kumimoji="0" lang="en-US" sz="2759" b="0" i="0" u="none" strike="noStrike" kern="1200" cap="none" spc="0" normalizeH="0" baseline="0" noProof="0" dirty="0">
                <a:ln>
                  <a:noFill/>
                </a:ln>
                <a:effectLst/>
                <a:uLnTx/>
                <a:uFillTx/>
                <a:latin typeface="Arial" charset="0"/>
                <a:ea typeface="Arial" charset="0"/>
                <a:cs typeface="Arial" charset="0"/>
              </a:rPr>
              <a:t>patient and population levels</a:t>
            </a:r>
          </a:p>
        </p:txBody>
      </p:sp>
    </p:spTree>
    <p:extLst>
      <p:ext uri="{BB962C8B-B14F-4D97-AF65-F5344CB8AC3E}">
        <p14:creationId xmlns:p14="http://schemas.microsoft.com/office/powerpoint/2010/main" val="110382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143000"/>
          </a:xfrm>
        </p:spPr>
        <p:txBody>
          <a:bodyPr>
            <a:normAutofit/>
          </a:bodyPr>
          <a:lstStyle/>
          <a:p>
            <a:r>
              <a:rPr lang="en-US" sz="4000" b="1" dirty="0"/>
              <a:t>APCDs Engage Consumers</a:t>
            </a:r>
            <a:endParaRPr lang="en-US" sz="3200" b="1" dirty="0"/>
          </a:p>
        </p:txBody>
      </p:sp>
      <p:sp>
        <p:nvSpPr>
          <p:cNvPr id="3" name="Content Placeholder 2"/>
          <p:cNvSpPr>
            <a:spLocks noGrp="1"/>
          </p:cNvSpPr>
          <p:nvPr>
            <p:ph idx="1"/>
          </p:nvPr>
        </p:nvSpPr>
        <p:spPr>
          <a:xfrm>
            <a:off x="457200" y="1524000"/>
            <a:ext cx="8534400" cy="4572000"/>
          </a:xfrm>
        </p:spPr>
        <p:txBody>
          <a:bodyPr/>
          <a:lstStyle/>
          <a:p>
            <a:r>
              <a:rPr lang="en-US" dirty="0"/>
              <a:t>Make healthcare </a:t>
            </a:r>
            <a:r>
              <a:rPr lang="en-US" b="1" u="sng" dirty="0"/>
              <a:t>Consumer Centered </a:t>
            </a:r>
            <a:r>
              <a:rPr lang="en-US" dirty="0"/>
              <a:t>	(PCMH, shared decision-making)</a:t>
            </a:r>
          </a:p>
          <a:p>
            <a:r>
              <a:rPr lang="en-US" dirty="0">
                <a:solidFill>
                  <a:srgbClr val="FF0000"/>
                </a:solidFill>
              </a:rPr>
              <a:t>Simple access to information (access, costs, outcomes, and results)</a:t>
            </a:r>
          </a:p>
          <a:p>
            <a:pPr marL="0" indent="0">
              <a:buNone/>
            </a:pPr>
            <a:r>
              <a:rPr lang="en-US" dirty="0"/>
              <a:t>We have overwhelming scientific evidence that </a:t>
            </a:r>
            <a:r>
              <a:rPr lang="en-US" u="sng" dirty="0"/>
              <a:t>when people can control their own care, the care gets better, and—the costs fall dramatically</a:t>
            </a:r>
            <a:r>
              <a:rPr lang="en-US" dirty="0"/>
              <a:t>—</a:t>
            </a:r>
            <a:r>
              <a:rPr lang="en-US" dirty="0">
                <a:solidFill>
                  <a:srgbClr val="FF0000"/>
                </a:solidFill>
              </a:rPr>
              <a:t>Don Berwick</a:t>
            </a:r>
          </a:p>
        </p:txBody>
      </p:sp>
    </p:spTree>
    <p:extLst>
      <p:ext uri="{BB962C8B-B14F-4D97-AF65-F5344CB8AC3E}">
        <p14:creationId xmlns:p14="http://schemas.microsoft.com/office/powerpoint/2010/main" val="58048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1609" y="0"/>
            <a:ext cx="9144000" cy="6858000"/>
          </a:xfrm>
          <a:prstGeom prst="rect">
            <a:avLst/>
          </a:prstGeom>
        </p:spPr>
      </p:pic>
    </p:spTree>
    <p:extLst>
      <p:ext uri="{BB962C8B-B14F-4D97-AF65-F5344CB8AC3E}">
        <p14:creationId xmlns:p14="http://schemas.microsoft.com/office/powerpoint/2010/main" val="154083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0"/>
            <a:ext cx="7772400" cy="552450"/>
          </a:xfrm>
        </p:spPr>
        <p:txBody>
          <a:bodyPr>
            <a:normAutofit fontScale="90000"/>
          </a:bodyPr>
          <a:lstStyle/>
          <a:p>
            <a:r>
              <a:rPr lang="en-US" dirty="0">
                <a:latin typeface="Arial" charset="0"/>
                <a:ea typeface="Arial" charset="0"/>
                <a:cs typeface="Arial" charset="0"/>
              </a:rPr>
              <a:t>APCDs supply data for:</a:t>
            </a:r>
          </a:p>
        </p:txBody>
      </p:sp>
      <p:pic>
        <p:nvPicPr>
          <p:cNvPr id="4" name="Content Placeholder 3"/>
          <p:cNvPicPr>
            <a:picLocks noGrp="1" noChangeAspect="1"/>
          </p:cNvPicPr>
          <p:nvPr>
            <p:ph idx="1"/>
          </p:nvPr>
        </p:nvPicPr>
        <p:blipFill>
          <a:blip r:embed="rId3"/>
          <a:stretch>
            <a:fillRect/>
          </a:stretch>
        </p:blipFill>
        <p:spPr>
          <a:xfrm>
            <a:off x="0" y="552451"/>
            <a:ext cx="9143999" cy="6305550"/>
          </a:xfrm>
          <a:prstGeom prst="rect">
            <a:avLst/>
          </a:prstGeom>
        </p:spPr>
      </p:pic>
    </p:spTree>
    <p:extLst>
      <p:ext uri="{BB962C8B-B14F-4D97-AF65-F5344CB8AC3E}">
        <p14:creationId xmlns:p14="http://schemas.microsoft.com/office/powerpoint/2010/main" val="39355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60613" y="1064851"/>
            <a:ext cx="7404846" cy="5791137"/>
          </a:xfrm>
          <a:prstGeom prst="rect">
            <a:avLst/>
          </a:prstGeom>
        </p:spPr>
      </p:pic>
      <p:sp>
        <p:nvSpPr>
          <p:cNvPr id="3" name="Title 3"/>
          <p:cNvSpPr txBox="1">
            <a:spLocks/>
          </p:cNvSpPr>
          <p:nvPr/>
        </p:nvSpPr>
        <p:spPr bwMode="gray">
          <a:xfrm>
            <a:off x="509016" y="333685"/>
            <a:ext cx="8330184" cy="412549"/>
          </a:xfrm>
          <a:prstGeom prst="rect">
            <a:avLst/>
          </a:prstGeom>
        </p:spPr>
        <p:txBody>
          <a:bodyPr lIns="0" tIns="0" rIns="0" bIns="0" anchor="b" anchorCtr="0">
            <a:spAutoFit/>
          </a:bodyPr>
          <a:lst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pPr>
              <a:defRPr/>
            </a:pPr>
            <a:r>
              <a:rPr sz="4400">
                <a:solidFill>
                  <a:schemeClr val="tx1"/>
                </a:solidFill>
                <a:latin typeface="Calibri" panose="020F0502020204030204" pitchFamily="34" charset="0"/>
              </a:rPr>
              <a:t>What's Happening Nationally</a:t>
            </a:r>
          </a:p>
        </p:txBody>
      </p:sp>
      <p:sp>
        <p:nvSpPr>
          <p:cNvPr id="5" name="TextBox 4"/>
          <p:cNvSpPr txBox="1"/>
          <p:nvPr/>
        </p:nvSpPr>
        <p:spPr>
          <a:xfrm>
            <a:off x="6609332" y="6004720"/>
            <a:ext cx="2534668" cy="261610"/>
          </a:xfrm>
          <a:prstGeom prst="rect">
            <a:avLst/>
          </a:prstGeom>
          <a:noFill/>
        </p:spPr>
        <p:txBody>
          <a:bodyPr wrap="none" rtlCol="0">
            <a:spAutoFit/>
          </a:bodyPr>
          <a:lstStyle/>
          <a:p>
            <a:r>
              <a:rPr lang="en-US" sz="1100" dirty="0">
                <a:latin typeface="Calibri" panose="020F0502020204030204" pitchFamily="34" charset="0"/>
              </a:rPr>
              <a:t>Source: www.apcdcouncil.org/state/map</a:t>
            </a:r>
          </a:p>
        </p:txBody>
      </p:sp>
      <p:sp>
        <p:nvSpPr>
          <p:cNvPr id="7" name="Rectangle 6"/>
          <p:cNvSpPr/>
          <p:nvPr/>
        </p:nvSpPr>
        <p:spPr>
          <a:xfrm>
            <a:off x="2388108" y="746234"/>
            <a:ext cx="4572000" cy="1015663"/>
          </a:xfrm>
          <a:prstGeom prst="rect">
            <a:avLst/>
          </a:prstGeom>
        </p:spPr>
        <p:txBody>
          <a:bodyPr>
            <a:spAutoFit/>
          </a:bodyPr>
          <a:lstStyle/>
          <a:p>
            <a:pPr marL="342900" indent="-342900">
              <a:buFont typeface="Wingdings" panose="05000000000000000000" pitchFamily="2" charset="2"/>
              <a:buChar char="ü"/>
            </a:pPr>
            <a:r>
              <a:rPr lang="en-US" sz="2400" b="1" dirty="0">
                <a:latin typeface="Calibri" panose="020F0502020204030204" pitchFamily="34" charset="0"/>
                <a:ea typeface="Verdana" panose="020B0604030504040204" pitchFamily="34" charset="0"/>
                <a:cs typeface="Verdana" panose="020B0604030504040204" pitchFamily="34" charset="0"/>
              </a:rPr>
              <a:t>21 states active, 23 planning</a:t>
            </a:r>
          </a:p>
          <a:p>
            <a:br>
              <a:rPr lang="en-US" sz="900" b="1" dirty="0">
                <a:latin typeface="Calibri" panose="020F0502020204030204" pitchFamily="34" charset="0"/>
                <a:ea typeface="Verdana" panose="020B0604030504040204" pitchFamily="34" charset="0"/>
                <a:cs typeface="Verdana" panose="020B0604030504040204" pitchFamily="34" charset="0"/>
              </a:rPr>
            </a:br>
            <a:br>
              <a:rPr lang="en-US" sz="900" b="1" dirty="0">
                <a:latin typeface="Calibri" panose="020F0502020204030204" pitchFamily="34" charset="0"/>
                <a:ea typeface="Verdana" panose="020B0604030504040204" pitchFamily="34" charset="0"/>
                <a:cs typeface="Verdana" panose="020B0604030504040204" pitchFamily="34" charset="0"/>
              </a:rPr>
            </a:br>
            <a:endParaRPr lang="en-US" b="1" dirty="0">
              <a:latin typeface="Calibri" panose="020F050202020403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488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0"/>
            <a:ext cx="7772400" cy="1143000"/>
          </a:xfrm>
        </p:spPr>
        <p:txBody>
          <a:bodyPr>
            <a:normAutofit/>
          </a:bodyPr>
          <a:lstStyle/>
          <a:p>
            <a:r>
              <a:rPr lang="en-US" sz="4000" b="1" dirty="0">
                <a:solidFill>
                  <a:schemeClr val="tx1"/>
                </a:solidFill>
                <a:latin typeface="Arial" charset="0"/>
                <a:ea typeface="Arial" charset="0"/>
                <a:cs typeface="Arial" charset="0"/>
              </a:rPr>
              <a:t>Example Programs</a:t>
            </a:r>
          </a:p>
        </p:txBody>
      </p:sp>
      <p:sp>
        <p:nvSpPr>
          <p:cNvPr id="3" name="Content Placeholder 2"/>
          <p:cNvSpPr>
            <a:spLocks noGrp="1"/>
          </p:cNvSpPr>
          <p:nvPr>
            <p:ph idx="1"/>
          </p:nvPr>
        </p:nvSpPr>
        <p:spPr>
          <a:xfrm>
            <a:off x="152400" y="1414463"/>
            <a:ext cx="8991600" cy="4953000"/>
          </a:xfrm>
        </p:spPr>
        <p:txBody>
          <a:bodyPr>
            <a:noAutofit/>
          </a:bodyPr>
          <a:lstStyle/>
          <a:p>
            <a:pPr>
              <a:spcAft>
                <a:spcPts val="600"/>
              </a:spcAft>
            </a:pPr>
            <a:r>
              <a:rPr lang="en-US" sz="2400" b="1" dirty="0">
                <a:latin typeface="Arial" charset="0"/>
                <a:ea typeface="Arial" charset="0"/>
                <a:cs typeface="Arial" charset="0"/>
              </a:rPr>
              <a:t>Colorado</a:t>
            </a:r>
          </a:p>
          <a:p>
            <a:pPr lvl="1">
              <a:spcAft>
                <a:spcPts val="600"/>
              </a:spcAft>
            </a:pPr>
            <a:r>
              <a:rPr lang="en-US" sz="2000" dirty="0">
                <a:latin typeface="Arial" charset="0"/>
                <a:ea typeface="Arial" charset="0"/>
                <a:cs typeface="Arial" charset="0"/>
              </a:rPr>
              <a:t> </a:t>
            </a:r>
            <a:r>
              <a:rPr lang="en-US" sz="2000" dirty="0">
                <a:latin typeface="Arial" charset="0"/>
                <a:ea typeface="Arial" charset="0"/>
                <a:cs typeface="Arial" charset="0"/>
                <a:hlinkClick r:id="rId3"/>
              </a:rPr>
              <a:t>http://www.civhc.org/</a:t>
            </a:r>
            <a:endParaRPr lang="en-US" sz="2000" dirty="0">
              <a:latin typeface="Arial" charset="0"/>
              <a:ea typeface="Arial" charset="0"/>
              <a:cs typeface="Arial" charset="0"/>
            </a:endParaRPr>
          </a:p>
          <a:p>
            <a:pPr>
              <a:spcAft>
                <a:spcPts val="600"/>
              </a:spcAft>
            </a:pPr>
            <a:endParaRPr lang="en-US" sz="2400" dirty="0">
              <a:latin typeface="Arial" charset="0"/>
              <a:ea typeface="Arial" charset="0"/>
              <a:cs typeface="Arial" charset="0"/>
            </a:endParaRPr>
          </a:p>
          <a:p>
            <a:pPr>
              <a:spcAft>
                <a:spcPts val="600"/>
              </a:spcAft>
            </a:pPr>
            <a:r>
              <a:rPr lang="en-US" sz="2400" b="1" dirty="0">
                <a:latin typeface="Arial" charset="0"/>
                <a:ea typeface="Arial" charset="0"/>
                <a:cs typeface="Arial" charset="0"/>
              </a:rPr>
              <a:t>Wisconsin</a:t>
            </a:r>
            <a:endParaRPr lang="en-US" sz="2400" b="1" dirty="0">
              <a:solidFill>
                <a:srgbClr val="002060"/>
              </a:solidFill>
              <a:latin typeface="Arial" charset="0"/>
              <a:ea typeface="Arial" charset="0"/>
              <a:cs typeface="Arial" charset="0"/>
              <a:hlinkClick r:id="rId4"/>
            </a:endParaRPr>
          </a:p>
          <a:p>
            <a:pPr lvl="1">
              <a:spcAft>
                <a:spcPts val="600"/>
              </a:spcAft>
            </a:pPr>
            <a:r>
              <a:rPr lang="en-US" sz="2000" dirty="0">
                <a:latin typeface="Arial" charset="0"/>
                <a:ea typeface="Arial" charset="0"/>
                <a:cs typeface="Arial" charset="0"/>
                <a:hlinkClick r:id="rId4"/>
              </a:rPr>
              <a:t>http://wisconsinhealthinfo.org</a:t>
            </a:r>
            <a:endParaRPr lang="en-US" sz="2000" dirty="0">
              <a:latin typeface="Arial" charset="0"/>
              <a:ea typeface="Arial" charset="0"/>
              <a:cs typeface="Arial" charset="0"/>
            </a:endParaRPr>
          </a:p>
          <a:p>
            <a:pPr>
              <a:spcAft>
                <a:spcPts val="600"/>
              </a:spcAft>
            </a:pPr>
            <a:endParaRPr lang="en-US" sz="2400" dirty="0">
              <a:latin typeface="Arial" charset="0"/>
              <a:ea typeface="Arial" charset="0"/>
              <a:cs typeface="Arial" charset="0"/>
            </a:endParaRPr>
          </a:p>
          <a:p>
            <a:pPr>
              <a:spcAft>
                <a:spcPts val="600"/>
              </a:spcAft>
            </a:pPr>
            <a:r>
              <a:rPr lang="en-US" sz="2400" b="1" dirty="0">
                <a:latin typeface="Arial" charset="0"/>
                <a:ea typeface="Arial" charset="0"/>
                <a:cs typeface="Arial" charset="0"/>
              </a:rPr>
              <a:t>Arkansas</a:t>
            </a:r>
          </a:p>
          <a:p>
            <a:pPr lvl="1">
              <a:spcAft>
                <a:spcPts val="600"/>
              </a:spcAft>
            </a:pPr>
            <a:r>
              <a:rPr lang="en-US" sz="2000" dirty="0">
                <a:latin typeface="Arial" charset="0"/>
                <a:ea typeface="Arial" charset="0"/>
                <a:cs typeface="Arial" charset="0"/>
                <a:hlinkClick r:id="rId5"/>
              </a:rPr>
              <a:t>https://www.arkansasapcd.net/Home</a:t>
            </a:r>
            <a:endParaRPr lang="en-US" sz="2000" dirty="0">
              <a:latin typeface="Arial" charset="0"/>
              <a:ea typeface="Arial" charset="0"/>
              <a:cs typeface="Arial" charset="0"/>
            </a:endParaRPr>
          </a:p>
          <a:p>
            <a:pPr lvl="1">
              <a:spcAft>
                <a:spcPts val="600"/>
              </a:spcAft>
            </a:pPr>
            <a:endParaRPr lang="en-US" sz="2000" dirty="0">
              <a:latin typeface="Arial" charset="0"/>
              <a:ea typeface="Arial" charset="0"/>
              <a:cs typeface="Arial" charset="0"/>
            </a:endParaRPr>
          </a:p>
        </p:txBody>
      </p:sp>
      <p:pic>
        <p:nvPicPr>
          <p:cNvPr id="4" name="Picture 3"/>
          <p:cNvPicPr>
            <a:picLocks noChangeAspect="1"/>
          </p:cNvPicPr>
          <p:nvPr/>
        </p:nvPicPr>
        <p:blipFill>
          <a:blip r:embed="rId6"/>
          <a:stretch>
            <a:fillRect/>
          </a:stretch>
        </p:blipFill>
        <p:spPr>
          <a:xfrm>
            <a:off x="3448050" y="1013152"/>
            <a:ext cx="1905000" cy="1894417"/>
          </a:xfrm>
          <a:prstGeom prst="rect">
            <a:avLst/>
          </a:prstGeom>
        </p:spPr>
      </p:pic>
      <p:pic>
        <p:nvPicPr>
          <p:cNvPr id="5" name="Picture 4"/>
          <p:cNvPicPr>
            <a:picLocks noChangeAspect="1"/>
          </p:cNvPicPr>
          <p:nvPr/>
        </p:nvPicPr>
        <p:blipFill>
          <a:blip r:embed="rId7"/>
          <a:stretch>
            <a:fillRect/>
          </a:stretch>
        </p:blipFill>
        <p:spPr>
          <a:xfrm>
            <a:off x="4648200" y="3288908"/>
            <a:ext cx="3257550" cy="602055"/>
          </a:xfrm>
          <a:prstGeom prst="rect">
            <a:avLst/>
          </a:prstGeom>
        </p:spPr>
      </p:pic>
      <p:pic>
        <p:nvPicPr>
          <p:cNvPr id="6" name="Picture 5"/>
          <p:cNvPicPr>
            <a:picLocks noChangeAspect="1"/>
          </p:cNvPicPr>
          <p:nvPr/>
        </p:nvPicPr>
        <p:blipFill>
          <a:blip r:embed="rId8"/>
          <a:stretch>
            <a:fillRect/>
          </a:stretch>
        </p:blipFill>
        <p:spPr>
          <a:xfrm>
            <a:off x="5238750" y="4517883"/>
            <a:ext cx="3905250" cy="1091287"/>
          </a:xfrm>
          <a:prstGeom prst="rect">
            <a:avLst/>
          </a:prstGeom>
        </p:spPr>
      </p:pic>
    </p:spTree>
    <p:extLst>
      <p:ext uri="{BB962C8B-B14F-4D97-AF65-F5344CB8AC3E}">
        <p14:creationId xmlns:p14="http://schemas.microsoft.com/office/powerpoint/2010/main" val="2035117802"/>
      </p:ext>
    </p:extLst>
  </p:cSld>
  <p:clrMapOvr>
    <a:masterClrMapping/>
  </p:clrMapOvr>
</p:sld>
</file>

<file path=ppt/theme/theme1.xml><?xml version="1.0" encoding="utf-8"?>
<a:theme xmlns:a="http://schemas.openxmlformats.org/drawingml/2006/main" name="BMI EAB Draf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uk">
  <a:themeElements>
    <a:clrScheme name="UK Primary Palette">
      <a:dk1>
        <a:sysClr val="windowText" lastClr="000000"/>
      </a:dk1>
      <a:lt1>
        <a:sysClr val="window" lastClr="FFFFFF"/>
      </a:lt1>
      <a:dk2>
        <a:srgbClr val="0C377B"/>
      </a:dk2>
      <a:lt2>
        <a:srgbClr val="EEECE1"/>
      </a:lt2>
      <a:accent1>
        <a:srgbClr val="007CB7"/>
      </a:accent1>
      <a:accent2>
        <a:srgbClr val="162355"/>
      </a:accent2>
      <a:accent3>
        <a:srgbClr val="B8BAB3"/>
      </a:accent3>
      <a:accent4>
        <a:srgbClr val="4A4D4D"/>
      </a:accent4>
      <a:accent5>
        <a:srgbClr val="007CB7"/>
      </a:accent5>
      <a:accent6>
        <a:srgbClr val="0C377B"/>
      </a:accent6>
      <a:hlink>
        <a:srgbClr val="0C377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7DAFA53E-F859-CC44-96F1-A6ED5D074B22}" vid="{0CC750E7-BBEC-154F-89E0-C535598439C3}"/>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BMI EAB Draft</Template>
  <TotalTime>6898</TotalTime>
  <Words>903</Words>
  <Application>Microsoft Macintosh PowerPoint</Application>
  <PresentationFormat>Overhead</PresentationFormat>
  <Paragraphs>175</Paragraphs>
  <Slides>16</Slides>
  <Notes>16</Notes>
  <HiddenSlides>0</HiddenSlides>
  <MMClips>0</MMClips>
  <ScaleCrop>false</ScaleCrop>
  <HeadingPairs>
    <vt:vector size="8" baseType="variant">
      <vt:variant>
        <vt:lpstr>Fonts Used</vt:lpstr>
      </vt:variant>
      <vt:variant>
        <vt:i4>4</vt:i4>
      </vt:variant>
      <vt:variant>
        <vt:lpstr>Theme</vt:lpstr>
      </vt:variant>
      <vt:variant>
        <vt:i4>7</vt:i4>
      </vt:variant>
      <vt:variant>
        <vt:lpstr>Embedded OLE Servers</vt:lpstr>
      </vt:variant>
      <vt:variant>
        <vt:i4>1</vt:i4>
      </vt:variant>
      <vt:variant>
        <vt:lpstr>Slide Titles</vt:lpstr>
      </vt:variant>
      <vt:variant>
        <vt:i4>16</vt:i4>
      </vt:variant>
    </vt:vector>
  </HeadingPairs>
  <TitlesOfParts>
    <vt:vector size="28" baseType="lpstr">
      <vt:lpstr>Arial</vt:lpstr>
      <vt:lpstr>Calibri</vt:lpstr>
      <vt:lpstr>Verdana</vt:lpstr>
      <vt:lpstr>Wingdings</vt:lpstr>
      <vt:lpstr>BMI EAB Draft</vt:lpstr>
      <vt:lpstr>1_Office Theme</vt:lpstr>
      <vt:lpstr>3_Office Theme</vt:lpstr>
      <vt:lpstr>2_Office Theme</vt:lpstr>
      <vt:lpstr>4_Office Theme</vt:lpstr>
      <vt:lpstr>5_Office Theme</vt:lpstr>
      <vt:lpstr>uk</vt:lpstr>
      <vt:lpstr>Worksheet</vt:lpstr>
      <vt:lpstr>Developing the APCD in Kentucky  The Kentucky Health Data Trust  </vt:lpstr>
      <vt:lpstr>Agenda</vt:lpstr>
      <vt:lpstr>PowerPoint Presentation</vt:lpstr>
      <vt:lpstr>PowerPoint Presentation</vt:lpstr>
      <vt:lpstr>APCDs Engage Consumers</vt:lpstr>
      <vt:lpstr>PowerPoint Presentation</vt:lpstr>
      <vt:lpstr>APCDs supply data for:</vt:lpstr>
      <vt:lpstr>PowerPoint Presentation</vt:lpstr>
      <vt:lpstr>Example Programs</vt:lpstr>
      <vt:lpstr>PowerPoint Presentation</vt:lpstr>
      <vt:lpstr>PowerPoint Presentation</vt:lpstr>
      <vt:lpstr>KyHDT     Kentucky’s Vision of APCD           The Health Data Trust</vt:lpstr>
      <vt:lpstr>PowerPoint Presentation</vt:lpstr>
      <vt:lpstr>Proposed Organization</vt:lpstr>
      <vt:lpstr>Why UK</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Talbert, Jeffery</dc:creator>
  <cp:lastModifiedBy>Microsoft Office User</cp:lastModifiedBy>
  <cp:revision>103</cp:revision>
  <cp:lastPrinted>2019-04-11T14:11:38Z</cp:lastPrinted>
  <dcterms:created xsi:type="dcterms:W3CDTF">2015-08-12T14:28:03Z</dcterms:created>
  <dcterms:modified xsi:type="dcterms:W3CDTF">2019-04-11T19:04:32Z</dcterms:modified>
</cp:coreProperties>
</file>