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400" d="100"/>
          <a:sy n="400" d="100"/>
        </p:scale>
        <p:origin x="-13506" y="-2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AF25-370C-4644-B24D-CA43E2C3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8606-A615-4472-8862-9372C800C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72FE-2862-4716-9F87-879EEAB6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99737-617F-46E3-89D4-EF33B6AC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3A5E-7C26-49FD-8A2C-6ACB656D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06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23E7-FD02-47A1-BA95-0A394016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BE112-C3A6-4733-8A2E-11339A69C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CE81-12B7-4370-B4FE-14E6BF71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8591-EF2B-4399-9891-57A4353A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DB83-7070-4D5B-8244-2777353A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4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58699-7960-46E3-84E8-86065A0E1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E5373-6F8F-4A20-8BCA-98EA0165E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ED7F-CF43-459C-9EC5-D3571A59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281B1-2177-467B-B684-F812FE0F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5FA4-8B01-4812-BB16-AF998699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4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CA62-73A7-4118-BBF4-6296C734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C1AE-ED83-4A69-86D2-A6CE0962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F82B-5DCC-4153-9B3C-0DD339DA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25DC-0A9A-4841-B392-29C4F0B8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67DA-9CF6-4834-8B5C-17287903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60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AEA7-0EE8-42C0-95C0-7A43EA5F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17AA-1CA5-4F0B-88A2-4404F004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3B7B-3641-4A2B-A2B4-D538744D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8637-B74A-4F6E-8B0C-3CCE980D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8269-AA62-4643-BC50-E08AC21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2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03BB-77B9-4D6A-B867-8E9D3B3A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CA75-D04E-4FEB-9037-976479CED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06544-A855-4F10-806F-AA80D38E6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55579-2B2E-4C13-96A4-39580BD8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F7D82-F287-498C-B9F4-8E7AC5EC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CF9F1-7EF5-4CF6-A748-D6C4B894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6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E3FA-D120-4AE9-800A-E1680749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5774-D03D-4E33-BE0A-1432AB5D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326D8-4712-4B22-A891-CC60EC07E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6140E-0791-4C8F-B0CE-17D164DD3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08C0F-E935-4FD9-B165-64DC44F2F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BBD0D-CBAA-4425-B178-331D410F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B1EBA-D9C0-4A66-8325-FA0C896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764F5-0B71-4BED-B928-C84ED508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43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396A-64B6-4EB1-B312-ADAE4130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699-0201-4A24-B8B1-04410503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4828-017B-4714-BD35-ED146E55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C6E9E-0A23-47FF-AF52-9C8749F0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66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00CF3-19F4-4B21-A709-303FC773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5A4EC-6C5F-477F-AA38-F27C04D5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DFEC7-6C41-48FB-8B7D-5AAC6968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55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3831-90D6-4A5F-93AE-2DC6EC1A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F3BD-9E2D-464E-9EEC-572501BD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8CBEA-FDD9-483D-BDA3-322FEAE6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15AB1-8C6A-4747-BB72-D920F71A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E4F3D-D4CE-426B-BF9E-D4BAC88E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1324E-4BFA-4C56-9607-B36D959E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5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C2DB-A75E-465B-9580-CF4A12EE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3009-B597-45E2-A351-3EED16A14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C4B61-2D43-456C-8409-54E6B675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4594-C8D2-4261-9AF7-BDEB25B4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18658-99C8-4F14-A22D-5F51743A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BFB9D-04E7-46F5-BECC-85FDF3DD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22DD8-BD85-47B5-92CF-5AD2317A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025D-54B9-4680-8250-2E0CD7D0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7F55-5D53-4C81-8B9C-07080280E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3442-F797-4290-B0A9-E6CBE207BC38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B58F-3FC1-4C0F-B5D1-CA3E65CE9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E6E4-9E76-4EEE-96CB-51F226FF3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1ABA-7A8E-46BC-9E57-67F5628FA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86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sitting, bed, small&#10;&#10;Description automatically generated">
            <a:extLst>
              <a:ext uri="{FF2B5EF4-FFF2-40B4-BE49-F238E27FC236}">
                <a16:creationId xmlns:a16="http://schemas.microsoft.com/office/drawing/2014/main" id="{D2ABBD40-41FF-4780-ABA5-744B45C49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1" t="41771" r="41771" b="41771"/>
          <a:stretch/>
        </p:blipFill>
        <p:spPr>
          <a:xfrm>
            <a:off x="-196970" y="-1395502"/>
            <a:ext cx="12223870" cy="9167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103EB2-55F4-4E39-A8F5-EDF829CEAB35}"/>
              </a:ext>
            </a:extLst>
          </p:cNvPr>
          <p:cNvCxnSpPr/>
          <p:nvPr/>
        </p:nvCxnSpPr>
        <p:spPr>
          <a:xfrm>
            <a:off x="4933950" y="253365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81760-B122-4D54-AC8B-64ADEF9E00DB}"/>
              </a:ext>
            </a:extLst>
          </p:cNvPr>
          <p:cNvCxnSpPr>
            <a:cxnSpLocks/>
          </p:cNvCxnSpPr>
          <p:nvPr/>
        </p:nvCxnSpPr>
        <p:spPr>
          <a:xfrm>
            <a:off x="3009900" y="3886200"/>
            <a:ext cx="5248275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7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small, sitting, table&#10;&#10;Description automatically generated">
            <a:extLst>
              <a:ext uri="{FF2B5EF4-FFF2-40B4-BE49-F238E27FC236}">
                <a16:creationId xmlns:a16="http://schemas.microsoft.com/office/drawing/2014/main" id="{FF5652A4-13BB-4C71-B0E1-95A5DD612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34615" r="34615" b="34615"/>
          <a:stretch/>
        </p:blipFill>
        <p:spPr>
          <a:xfrm>
            <a:off x="1930774" y="105508"/>
            <a:ext cx="9318732" cy="69904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3DA4B9-A1F6-4579-B40D-AF22E6644F33}"/>
              </a:ext>
            </a:extLst>
          </p:cNvPr>
          <p:cNvCxnSpPr/>
          <p:nvPr/>
        </p:nvCxnSpPr>
        <p:spPr>
          <a:xfrm>
            <a:off x="3932360" y="2446460"/>
            <a:ext cx="529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53B40-5D06-49AB-B499-10CFED2D28FE}"/>
              </a:ext>
            </a:extLst>
          </p:cNvPr>
          <p:cNvCxnSpPr>
            <a:cxnSpLocks/>
          </p:cNvCxnSpPr>
          <p:nvPr/>
        </p:nvCxnSpPr>
        <p:spPr>
          <a:xfrm flipV="1">
            <a:off x="6038850" y="2152650"/>
            <a:ext cx="1781175" cy="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Wilkinson</dc:creator>
  <cp:lastModifiedBy>Rob Wilkinson</cp:lastModifiedBy>
  <cp:revision>3</cp:revision>
  <dcterms:created xsi:type="dcterms:W3CDTF">2019-10-31T12:54:22Z</dcterms:created>
  <dcterms:modified xsi:type="dcterms:W3CDTF">2019-10-31T14:09:45Z</dcterms:modified>
</cp:coreProperties>
</file>