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htinen Eeva" initials="LE" lastIdx="5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005EB8"/>
    <a:srgbClr val="FFFFFF"/>
    <a:srgbClr val="EF363B"/>
    <a:srgbClr val="00965E"/>
    <a:srgbClr val="EE353B"/>
    <a:srgbClr val="FF0000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0094" autoAdjust="0"/>
  </p:normalViewPr>
  <p:slideViewPr>
    <p:cSldViewPr snapToGrid="0" snapToObjects="1">
      <p:cViewPr>
        <p:scale>
          <a:sx n="130" d="100"/>
          <a:sy n="130" d="100"/>
        </p:scale>
        <p:origin x="1056" y="-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CC29D-C729-694F-A788-B5007BCA57F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0BB66-2831-4C42-9675-9DAB39629B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AFD53-F29D-C94E-BF8B-0D8B7431C95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64E42-DED0-9246-9B1B-B67105F62D4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4E42-DED0-9246-9B1B-B67105F62D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remember</a:t>
            </a:r>
            <a:endParaRPr lang="fi-FI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Don´t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paste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text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straight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fi-FI" baseline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i-FI" baseline="0" dirty="0" err="1"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fi-FI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fi-FI" baseline="0" dirty="0">
                <a:latin typeface="Arial" panose="020B0604020202020204" pitchFamily="34" charset="0"/>
                <a:cs typeface="Arial" panose="020B0604020202020204" pitchFamily="34" charset="0"/>
              </a:rPr>
              <a:t> text </a:t>
            </a:r>
            <a:r>
              <a:rPr lang="fi-FI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fi-FI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formatting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placing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text to ppt.</a:t>
            </a:r>
          </a:p>
          <a:p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i-FI" b="1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fi-FI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Choose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"Insert / Header &amp; Footer"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change footer text.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In the panel you can change the footer, page number and date options.</a:t>
            </a:r>
          </a:p>
          <a:p>
            <a:pPr marL="457200" indent="-4572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Hyvä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muistaa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Älä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kopioi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tekstiä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suoraan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muista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sovelluksista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tai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dokumenteista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etteivät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pohjan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valmiit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muotoiluasetukset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muuttuisi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Käytä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esimerkiksi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Notepadia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poistaaksesi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tekstistä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valmiit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muotoiluasetukset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Näin</a:t>
            </a:r>
            <a:r>
              <a:rPr lang="en-US" b="1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lisäät</a:t>
            </a:r>
            <a:r>
              <a:rPr lang="en-US" b="1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baseline="0" dirty="0" err="1">
                <a:latin typeface="Arial" panose="020B0604020202020204" pitchFamily="34" charset="0"/>
                <a:cs typeface="Arial" panose="020B0604020202020204" pitchFamily="34" charset="0"/>
              </a:rPr>
              <a:t>ylä</a:t>
            </a:r>
            <a:r>
              <a:rPr lang="en-US" b="1" baseline="0" dirty="0">
                <a:latin typeface="Arial" panose="020B0604020202020204" pitchFamily="34" charset="0"/>
                <a:cs typeface="Arial" panose="020B0604020202020204" pitchFamily="34" charset="0"/>
              </a:rPr>
              <a:t>- tai </a:t>
            </a:r>
            <a:r>
              <a:rPr lang="en-US" b="1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alatunnisteet</a:t>
            </a:r>
            <a:endParaRPr lang="en-US" b="1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Valitse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baseline="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0" i="1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Lisää</a:t>
            </a:r>
            <a:r>
              <a:rPr lang="en-US" b="0" i="1" baseline="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b="0" i="1" baseline="0" dirty="0" err="1">
                <a:latin typeface="Arial" panose="020B0604020202020204" pitchFamily="34" charset="0"/>
                <a:cs typeface="Arial" panose="020B0604020202020204" pitchFamily="34" charset="0"/>
              </a:rPr>
              <a:t>Ylä</a:t>
            </a:r>
            <a:r>
              <a:rPr lang="en-US" b="0" i="1" baseline="0" dirty="0">
                <a:latin typeface="Arial" panose="020B0604020202020204" pitchFamily="34" charset="0"/>
                <a:cs typeface="Arial" panose="020B0604020202020204" pitchFamily="34" charset="0"/>
              </a:rPr>
              <a:t>- ja </a:t>
            </a:r>
            <a:r>
              <a:rPr lang="en-US" b="0" i="1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alatunniste</a:t>
            </a:r>
            <a:r>
              <a:rPr lang="en-US" b="0" i="1" baseline="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Font typeface="+mj-lt"/>
              <a:buNone/>
            </a:pP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Valintaikkunassa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voit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muuttaa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ylä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- ja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alatunnisteiden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sivunumeroinnin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päivämäärän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asetuksia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Uuden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sivun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luominen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dirty="0"/>
              <a:t>Valitse valikosta ”</a:t>
            </a:r>
            <a:r>
              <a:rPr lang="fi-FI" i="1" dirty="0"/>
              <a:t>Aloitus / Uusi dia” </a:t>
            </a:r>
            <a:r>
              <a:rPr lang="fi-FI" dirty="0"/>
              <a:t>jolloin saat näkyviin listan valmiiksi määritellyistä mallipohjista.</a:t>
            </a:r>
          </a:p>
          <a:p>
            <a:pPr marL="0" indent="0">
              <a:buNone/>
            </a:pPr>
            <a:r>
              <a:rPr lang="fi-FI" dirty="0"/>
              <a:t>Voit myös muuttaa olemassa olevan sivun ilmettä valikosta ”</a:t>
            </a:r>
            <a:r>
              <a:rPr lang="fi-FI" i="1" dirty="0"/>
              <a:t>Aloitus / Asettelu”</a:t>
            </a:r>
            <a:r>
              <a:rPr lang="fi-FI" dirty="0"/>
              <a:t>, jolloin saat näkyviin listan mallipohjan sivuista. </a:t>
            </a:r>
            <a:endParaRPr lang="fi-FI" b="0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4E42-DED0-9246-9B1B-B67105F62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hyperlink" Target="https://www.facebook.com/aaltobiz/" TargetMode="External"/><Relationship Id="rId7" Type="http://schemas.openxmlformats.org/officeDocument/2006/relationships/hyperlink" Target="https://twitter.com/AaltoBIZ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://biz.aalto.fi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hyperlink" Target="http://www.aalto.fi/snapchat/" TargetMode="External"/><Relationship Id="rId5" Type="http://schemas.openxmlformats.org/officeDocument/2006/relationships/hyperlink" Target="https://www.instagram.com/aaltouniversity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www.youtube.com/user/aaltouniversity" TargetMode="External"/><Relationship Id="rId1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Header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31800" y="1638135"/>
            <a:ext cx="7948556" cy="663264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1800" y="2571750"/>
            <a:ext cx="7998597" cy="501388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No Image - Sub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5966372" y="4215388"/>
            <a:ext cx="2464025" cy="294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5966372" y="4509807"/>
            <a:ext cx="2464025" cy="294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5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Body slide - Text - 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 userDrawn="1"/>
        </p:nvSpPr>
        <p:spPr>
          <a:xfrm>
            <a:off x="-1066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87339" y="1347789"/>
            <a:ext cx="4150122" cy="293891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100" b="1" smtClean="0">
                <a:solidFill>
                  <a:srgbClr val="FFFFFF"/>
                </a:solidFill>
              </a:defRPr>
            </a:lvl1pPr>
            <a:lvl2pPr marL="628650" indent="-285750">
              <a:buFont typeface="Arial" panose="020B0604020202020204" pitchFamily="34" charset="0"/>
              <a:buChar char="•"/>
              <a:defRPr sz="2100">
                <a:solidFill>
                  <a:srgbClr val="FFFFFF"/>
                </a:solidFill>
              </a:defRPr>
            </a:lvl2pPr>
            <a:lvl3pPr marL="804863" indent="-176213"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8" y="21510"/>
            <a:ext cx="8497093" cy="11534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706540" y="1347788"/>
            <a:ext cx="4077891" cy="294060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000" b="1">
                <a:solidFill>
                  <a:srgbClr val="FFFFFF"/>
                </a:solidFill>
              </a:defRPr>
            </a:lvl1pPr>
            <a:lvl2pPr marL="628650" indent="-285750">
              <a:buFont typeface="Arial" panose="020B0604020202020204" pitchFamily="34" charset="0"/>
              <a:buChar char="•"/>
              <a:defRPr sz="2100">
                <a:solidFill>
                  <a:srgbClr val="FFFFFF"/>
                </a:solidFill>
              </a:defRPr>
            </a:lvl2pPr>
            <a:lvl3pPr marL="804863" indent="-176213"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</p:txBody>
      </p:sp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62DDC196-D49A-4DB6-A68D-238E3C73DA3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1265EED-F2E6-43DA-B5C9-706015FF2F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11BD5-68CE-472A-A314-532B85BA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95" userDrawn="1">
          <p15:clr>
            <a:srgbClr val="FBAE40"/>
          </p15:clr>
        </p15:guide>
        <p15:guide id="2" pos="2965" userDrawn="1">
          <p15:clr>
            <a:srgbClr val="FBAE40"/>
          </p15:clr>
        </p15:guide>
        <p15:guide id="3" orient="horz" pos="84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Body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8" y="28435"/>
            <a:ext cx="8497093" cy="10070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 </a:t>
            </a:r>
          </a:p>
        </p:txBody>
      </p:sp>
      <p:sp>
        <p:nvSpPr>
          <p:cNvPr id="6" name="Table Placeholder 12">
            <a:extLst>
              <a:ext uri="{FF2B5EF4-FFF2-40B4-BE49-F238E27FC236}">
                <a16:creationId xmlns:a16="http://schemas.microsoft.com/office/drawing/2014/main" id="{D90CC8CD-0F46-F240-AF4E-99DE2A9ECF91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287338" y="1208314"/>
            <a:ext cx="8497093" cy="3075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4CDEE4-AFAC-4BB1-B02E-FDE939F20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2C686F0-0C1B-46BD-9DE7-A93BAA6AC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9" name="Alatunnisteen paikkamerkki 1">
            <a:extLst>
              <a:ext uri="{FF2B5EF4-FFF2-40B4-BE49-F238E27FC236}">
                <a16:creationId xmlns:a16="http://schemas.microsoft.com/office/drawing/2014/main" id="{4338FCB4-9412-423F-84B9-91EDDBA2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20564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00" userDrawn="1">
          <p15:clr>
            <a:srgbClr val="FBAE40"/>
          </p15:clr>
        </p15:guide>
        <p15:guide id="4" pos="5534" userDrawn="1">
          <p15:clr>
            <a:srgbClr val="FBAE40"/>
          </p15:clr>
        </p15:guide>
        <p15:guide id="5" orient="horz" pos="327" userDrawn="1">
          <p15:clr>
            <a:srgbClr val="FBAE40"/>
          </p15:clr>
        </p15:guide>
        <p15:guide id="6" pos="2795" userDrawn="1">
          <p15:clr>
            <a:srgbClr val="FBAE40"/>
          </p15:clr>
        </p15:guide>
        <p15:guide id="7" pos="296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Body slide -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4" name="Table Placeholder 12">
            <a:extLst>
              <a:ext uri="{FF2B5EF4-FFF2-40B4-BE49-F238E27FC236}">
                <a16:creationId xmlns:a16="http://schemas.microsoft.com/office/drawing/2014/main" id="{BBBD8CFA-2274-400B-84ED-AD95B6C224E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287338" y="1198547"/>
            <a:ext cx="5486014" cy="1443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93B047F6-3228-402F-9203-526F72E0AFAD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287338" y="2803849"/>
            <a:ext cx="5486014" cy="14801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</p:txBody>
      </p:sp>
      <p:sp>
        <p:nvSpPr>
          <p:cNvPr id="2" name="Suorakulmio 1"/>
          <p:cNvSpPr/>
          <p:nvPr userDrawn="1"/>
        </p:nvSpPr>
        <p:spPr>
          <a:xfrm>
            <a:off x="6288119" y="1198545"/>
            <a:ext cx="2167128" cy="31120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13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8" y="27451"/>
            <a:ext cx="8167909" cy="10095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4722C4-26CA-4157-95A3-B7176EEF8B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8279" y="1450909"/>
            <a:ext cx="1624668" cy="262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lang="en-US" sz="1700" b="1" kern="1200" dirty="0" smtClean="0">
                <a:solidFill>
                  <a:schemeClr val="bg1"/>
                </a:solidFill>
                <a:latin typeface="+mn-lt"/>
                <a:ea typeface="Arial Hebrew Scholar" charset="-79"/>
                <a:cs typeface="Arial Hebrew Scholar" charset="-79"/>
              </a:defRPr>
            </a:lvl1pPr>
            <a:lvl2pPr>
              <a:defRPr lang="en-US" sz="1500" b="1" kern="1200" dirty="0" smtClean="0">
                <a:solidFill>
                  <a:schemeClr val="bg1"/>
                </a:solidFill>
                <a:latin typeface="+mn-lt"/>
                <a:ea typeface="Arial Hebrew Scholar" charset="-79"/>
                <a:cs typeface="Arial Hebrew Scholar" charset="-79"/>
              </a:defRPr>
            </a:lvl2pPr>
            <a:lvl3pPr>
              <a:defRPr lang="en-US" sz="1500" b="1" kern="1200" dirty="0" smtClean="0">
                <a:solidFill>
                  <a:schemeClr val="bg1"/>
                </a:solidFill>
                <a:latin typeface="+mn-lt"/>
                <a:ea typeface="Arial Hebrew Scholar" charset="-79"/>
                <a:cs typeface="Arial Hebrew Scholar" charset="-79"/>
              </a:defRPr>
            </a:lvl3pPr>
            <a:lvl4pPr>
              <a:defRPr lang="en-US" sz="1500" b="1" kern="1200" dirty="0" smtClean="0">
                <a:solidFill>
                  <a:schemeClr val="bg1"/>
                </a:solidFill>
                <a:latin typeface="+mn-lt"/>
                <a:ea typeface="Arial Hebrew Scholar" charset="-79"/>
                <a:cs typeface="Arial Hebrew Scholar" charset="-79"/>
              </a:defRPr>
            </a:lvl4pPr>
            <a:lvl5pPr>
              <a:defRPr lang="fi-FI" sz="1500" b="1" kern="1200" dirty="0">
                <a:solidFill>
                  <a:schemeClr val="bg1"/>
                </a:solidFill>
                <a:latin typeface="+mn-lt"/>
                <a:ea typeface="Arial Hebrew Scholar" charset="-79"/>
                <a:cs typeface="Arial Hebrew Scholar" charset="-79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DAB2CE-4212-44E9-B137-C1C680FB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E096FB-FCA1-4B5C-ACD6-0CEFB3F91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15" name="Alatunnisteen paikkamerkki 1">
            <a:extLst>
              <a:ext uri="{FF2B5EF4-FFF2-40B4-BE49-F238E27FC236}">
                <a16:creationId xmlns:a16="http://schemas.microsoft.com/office/drawing/2014/main" id="{3C30B25E-7918-4E31-B8C8-B2EDDFA11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43304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 Body slide - Black and red tex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B642BD-45BB-4F77-82AA-AE37473CB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1652838-FE86-4ABD-9F9D-AFD4E96BB5D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12" name="Alatunnisteen paikkamerkki 1">
            <a:extLst>
              <a:ext uri="{FF2B5EF4-FFF2-40B4-BE49-F238E27FC236}">
                <a16:creationId xmlns:a16="http://schemas.microsoft.com/office/drawing/2014/main" id="{0B96DB4D-EBEA-407A-A811-A01FA90FC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09161BE7-F8D2-4ACD-83CC-1D9839ED404B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654028" y="519112"/>
            <a:ext cx="5130403" cy="415362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>
                <a:solidFill>
                  <a:schemeClr val="tx1">
                    <a:alpha val="17000"/>
                  </a:schemeClr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chart</a:t>
            </a:r>
            <a:endParaRPr lang="fi-FI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F71F6C-31BF-8A4F-AA9D-13A108C26B8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87339" y="2615909"/>
            <a:ext cx="3015455" cy="1668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solidFill>
                  <a:schemeClr val="tx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818ADAA-0D73-2649-A90F-A489016A109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287339" y="394855"/>
            <a:ext cx="3015456" cy="187222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81" userDrawn="1">
          <p15:clr>
            <a:srgbClr val="FBAE40"/>
          </p15:clr>
        </p15:guide>
        <p15:guide id="2" pos="2302" userDrawn="1">
          <p15:clr>
            <a:srgbClr val="FBAE40"/>
          </p15:clr>
        </p15:guide>
        <p15:guide id="3" pos="553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 Process slide - Re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94503" y="27708"/>
            <a:ext cx="8489928" cy="995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36A9AB-7FD4-4A4D-8EF5-3255560CF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0831" y="2534491"/>
            <a:ext cx="1539000" cy="1753903"/>
          </a:xfrm>
          <a:prstGeom prst="rect">
            <a:avLst/>
          </a:prstGeom>
        </p:spPr>
        <p:txBody>
          <a:bodyPr lIns="0" tIns="0" rIns="0" bIns="0"/>
          <a:lstStyle>
            <a:lvl1pPr marL="81000" indent="-81000" algn="l" defTabSz="514436" rtl="0" eaLnBrk="1" latinLnBrk="0" hangingPunct="1">
              <a:lnSpc>
                <a:spcPct val="100000"/>
              </a:lnSpc>
              <a:buFont typeface="Arial" charset="0"/>
              <a:buChar char="•"/>
              <a:defRPr sz="1400" b="1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buNone/>
              <a:defRPr lang="en-US" sz="1350" b="1" kern="120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2pPr>
            <a:lvl3pPr>
              <a:buClr>
                <a:schemeClr val="bg1"/>
              </a:buClr>
              <a:defRPr sz="788">
                <a:solidFill>
                  <a:schemeClr val="bg1"/>
                </a:solidFill>
              </a:defRPr>
            </a:lvl3pPr>
          </a:lstStyle>
          <a:p>
            <a:pPr marL="81000" lvl="0" indent="-81000" algn="l" defTabSz="514436" rtl="0" eaLnBrk="1" latinLnBrk="0" hangingPunct="1">
              <a:lnSpc>
                <a:spcPts val="975"/>
              </a:lnSpc>
              <a:buFont typeface="Arial" charset="0"/>
              <a:buChar char="•"/>
            </a:pPr>
            <a:r>
              <a:rPr lang="fi-FI" dirty="0"/>
              <a:t>Add text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9987C57-966C-4855-9310-5E356BB3CB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9978" y="2536756"/>
            <a:ext cx="1539000" cy="2007182"/>
          </a:xfrm>
          <a:prstGeom prst="rect">
            <a:avLst/>
          </a:prstGeom>
        </p:spPr>
        <p:txBody>
          <a:bodyPr lIns="0" tIns="0" rIns="0" bIns="0"/>
          <a:lstStyle>
            <a:lvl1pPr marL="81000" marR="0" indent="-81000" algn="l" defTabSz="514436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400" b="1">
                <a:solidFill>
                  <a:schemeClr val="bg1"/>
                </a:solidFill>
              </a:defRPr>
            </a:lvl1pPr>
            <a:lvl2pPr marL="128588" indent="-128588">
              <a:lnSpc>
                <a:spcPts val="1600"/>
              </a:lnSpc>
              <a:buClr>
                <a:schemeClr val="bg1"/>
              </a:buClr>
              <a:defRPr lang="en-US" sz="1350" b="1" kern="120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2pPr>
          </a:lstStyle>
          <a:p>
            <a:pPr marL="81000" marR="0" lvl="0" indent="-81000" algn="l" defTabSz="514436" rtl="0" eaLnBrk="1" fontAlgn="auto" latinLnBrk="0" hangingPunct="1">
              <a:lnSpc>
                <a:spcPts val="975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i-FI" dirty="0"/>
              <a:t>Add text</a:t>
            </a:r>
          </a:p>
          <a:p>
            <a:pPr marL="81000" lvl="0" indent="-81000" algn="l" defTabSz="514436" rtl="0" eaLnBrk="1" latinLnBrk="0" hangingPunct="1">
              <a:lnSpc>
                <a:spcPts val="975"/>
              </a:lnSpc>
              <a:buFont typeface="Arial" charset="0"/>
              <a:buChar char="•"/>
            </a:pPr>
            <a:endParaRPr lang="fi-FI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AC2BD28-BA40-4C62-9684-204677B491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0020" y="1152407"/>
            <a:ext cx="1200623" cy="1193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1875" b="1" smtClean="0">
                <a:solidFill>
                  <a:schemeClr val="tx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2014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E8425B5-2F4C-4E05-8123-3A8B01FC87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09168" y="1152407"/>
            <a:ext cx="1200623" cy="1193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1875" b="1" smtClean="0">
                <a:solidFill>
                  <a:schemeClr val="tx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2015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C20D224-7563-4C76-AD81-513A7C882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3649" y="1152407"/>
            <a:ext cx="1200623" cy="1193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1875" b="1" smtClean="0">
                <a:solidFill>
                  <a:schemeClr val="tx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2016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E06BCED4-D727-4040-AD5B-6450A58ED4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84135" y="1152407"/>
            <a:ext cx="1200623" cy="1193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1875" b="1" smtClean="0">
                <a:solidFill>
                  <a:schemeClr val="tx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2017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294EAA4E-E8D4-4CC5-BDD1-70053B25FE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14621" y="1152407"/>
            <a:ext cx="1200623" cy="1193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1875" b="1" smtClean="0">
                <a:solidFill>
                  <a:schemeClr val="tx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2018</a:t>
            </a:r>
          </a:p>
        </p:txBody>
      </p:sp>
      <p:pic>
        <p:nvPicPr>
          <p:cNvPr id="16" name="Kuva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827BBD5-9E69-4D6A-ACDE-EC26CFE2F6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1501" y="2536756"/>
            <a:ext cx="1539000" cy="2007182"/>
          </a:xfrm>
          <a:prstGeom prst="rect">
            <a:avLst/>
          </a:prstGeom>
        </p:spPr>
        <p:txBody>
          <a:bodyPr lIns="0" tIns="0" rIns="0" bIns="0"/>
          <a:lstStyle>
            <a:lvl1pPr marL="81000" marR="0" indent="-81000" algn="l" defTabSz="514436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400" b="1">
                <a:solidFill>
                  <a:schemeClr val="bg1"/>
                </a:solidFill>
              </a:defRPr>
            </a:lvl1pPr>
            <a:lvl2pPr marL="128588" indent="-128588">
              <a:lnSpc>
                <a:spcPts val="1600"/>
              </a:lnSpc>
              <a:buClr>
                <a:schemeClr val="bg1"/>
              </a:buClr>
              <a:defRPr lang="en-US" sz="1350" b="1" kern="120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2pPr>
          </a:lstStyle>
          <a:p>
            <a:pPr marL="81000" marR="0" lvl="0" indent="-81000" algn="l" defTabSz="514436" rtl="0" eaLnBrk="1" fontAlgn="auto" latinLnBrk="0" hangingPunct="1">
              <a:lnSpc>
                <a:spcPts val="975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i-FI" dirty="0"/>
              <a:t>Add text</a:t>
            </a:r>
          </a:p>
          <a:p>
            <a:pPr marL="81000" lvl="0" indent="-81000" algn="l" defTabSz="514436" rtl="0" eaLnBrk="1" latinLnBrk="0" hangingPunct="1">
              <a:lnSpc>
                <a:spcPts val="975"/>
              </a:lnSpc>
              <a:buFont typeface="Arial" charset="0"/>
              <a:buChar char="•"/>
            </a:pPr>
            <a:endParaRPr lang="fi-FI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1BA48B8B-BD2C-4A39-82AF-63EB5DF45D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15995" y="2536756"/>
            <a:ext cx="1539000" cy="2007182"/>
          </a:xfrm>
          <a:prstGeom prst="rect">
            <a:avLst/>
          </a:prstGeom>
        </p:spPr>
        <p:txBody>
          <a:bodyPr lIns="0" tIns="0" rIns="0" bIns="0"/>
          <a:lstStyle>
            <a:lvl1pPr marL="81000" marR="0" indent="-81000" algn="l" defTabSz="514436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400" b="1">
                <a:solidFill>
                  <a:schemeClr val="bg1"/>
                </a:solidFill>
              </a:defRPr>
            </a:lvl1pPr>
            <a:lvl2pPr marL="128588" indent="-128588">
              <a:lnSpc>
                <a:spcPts val="1600"/>
              </a:lnSpc>
              <a:buClr>
                <a:schemeClr val="bg1"/>
              </a:buClr>
              <a:defRPr lang="en-US" sz="1350" b="1" kern="120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2pPr>
          </a:lstStyle>
          <a:p>
            <a:pPr marL="81000" marR="0" lvl="0" indent="-81000" algn="l" defTabSz="514436" rtl="0" eaLnBrk="1" fontAlgn="auto" latinLnBrk="0" hangingPunct="1">
              <a:lnSpc>
                <a:spcPts val="975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i-FI" dirty="0"/>
              <a:t>Add text</a:t>
            </a:r>
          </a:p>
          <a:p>
            <a:pPr marL="81000" lvl="0" indent="-81000" algn="l" defTabSz="514436" rtl="0" eaLnBrk="1" latinLnBrk="0" hangingPunct="1">
              <a:lnSpc>
                <a:spcPts val="975"/>
              </a:lnSpc>
              <a:buFont typeface="Arial" charset="0"/>
              <a:buChar char="•"/>
            </a:pPr>
            <a:endParaRPr lang="fi-FI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FDACDC4A-3163-4169-8C73-15CC127E50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47518" y="2536756"/>
            <a:ext cx="1539000" cy="2007182"/>
          </a:xfrm>
          <a:prstGeom prst="rect">
            <a:avLst/>
          </a:prstGeom>
        </p:spPr>
        <p:txBody>
          <a:bodyPr lIns="0" tIns="0" rIns="0" bIns="0"/>
          <a:lstStyle>
            <a:lvl1pPr marL="81000" marR="0" indent="-81000" algn="l" defTabSz="514436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400" b="1">
                <a:solidFill>
                  <a:schemeClr val="bg1"/>
                </a:solidFill>
              </a:defRPr>
            </a:lvl1pPr>
            <a:lvl2pPr marL="128588" indent="-128588">
              <a:lnSpc>
                <a:spcPts val="1600"/>
              </a:lnSpc>
              <a:buClr>
                <a:schemeClr val="bg1"/>
              </a:buClr>
              <a:defRPr lang="en-US" sz="1350" b="1" kern="120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2pPr>
          </a:lstStyle>
          <a:p>
            <a:pPr marL="81000" marR="0" lvl="0" indent="-81000" algn="l" defTabSz="514436" rtl="0" eaLnBrk="1" fontAlgn="auto" latinLnBrk="0" hangingPunct="1">
              <a:lnSpc>
                <a:spcPts val="975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i-FI" dirty="0"/>
              <a:t>Add text</a:t>
            </a:r>
          </a:p>
          <a:p>
            <a:pPr marL="81000" lvl="0" indent="-81000" algn="l" defTabSz="514436" rtl="0" eaLnBrk="1" latinLnBrk="0" hangingPunct="1">
              <a:lnSpc>
                <a:spcPts val="975"/>
              </a:lnSpc>
              <a:buFont typeface="Arial" charset="0"/>
              <a:buChar char="•"/>
            </a:pPr>
            <a:endParaRPr lang="fi-FI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7A6B884-331F-40FA-8908-119224136FDB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A749CABA-9FF3-45EA-9953-7B719CB699D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FF271C0B-E7D3-474B-A483-3CBA7656076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3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Process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uva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9F47391-4AC0-4F7E-BFA1-6D69FD784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EF0705C-E100-4768-B5FA-237B27E15CFD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17" name="Alatunnisteen paikkamerkki 1">
            <a:extLst>
              <a:ext uri="{FF2B5EF4-FFF2-40B4-BE49-F238E27FC236}">
                <a16:creationId xmlns:a16="http://schemas.microsoft.com/office/drawing/2014/main" id="{84C2D171-9BD9-4BE0-A001-56E727390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8" y="28264"/>
            <a:ext cx="8497093" cy="11366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AC2BD28-BA40-4C62-9684-204677B491A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631754" y="1312197"/>
            <a:ext cx="864000" cy="858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3000" b="1" smtClean="0">
                <a:solidFill>
                  <a:schemeClr val="bg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1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E8425B5-2F4C-4E05-8123-3A8B01FC870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2385879" y="1312197"/>
            <a:ext cx="864000" cy="858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3000" b="1" smtClean="0">
                <a:solidFill>
                  <a:schemeClr val="bg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2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C20D224-7563-4C76-AD81-513A7C8829B2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4126004" y="1312197"/>
            <a:ext cx="864000" cy="858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3000" b="1" smtClean="0">
                <a:solidFill>
                  <a:schemeClr val="bg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3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E06BCED4-D727-4040-AD5B-6450A58ED4DF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856800" y="1312197"/>
            <a:ext cx="864000" cy="858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3000" b="1" smtClean="0">
                <a:solidFill>
                  <a:schemeClr val="bg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4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294EAA4E-E8D4-4CC5-BDD1-70053B25FE6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7582931" y="1312197"/>
            <a:ext cx="864000" cy="858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8" rIns="68578" bIns="34288" rtlCol="0" anchor="ctr"/>
          <a:lstStyle>
            <a:lvl1pPr marL="0" indent="0" algn="ctr">
              <a:buNone/>
              <a:defRPr lang="en-US" sz="3000" b="1" smtClean="0">
                <a:solidFill>
                  <a:schemeClr val="bg1"/>
                </a:solidFill>
                <a:latin typeface="Arial"/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fi-FI">
                <a:solidFill>
                  <a:schemeClr val="lt1"/>
                </a:solidFill>
              </a:defRPr>
            </a:lvl5pPr>
          </a:lstStyle>
          <a:p>
            <a:pPr marL="0" lvl="0" algn="ctr" defTabSz="514436"/>
            <a:r>
              <a:rPr lang="en-US" dirty="0"/>
              <a:t>5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20109F-4A5D-AF40-A937-1636D1D64A3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94254" y="2304305"/>
            <a:ext cx="1539000" cy="197969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GB" sz="1400" b="1" smtClean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1A38691-037D-394F-800A-B98CC5204D3A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2048379" y="2318301"/>
            <a:ext cx="1539000" cy="19657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GB" sz="1400" b="1" smtClean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91022EE-194A-0147-A4C1-5527DCEE10B9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3788504" y="2318300"/>
            <a:ext cx="1539000" cy="19657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GB" sz="1400" b="1" smtClean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59974140-1C49-A14E-96F4-B74CDFC7AA87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5519300" y="2318299"/>
            <a:ext cx="1539000" cy="19657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GB" sz="1400" b="1" smtClean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Point 4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A54D1A0-56C3-904B-A447-7E1980F40DB9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7245431" y="2318299"/>
            <a:ext cx="1539000" cy="196570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GB" sz="1400" b="1" smtClean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Point 4</a:t>
            </a:r>
          </a:p>
        </p:txBody>
      </p:sp>
    </p:spTree>
    <p:extLst>
      <p:ext uri="{BB962C8B-B14F-4D97-AF65-F5344CB8AC3E}">
        <p14:creationId xmlns:p14="http://schemas.microsoft.com/office/powerpoint/2010/main" val="4012048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 Closing slide - Red - Social media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6450" y="0"/>
            <a:ext cx="9160449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20"/>
          </a:p>
        </p:txBody>
      </p:sp>
      <p:sp>
        <p:nvSpPr>
          <p:cNvPr id="12" name="Otsikko 1">
            <a:hlinkClick r:id="rId2"/>
          </p:cNvPr>
          <p:cNvSpPr txBox="1">
            <a:spLocks/>
          </p:cNvSpPr>
          <p:nvPr userDrawn="1"/>
        </p:nvSpPr>
        <p:spPr>
          <a:xfrm>
            <a:off x="3717365" y="3568351"/>
            <a:ext cx="1709289" cy="3643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 kern="1200" spc="-100">
                <a:solidFill>
                  <a:srgbClr val="FFFFFF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 algn="ctr"/>
            <a:r>
              <a:rPr lang="fi-FI" sz="1800" spc="0" baseline="0" dirty="0">
                <a:latin typeface="Arial"/>
                <a:cs typeface="Arial"/>
              </a:rPr>
              <a:t>aalto.fi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094339" y="2868216"/>
            <a:ext cx="2955323" cy="353760"/>
            <a:chOff x="4484925" y="3824288"/>
            <a:chExt cx="3940431" cy="471680"/>
          </a:xfrm>
        </p:grpSpPr>
        <p:pic>
          <p:nvPicPr>
            <p:cNvPr id="7" name="Picture 6" descr="FB.png">
              <a:hlinkClick r:id="rId3"/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84925" y="3824416"/>
              <a:ext cx="471553" cy="471552"/>
            </a:xfrm>
            <a:prstGeom prst="rect">
              <a:avLst/>
            </a:prstGeom>
          </p:spPr>
        </p:pic>
        <p:pic>
          <p:nvPicPr>
            <p:cNvPr id="8" name="Picture 7" descr="IG.png">
              <a:hlinkClick r:id="rId5"/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4502" y="3824416"/>
              <a:ext cx="471553" cy="471552"/>
            </a:xfrm>
            <a:prstGeom prst="rect">
              <a:avLst/>
            </a:prstGeom>
          </p:spPr>
        </p:pic>
        <p:pic>
          <p:nvPicPr>
            <p:cNvPr id="9" name="Picture 8" descr="Twitter.png">
              <a:hlinkClick r:id="rId7"/>
            </p:cNvPr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4079" y="3824416"/>
              <a:ext cx="471553" cy="471552"/>
            </a:xfrm>
            <a:prstGeom prst="rect">
              <a:avLst/>
            </a:prstGeom>
          </p:spPr>
        </p:pic>
        <p:pic>
          <p:nvPicPr>
            <p:cNvPr id="10" name="Picture 9" descr="Youtube.png">
              <a:hlinkClick r:id="rId9"/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3656" y="3824416"/>
              <a:ext cx="471553" cy="471552"/>
            </a:xfrm>
            <a:prstGeom prst="rect">
              <a:avLst/>
            </a:prstGeom>
          </p:spPr>
        </p:pic>
        <p:pic>
          <p:nvPicPr>
            <p:cNvPr id="11" name="Picture 10" descr="SC.png">
              <a:hlinkClick r:id="rId11"/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03233" y="3824416"/>
              <a:ext cx="471553" cy="47155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812" y="3824288"/>
              <a:ext cx="542544" cy="457200"/>
            </a:xfrm>
            <a:prstGeom prst="rect">
              <a:avLst/>
            </a:prstGeom>
          </p:spPr>
        </p:pic>
      </p:grpSp>
      <p:sp>
        <p:nvSpPr>
          <p:cNvPr id="16" name="Tekstin paikkamerkki 2">
            <a:extLst>
              <a:ext uri="{FF2B5EF4-FFF2-40B4-BE49-F238E27FC236}">
                <a16:creationId xmlns:a16="http://schemas.microsoft.com/office/drawing/2014/main" id="{B67CF44B-9D5D-46DC-B676-986416FB83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6388" y="1364641"/>
            <a:ext cx="5995987" cy="130609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rgbClr val="FFFFFF"/>
                </a:solidFill>
                <a:latin typeface="+mj-lt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fi-FI" dirty="0"/>
              <a:t>Add text</a:t>
            </a:r>
          </a:p>
        </p:txBody>
      </p:sp>
      <p:pic>
        <p:nvPicPr>
          <p:cNvPr id="13" name="Kuva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27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7" userDrawn="1">
          <p15:clr>
            <a:srgbClr val="FBAE40"/>
          </p15:clr>
        </p15:guide>
        <p15:guide id="2" orient="horz" pos="202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Header Slide - Red -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42398" y="896699"/>
            <a:ext cx="3869137" cy="57077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42398" y="1746663"/>
            <a:ext cx="3869137" cy="3516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cxnSp>
        <p:nvCxnSpPr>
          <p:cNvPr id="15" name="Suora yhdysviiva 6"/>
          <p:cNvCxnSpPr/>
          <p:nvPr userDrawn="1"/>
        </p:nvCxnSpPr>
        <p:spPr>
          <a:xfrm>
            <a:off x="442398" y="1588362"/>
            <a:ext cx="37968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42398" y="2794132"/>
            <a:ext cx="3869137" cy="294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442398" y="3088551"/>
            <a:ext cx="3869137" cy="32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  <p:pic>
        <p:nvPicPr>
          <p:cNvPr id="2" name="Kuva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7" r="16133"/>
          <a:stretch/>
        </p:blipFill>
        <p:spPr>
          <a:xfrm>
            <a:off x="4576713" y="0"/>
            <a:ext cx="45672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74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. Header Slide - Red -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42398" y="896699"/>
            <a:ext cx="3869137" cy="57077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cxnSp>
        <p:nvCxnSpPr>
          <p:cNvPr id="15" name="Suora yhdysviiva 6"/>
          <p:cNvCxnSpPr/>
          <p:nvPr userDrawn="1"/>
        </p:nvCxnSpPr>
        <p:spPr>
          <a:xfrm>
            <a:off x="442398" y="1588362"/>
            <a:ext cx="37968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  <p:pic>
        <p:nvPicPr>
          <p:cNvPr id="2" name="Kuva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 r="20132"/>
          <a:stretch/>
        </p:blipFill>
        <p:spPr>
          <a:xfrm>
            <a:off x="4572000" y="0"/>
            <a:ext cx="4567287" cy="5143500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42398" y="1746663"/>
            <a:ext cx="3869137" cy="3516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42398" y="2794132"/>
            <a:ext cx="3869137" cy="294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442398" y="3088551"/>
            <a:ext cx="3869137" cy="32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85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. Header Slide - Red -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42398" y="896699"/>
            <a:ext cx="3869137" cy="57077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cxnSp>
        <p:nvCxnSpPr>
          <p:cNvPr id="15" name="Suora yhdysviiva 6"/>
          <p:cNvCxnSpPr/>
          <p:nvPr userDrawn="1"/>
        </p:nvCxnSpPr>
        <p:spPr>
          <a:xfrm>
            <a:off x="442398" y="1588362"/>
            <a:ext cx="37968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  <p:pic>
        <p:nvPicPr>
          <p:cNvPr id="3" name="Kuva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t="22626" r="52630"/>
          <a:stretch/>
        </p:blipFill>
        <p:spPr>
          <a:xfrm>
            <a:off x="4576712" y="0"/>
            <a:ext cx="4567287" cy="5143500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42398" y="1746663"/>
            <a:ext cx="3869137" cy="3516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42398" y="2794132"/>
            <a:ext cx="3869137" cy="294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442398" y="3088551"/>
            <a:ext cx="3869137" cy="32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Header Slide - Red -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42398" y="896699"/>
            <a:ext cx="3869137" cy="57077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42398" y="1781298"/>
            <a:ext cx="3869137" cy="3516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42398" y="2794132"/>
            <a:ext cx="3869137" cy="294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442398" y="3088551"/>
            <a:ext cx="3869137" cy="32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64419" y="0"/>
            <a:ext cx="4579582" cy="51435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bg1">
                    <a:alpha val="62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image.</a:t>
            </a:r>
          </a:p>
          <a:p>
            <a:r>
              <a:rPr lang="fi-FI" dirty="0" err="1"/>
              <a:t>Fit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image to </a:t>
            </a:r>
            <a:r>
              <a:rPr lang="fi-FI" dirty="0" err="1"/>
              <a:t>frame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choosing</a:t>
            </a:r>
            <a:r>
              <a:rPr lang="fi-FI" dirty="0"/>
              <a:t>: </a:t>
            </a:r>
            <a:br>
              <a:rPr lang="fi-FI" dirty="0"/>
            </a:br>
            <a:r>
              <a:rPr lang="fi-FI" dirty="0" err="1"/>
              <a:t>crop</a:t>
            </a:r>
            <a:r>
              <a:rPr lang="fi-FI" dirty="0"/>
              <a:t>&gt;</a:t>
            </a:r>
            <a:r>
              <a:rPr lang="fi-FI" dirty="0" err="1"/>
              <a:t>fit</a:t>
            </a:r>
            <a:r>
              <a:rPr lang="fi-FI" dirty="0"/>
              <a:t> / rajaa&gt;sovita</a:t>
            </a:r>
            <a:endParaRPr lang="en-US" dirty="0"/>
          </a:p>
        </p:txBody>
      </p:sp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895"/>
            <a:ext cx="1734813" cy="16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8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. Divider - Red -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C0A2-E518-4F61-BACC-25E325511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19113"/>
            <a:ext cx="4218160" cy="37675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Lorem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amet, </a:t>
            </a:r>
            <a:r>
              <a:rPr lang="fi-FI" dirty="0" err="1"/>
              <a:t>consectetur</a:t>
            </a:r>
            <a:r>
              <a:rPr lang="fi-FI" dirty="0"/>
              <a:t> adipiscing elit. </a:t>
            </a:r>
            <a:r>
              <a:rPr lang="fi-FI" dirty="0" err="1"/>
              <a:t>Maecenas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, </a:t>
            </a:r>
            <a:r>
              <a:rPr lang="fi-FI" dirty="0" err="1"/>
              <a:t>consequat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ullamcorper</a:t>
            </a:r>
            <a:r>
              <a:rPr lang="fi-FI" dirty="0"/>
              <a:t> a, </a:t>
            </a:r>
            <a:r>
              <a:rPr lang="fi-FI" dirty="0" err="1"/>
              <a:t>maximus</a:t>
            </a:r>
            <a:r>
              <a:rPr lang="fi-FI" dirty="0"/>
              <a:t> </a:t>
            </a:r>
            <a:r>
              <a:rPr lang="fi-FI" dirty="0" err="1"/>
              <a:t>ac</a:t>
            </a:r>
            <a:r>
              <a:rPr lang="fi-FI" dirty="0"/>
              <a:t> ex.</a:t>
            </a:r>
          </a:p>
        </p:txBody>
      </p:sp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E326D0-D397-4DCF-88BA-ADD90C3D5C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439BEBFE-6A3C-4862-B3C0-DF2EC5E8CB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Kuva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4" r="19861"/>
          <a:stretch/>
        </p:blipFill>
        <p:spPr>
          <a:xfrm>
            <a:off x="4715165" y="0"/>
            <a:ext cx="4428835" cy="5143500"/>
          </a:xfrm>
          <a:prstGeom prst="rect">
            <a:avLst/>
          </a:prstGeom>
        </p:spPr>
      </p:pic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124AD7-04E5-4E26-A7E3-6E499B8149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07931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7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7. Divider - Red -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C0A2-E518-4F61-BACC-25E325511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19113"/>
            <a:ext cx="4218160" cy="37675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Lorem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amet,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adipiscing</a:t>
            </a:r>
            <a:r>
              <a:rPr lang="fi-FI" dirty="0"/>
              <a:t> elit. Maecenas </a:t>
            </a:r>
            <a:r>
              <a:rPr lang="fi-FI" dirty="0" err="1"/>
              <a:t>velit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, </a:t>
            </a:r>
            <a:r>
              <a:rPr lang="fi-FI" dirty="0" err="1"/>
              <a:t>consequat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ullamcorper</a:t>
            </a:r>
            <a:r>
              <a:rPr lang="fi-FI" dirty="0"/>
              <a:t> a, </a:t>
            </a:r>
            <a:r>
              <a:rPr lang="fi-FI" dirty="0" err="1"/>
              <a:t>maximus</a:t>
            </a:r>
            <a:r>
              <a:rPr lang="fi-FI" dirty="0"/>
              <a:t> </a:t>
            </a:r>
            <a:r>
              <a:rPr lang="fi-FI" dirty="0" err="1"/>
              <a:t>ac</a:t>
            </a:r>
            <a:r>
              <a:rPr lang="fi-FI" dirty="0"/>
              <a:t> ex.</a:t>
            </a:r>
          </a:p>
        </p:txBody>
      </p:sp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E326D0-D397-4DCF-88BA-ADD90C3D5C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439BEBFE-6A3C-4862-B3C0-DF2EC5E8CB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5" r="9199"/>
          <a:stretch/>
        </p:blipFill>
        <p:spPr>
          <a:xfrm>
            <a:off x="4722829" y="0"/>
            <a:ext cx="4421171" cy="5143500"/>
          </a:xfrm>
          <a:prstGeom prst="rect">
            <a:avLst/>
          </a:prstGeom>
        </p:spPr>
      </p:pic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124AD7-04E5-4E26-A7E3-6E499B8149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70361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7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7. Divider - Red -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C0A2-E518-4F61-BACC-25E325511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19113"/>
            <a:ext cx="4218160" cy="37675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Lorem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amet,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adipiscing</a:t>
            </a:r>
            <a:r>
              <a:rPr lang="fi-FI" dirty="0"/>
              <a:t> elit. Maecenas </a:t>
            </a:r>
            <a:r>
              <a:rPr lang="fi-FI" dirty="0" err="1"/>
              <a:t>velit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, consequat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ullamcorper</a:t>
            </a:r>
            <a:r>
              <a:rPr lang="fi-FI" dirty="0"/>
              <a:t> a, </a:t>
            </a:r>
            <a:r>
              <a:rPr lang="fi-FI" dirty="0" err="1"/>
              <a:t>maximus</a:t>
            </a:r>
            <a:r>
              <a:rPr lang="fi-FI" dirty="0"/>
              <a:t> </a:t>
            </a:r>
            <a:r>
              <a:rPr lang="fi-FI" dirty="0" err="1"/>
              <a:t>ac</a:t>
            </a:r>
            <a:r>
              <a:rPr lang="fi-FI" dirty="0"/>
              <a:t> ex.</a:t>
            </a:r>
          </a:p>
        </p:txBody>
      </p:sp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E326D0-D397-4DCF-88BA-ADD90C3D5C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439BEBFE-6A3C-4862-B3C0-DF2EC5E8CB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Kuva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8" r="17631"/>
          <a:stretch/>
        </p:blipFill>
        <p:spPr>
          <a:xfrm>
            <a:off x="4713402" y="0"/>
            <a:ext cx="4430598" cy="5143500"/>
          </a:xfrm>
          <a:prstGeom prst="rect">
            <a:avLst/>
          </a:prstGeom>
        </p:spPr>
      </p:pic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124AD7-04E5-4E26-A7E3-6E499B8149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63234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Body slide - 1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92328" y="28438"/>
            <a:ext cx="8492897" cy="9995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 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292328" y="1241467"/>
            <a:ext cx="8492897" cy="304946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tx1"/>
                </a:solidFill>
              </a:defRPr>
            </a:lvl1pPr>
            <a:lvl2pPr marL="628650" indent="-271463">
              <a:buFont typeface="Arial" panose="020B0604020202020204" pitchFamily="34" charset="0"/>
              <a:buChar char="•"/>
              <a:defRPr sz="2100"/>
            </a:lvl2pPr>
            <a:lvl3pPr marL="804863" indent="-176213">
              <a:buFont typeface="Arial" panose="020B0604020202020204" pitchFamily="34" charset="0"/>
              <a:buChar char="•"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C366827-B13F-41D2-9BB1-86D6952F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081CECA-2419-49BC-A865-E26F838DFBF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5CA6814-F1E3-4289-929D-E2AEACCAF6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19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5534" userDrawn="1">
          <p15:clr>
            <a:srgbClr val="FBAE40"/>
          </p15:clr>
        </p15:guide>
        <p15:guide id="5" orient="horz" pos="327" userDrawn="1">
          <p15:clr>
            <a:srgbClr val="FBAE40"/>
          </p15:clr>
        </p15:guide>
        <p15:guide id="6" pos="2795" userDrawn="1">
          <p15:clr>
            <a:srgbClr val="FBAE40"/>
          </p15:clr>
        </p15:guide>
        <p15:guide id="7" pos="2965" userDrawn="1">
          <p15:clr>
            <a:srgbClr val="FBAE40"/>
          </p15:clr>
        </p15:guide>
        <p15:guide id="8" orient="horz" pos="84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Body slide with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92328" y="28437"/>
            <a:ext cx="8492897" cy="9995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 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292328" y="2024418"/>
            <a:ext cx="8492897" cy="225958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tx1"/>
                </a:solidFill>
              </a:defRPr>
            </a:lvl1pPr>
            <a:lvl2pPr marL="628650" indent="-271463">
              <a:buFont typeface="Arial" panose="020B0604020202020204" pitchFamily="34" charset="0"/>
              <a:buChar char="•"/>
              <a:defRPr sz="2100"/>
            </a:lvl2pPr>
            <a:lvl3pPr marL="804863" indent="-176213">
              <a:buFont typeface="Arial" panose="020B0604020202020204" pitchFamily="34" charset="0"/>
              <a:buChar char="•"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292328" y="1199905"/>
            <a:ext cx="8492897" cy="64885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  <a:p>
            <a:pPr lvl="0"/>
            <a:endParaRPr lang="en-US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5F98E76-565B-438E-BE24-AF36CE784A6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477500B-A8BC-45B6-BA85-A082FC8528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A736A4D-A5BC-4E4F-9FD0-C4BC6EEC98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78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5534">
          <p15:clr>
            <a:srgbClr val="FBAE40"/>
          </p15:clr>
        </p15:guide>
        <p15:guide id="5" orient="horz" pos="327">
          <p15:clr>
            <a:srgbClr val="FBAE40"/>
          </p15:clr>
        </p15:guide>
        <p15:guide id="6" pos="2795">
          <p15:clr>
            <a:srgbClr val="FBAE40"/>
          </p15:clr>
        </p15:guide>
        <p15:guide id="7" pos="2965">
          <p15:clr>
            <a:srgbClr val="FBAE40"/>
          </p15:clr>
        </p15:guide>
        <p15:guide id="8" orient="horz" pos="84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Body slide - 2 text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92880" y="26955"/>
            <a:ext cx="8497093" cy="101629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287339" y="1347789"/>
            <a:ext cx="4150122" cy="293621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100" b="1" baseline="0">
                <a:solidFill>
                  <a:schemeClr val="tx1"/>
                </a:solidFill>
              </a:defRPr>
            </a:lvl1pPr>
            <a:lvl2pPr marL="628650" indent="-285750">
              <a:buFont typeface="Arial" panose="020B0604020202020204" pitchFamily="34" charset="0"/>
              <a:buChar char="•"/>
              <a:defRPr sz="2100"/>
            </a:lvl2pPr>
            <a:lvl3pPr marL="804863" indent="-176213">
              <a:buFont typeface="Arial" panose="020B0604020202020204" pitchFamily="34" charset="0"/>
              <a:buChar char="•"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4706541" y="1347789"/>
            <a:ext cx="4078684" cy="293621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100" b="1" baseline="0">
                <a:solidFill>
                  <a:schemeClr val="tx1"/>
                </a:solidFill>
              </a:defRPr>
            </a:lvl1pPr>
            <a:lvl2pPr marL="628650" indent="-285750">
              <a:buFont typeface="Arial" panose="020B0604020202020204" pitchFamily="34" charset="0"/>
              <a:buChar char="•"/>
              <a:defRPr sz="2100"/>
            </a:lvl2pPr>
            <a:lvl3pPr marL="804863" indent="-176213">
              <a:buFont typeface="Arial" panose="020B0604020202020204" pitchFamily="34" charset="0"/>
              <a:buChar char="•"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ACE9B33-D0C7-4AF1-A02A-1559773A78A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F7430A1-7AEB-4722-97B3-51719F6057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75B56DD1-CE07-4F8B-9EEB-5CFC86C5CC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5534" userDrawn="1">
          <p15:clr>
            <a:srgbClr val="FBAE40"/>
          </p15:clr>
        </p15:guide>
        <p15:guide id="5" orient="horz" pos="327" userDrawn="1">
          <p15:clr>
            <a:srgbClr val="FBAE40"/>
          </p15:clr>
        </p15:guide>
        <p15:guide id="6" pos="2795" userDrawn="1">
          <p15:clr>
            <a:srgbClr val="FBAE40"/>
          </p15:clr>
        </p15:guide>
        <p15:guide id="7" pos="2965" userDrawn="1">
          <p15:clr>
            <a:srgbClr val="FBAE40"/>
          </p15:clr>
        </p15:guide>
        <p15:guide id="8" pos="181" userDrawn="1">
          <p15:clr>
            <a:srgbClr val="FBAE40"/>
          </p15:clr>
        </p15:guide>
        <p15:guide id="9" orient="horz" pos="84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Body slide - Black tex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10793" y="0"/>
            <a:ext cx="4433207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bg1">
                    <a:lumMod val="85000"/>
                    <a:alpha val="62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image</a:t>
            </a:r>
            <a:br>
              <a:rPr lang="fi-FI" dirty="0"/>
            </a:br>
            <a:br>
              <a:rPr lang="fi-FI" dirty="0"/>
            </a:br>
            <a:r>
              <a:rPr lang="fi-FI" dirty="0" err="1"/>
              <a:t>Fit</a:t>
            </a:r>
            <a:r>
              <a:rPr lang="fi-FI" dirty="0"/>
              <a:t> the image to </a:t>
            </a:r>
            <a:r>
              <a:rPr lang="fi-FI" dirty="0" err="1"/>
              <a:t>frame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choosing</a:t>
            </a:r>
            <a:r>
              <a:rPr lang="fi-FI" dirty="0"/>
              <a:t>: </a:t>
            </a:r>
            <a:br>
              <a:rPr lang="fi-FI" dirty="0"/>
            </a:br>
            <a:r>
              <a:rPr lang="fi-FI" dirty="0" err="1"/>
              <a:t>crop</a:t>
            </a:r>
            <a:r>
              <a:rPr lang="fi-FI" dirty="0"/>
              <a:t>&gt;</a:t>
            </a:r>
            <a:r>
              <a:rPr lang="fi-FI" dirty="0" err="1"/>
              <a:t>fit</a:t>
            </a:r>
            <a:r>
              <a:rPr lang="fi-FI" dirty="0"/>
              <a:t> / rajaa&gt;sovita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87338" y="1358537"/>
            <a:ext cx="4052221" cy="292546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100" b="1" smtClean="0"/>
            </a:lvl1pPr>
            <a:lvl2pPr marL="342900" indent="0">
              <a:buFontTx/>
              <a:buNone/>
              <a:defRPr sz="2100"/>
            </a:lvl2pPr>
            <a:lvl3pPr marL="628650" indent="0">
              <a:buFontTx/>
              <a:buNone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8" y="34800"/>
            <a:ext cx="4052221" cy="10414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9" name="Alatunnisteen paikkamerkki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  <p:sp>
        <p:nvSpPr>
          <p:cNvPr id="10" name="Dian numeron paikkamerkki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15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Divider - Red -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13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10793" y="0"/>
            <a:ext cx="4433207" cy="51435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baseline="0">
                <a:solidFill>
                  <a:schemeClr val="bg1">
                    <a:alpha val="62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image.</a:t>
            </a:r>
            <a:br>
              <a:rPr lang="en-US" dirty="0"/>
            </a:br>
            <a:br>
              <a:rPr lang="en-US" dirty="0"/>
            </a:br>
            <a:r>
              <a:rPr lang="fi-FI" dirty="0" err="1"/>
              <a:t>Fit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image to </a:t>
            </a:r>
            <a:r>
              <a:rPr lang="fi-FI" dirty="0" err="1"/>
              <a:t>frame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choosing</a:t>
            </a:r>
            <a:r>
              <a:rPr lang="fi-FI" dirty="0"/>
              <a:t>: </a:t>
            </a:r>
            <a:br>
              <a:rPr lang="fi-FI" dirty="0"/>
            </a:br>
            <a:r>
              <a:rPr lang="fi-FI" dirty="0" err="1"/>
              <a:t>crop</a:t>
            </a:r>
            <a:r>
              <a:rPr lang="fi-FI" dirty="0"/>
              <a:t>&gt;</a:t>
            </a:r>
            <a:r>
              <a:rPr lang="fi-FI" dirty="0" err="1"/>
              <a:t>fit</a:t>
            </a:r>
            <a:r>
              <a:rPr lang="fi-FI" dirty="0"/>
              <a:t> / rajaa&gt;sovita</a:t>
            </a:r>
            <a:endParaRPr lang="en-US" dirty="0"/>
          </a:p>
        </p:txBody>
      </p:sp>
      <p:pic>
        <p:nvPicPr>
          <p:cNvPr id="2" name="Kuva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E326D0-D397-4DCF-88BA-ADD90C3D5C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124AD7-04E5-4E26-A7E3-6E499B8149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439BEBFE-6A3C-4862-B3C0-DF2EC5E8CB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CC9C0A2-E518-4F61-BACC-25E325511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19113"/>
            <a:ext cx="4218160" cy="37675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Lorem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amet,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adipiscing</a:t>
            </a:r>
            <a:r>
              <a:rPr lang="fi-FI" dirty="0"/>
              <a:t> elit. Maecenas </a:t>
            </a:r>
            <a:r>
              <a:rPr lang="fi-FI" dirty="0" err="1"/>
              <a:t>velit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, </a:t>
            </a:r>
            <a:r>
              <a:rPr lang="fi-FI" dirty="0" err="1"/>
              <a:t>consequat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ullamcorper</a:t>
            </a:r>
            <a:r>
              <a:rPr lang="fi-FI" dirty="0"/>
              <a:t> a, </a:t>
            </a:r>
            <a:r>
              <a:rPr lang="fi-FI" dirty="0" err="1"/>
              <a:t>maximus</a:t>
            </a:r>
            <a:r>
              <a:rPr lang="fi-FI" dirty="0"/>
              <a:t> </a:t>
            </a:r>
            <a:r>
              <a:rPr lang="fi-FI" dirty="0" err="1"/>
              <a:t>ac</a:t>
            </a:r>
            <a:r>
              <a:rPr lang="fi-FI" dirty="0"/>
              <a:t> ex.</a:t>
            </a:r>
          </a:p>
        </p:txBody>
      </p:sp>
    </p:spTree>
    <p:extLst>
      <p:ext uri="{BB962C8B-B14F-4D97-AF65-F5344CB8AC3E}">
        <p14:creationId xmlns:p14="http://schemas.microsoft.com/office/powerpoint/2010/main" val="362416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066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755650" y="1759425"/>
            <a:ext cx="7669159" cy="1352265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Divider – Headline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700"/>
            <a:ext cx="1969868" cy="856800"/>
          </a:xfrm>
          <a:prstGeom prst="rect">
            <a:avLst/>
          </a:prstGeom>
        </p:spPr>
      </p:pic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37C6C481-D72C-4B89-AA19-AC91EB21FEF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2A81A4FB-6563-4C02-8A9B-51D830F1EA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6A7C93-158F-48BA-8E95-EC2109A4B4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49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Body slide - Text - Red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000"/>
            <a:ext cx="2052735" cy="85723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87339" y="2615909"/>
            <a:ext cx="3015456" cy="1645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solidFill>
                  <a:schemeClr val="tx1"/>
                </a:solidFill>
                <a:latin typeface="arial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Sub Headline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87339" y="401354"/>
            <a:ext cx="3015456" cy="17479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3654029" y="463696"/>
            <a:ext cx="5130402" cy="3797357"/>
          </a:xfrm>
          <a:prstGeom prst="rect">
            <a:avLst/>
          </a:prstGeom>
        </p:spPr>
        <p:txBody>
          <a:bodyPr wrap="square"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FontTx/>
              <a:buNone/>
              <a:defRPr sz="2100"/>
            </a:lvl2pPr>
            <a:lvl3pPr marL="628650" indent="0">
              <a:buFontTx/>
              <a:buNone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62E6-8B0E-4DB4-8209-4E7EB4F3F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DE37A55-AE2A-40CC-8240-F6FD4F5BD0F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9" name="Alatunnisteen paikkamerkki 1">
            <a:extLst>
              <a:ext uri="{FF2B5EF4-FFF2-40B4-BE49-F238E27FC236}">
                <a16:creationId xmlns:a16="http://schemas.microsoft.com/office/drawing/2014/main" id="{AD81B084-A59A-450A-B69B-00DEBAF84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81" userDrawn="1">
          <p15:clr>
            <a:srgbClr val="FBAE40"/>
          </p15:clr>
        </p15:guide>
        <p15:guide id="2" pos="2302" userDrawn="1">
          <p15:clr>
            <a:srgbClr val="FBAE40"/>
          </p15:clr>
        </p15:guide>
        <p15:guide id="3" pos="55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78800" y="4848629"/>
            <a:ext cx="2057400" cy="172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F7F04C-F568-F649-A2AE-EA61C66B6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78800" y="4672740"/>
            <a:ext cx="2057400" cy="175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2" name="Alatunnisteen paikkamerkki 1">
            <a:extLst>
              <a:ext uri="{FF2B5EF4-FFF2-40B4-BE49-F238E27FC236}">
                <a16:creationId xmlns:a16="http://schemas.microsoft.com/office/drawing/2014/main" id="{1C150BC1-EEBC-48B9-AEAE-962A54F46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9200"/>
            <a:ext cx="3086100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37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704" r:id="rId3"/>
    <p:sldLayoutId id="2147483708" r:id="rId4"/>
    <p:sldLayoutId id="2147483707" r:id="rId5"/>
    <p:sldLayoutId id="2147483694" r:id="rId6"/>
    <p:sldLayoutId id="2147483695" r:id="rId7"/>
    <p:sldLayoutId id="2147483702" r:id="rId8"/>
    <p:sldLayoutId id="2147483678" r:id="rId9"/>
    <p:sldLayoutId id="2147483705" r:id="rId10"/>
    <p:sldLayoutId id="2147483701" r:id="rId11"/>
    <p:sldLayoutId id="2147483697" r:id="rId12"/>
    <p:sldLayoutId id="2147483703" r:id="rId13"/>
    <p:sldLayoutId id="2147483691" r:id="rId14"/>
    <p:sldLayoutId id="2147483699" r:id="rId15"/>
    <p:sldLayoutId id="2147483679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1" userDrawn="1">
          <p15:clr>
            <a:srgbClr val="F26B43"/>
          </p15:clr>
        </p15:guide>
        <p15:guide id="3" orient="horz" pos="3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2398" y="896699"/>
            <a:ext cx="5117744" cy="570773"/>
          </a:xfrm>
        </p:spPr>
        <p:txBody>
          <a:bodyPr/>
          <a:lstStyle/>
          <a:p>
            <a:r>
              <a:rPr lang="fi-FI" dirty="0"/>
              <a:t>Speaker Verification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2"/>
          </p:nvPr>
        </p:nvSpPr>
        <p:spPr>
          <a:xfrm>
            <a:off x="442398" y="1781298"/>
            <a:ext cx="5117744" cy="351692"/>
          </a:xfrm>
        </p:spPr>
        <p:txBody>
          <a:bodyPr/>
          <a:lstStyle/>
          <a:p>
            <a:r>
              <a:rPr lang="fi-FI" dirty="0"/>
              <a:t>Speech Recognition Project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11"/>
          </p:nvPr>
        </p:nvSpPr>
        <p:spPr>
          <a:xfrm>
            <a:off x="442398" y="2661404"/>
            <a:ext cx="4948137" cy="538823"/>
          </a:xfrm>
        </p:spPr>
        <p:txBody>
          <a:bodyPr/>
          <a:lstStyle/>
          <a:p>
            <a:r>
              <a:rPr lang="fi-FI" dirty="0"/>
              <a:t>Franz Lukas Kaiser, Rob Verbeek, Teijö Väärä</a:t>
            </a:r>
          </a:p>
          <a:p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half" idx="12"/>
          </p:nvPr>
        </p:nvSpPr>
        <p:spPr>
          <a:xfrm>
            <a:off x="442398" y="3516254"/>
            <a:ext cx="3869137" cy="324054"/>
          </a:xfrm>
        </p:spPr>
        <p:txBody>
          <a:bodyPr/>
          <a:lstStyle/>
          <a:p>
            <a:r>
              <a:rPr lang="fi-FI" dirty="0"/>
              <a:t>13.12.2019</a:t>
            </a:r>
          </a:p>
        </p:txBody>
      </p:sp>
      <p:sp>
        <p:nvSpPr>
          <p:cNvPr id="6" name="Kuvan paikkamerkki 5"/>
          <p:cNvSpPr>
            <a:spLocks noGrp="1"/>
          </p:cNvSpPr>
          <p:nvPr>
            <p:ph type="pic" idx="13"/>
          </p:nvPr>
        </p:nvSpPr>
        <p:spPr/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44D42085-CC57-854B-9151-3C66E83D17EE}"/>
              </a:ext>
            </a:extLst>
          </p:cNvPr>
          <p:cNvCxnSpPr/>
          <p:nvPr/>
        </p:nvCxnSpPr>
        <p:spPr>
          <a:xfrm>
            <a:off x="442398" y="1588362"/>
            <a:ext cx="37968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0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in paikkamerkki 15"/>
          <p:cNvSpPr>
            <a:spLocks noGrp="1"/>
          </p:cNvSpPr>
          <p:nvPr>
            <p:ph type="body" sz="half" idx="2"/>
          </p:nvPr>
        </p:nvSpPr>
        <p:spPr>
          <a:xfrm>
            <a:off x="287338" y="1358538"/>
            <a:ext cx="5130823" cy="2797206"/>
          </a:xfrm>
        </p:spPr>
        <p:txBody>
          <a:bodyPr>
            <a:noAutofit/>
          </a:bodyPr>
          <a:lstStyle/>
          <a:p>
            <a:r>
              <a:rPr lang="en-US" dirty="0"/>
              <a:t>Choose “Home / New slide" </a:t>
            </a:r>
            <a:br>
              <a:rPr lang="en-US" dirty="0"/>
            </a:br>
            <a:r>
              <a:rPr lang="en-US" dirty="0"/>
              <a:t>to open a menu of the theme layouts. </a:t>
            </a:r>
          </a:p>
          <a:p>
            <a:r>
              <a:rPr lang="en-US" dirty="0"/>
              <a:t>Once the new slide has been added, you can change the layout by choosing “Home / Layout”.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finnish</a:t>
            </a:r>
            <a:r>
              <a:rPr lang="en-US" dirty="0"/>
              <a:t> and more instructions, </a:t>
            </a:r>
            <a:br>
              <a:rPr lang="en-US" dirty="0"/>
            </a:br>
            <a:r>
              <a:rPr lang="en-US" dirty="0"/>
              <a:t>see the notes to this slide.</a:t>
            </a:r>
            <a:endParaRPr lang="fi-FI" dirty="0"/>
          </a:p>
        </p:txBody>
      </p:sp>
      <p:sp>
        <p:nvSpPr>
          <p:cNvPr id="17" name="Tekstin paikkamerkki 16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fi-FI" dirty="0"/>
              <a:t>How to </a:t>
            </a:r>
            <a:r>
              <a:rPr lang="fi-FI" dirty="0" err="1"/>
              <a:t>create</a:t>
            </a:r>
            <a:br>
              <a:rPr lang="fi-FI" dirty="0"/>
            </a:br>
            <a:r>
              <a:rPr lang="fi-FI" dirty="0"/>
              <a:t>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page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05" y="73832"/>
            <a:ext cx="1794423" cy="49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8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Mukautettu 1">
      <a:dk1>
        <a:sysClr val="windowText" lastClr="000000"/>
      </a:dk1>
      <a:lt1>
        <a:sysClr val="window" lastClr="FFFFFF"/>
      </a:lt1>
      <a:dk2>
        <a:srgbClr val="005EB8"/>
      </a:dk2>
      <a:lt2>
        <a:srgbClr val="669ED4"/>
      </a:lt2>
      <a:accent1>
        <a:srgbClr val="0C0C0C"/>
      </a:accent1>
      <a:accent2>
        <a:srgbClr val="595959"/>
      </a:accent2>
      <a:accent3>
        <a:srgbClr val="A5A5A5"/>
      </a:accent3>
      <a:accent4>
        <a:srgbClr val="D8D8D8"/>
      </a:accent4>
      <a:accent5>
        <a:srgbClr val="F2F2F2"/>
      </a:accent5>
      <a:accent6>
        <a:srgbClr val="FFFFF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alto_169_black.potx" id="{E317CB2F-2B06-4C29-BA0A-E1C053682C02}" vid="{FC0938FB-93C8-41A2-BD85-9FECC1749D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241</Words>
  <Application>Microsoft Office PowerPoint</Application>
  <PresentationFormat>Bildschirmpräsentation (16:9)</PresentationFormat>
  <Paragraphs>29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Arial</vt:lpstr>
      <vt:lpstr>Calibri</vt:lpstr>
      <vt:lpstr>Office-teema</vt:lpstr>
      <vt:lpstr>Speaker Verification</vt:lpstr>
      <vt:lpstr>PowerPoint-Präsentation</vt:lpstr>
    </vt:vector>
  </TitlesOfParts>
  <Company>Unigrafia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Kaiser</dc:creator>
  <cp:lastModifiedBy>Franz Kaiser</cp:lastModifiedBy>
  <cp:revision>2</cp:revision>
  <dcterms:created xsi:type="dcterms:W3CDTF">2019-12-08T16:13:34Z</dcterms:created>
  <dcterms:modified xsi:type="dcterms:W3CDTF">2019-12-08T16:17:03Z</dcterms:modified>
</cp:coreProperties>
</file>