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20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0085-94CB-479C-9EE7-DAEBC3DA6A28}" type="datetimeFigureOut">
              <a:rPr lang="de-DE" smtClean="0"/>
              <a:t>15.08.2021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41BA-86C2-4C21-8E6B-74A3730FF2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59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0085-94CB-479C-9EE7-DAEBC3DA6A28}" type="datetimeFigureOut">
              <a:rPr lang="de-DE" smtClean="0"/>
              <a:t>15.08.2021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41BA-86C2-4C21-8E6B-74A3730FF2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09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0085-94CB-479C-9EE7-DAEBC3DA6A28}" type="datetimeFigureOut">
              <a:rPr lang="de-DE" smtClean="0"/>
              <a:t>15.08.2021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41BA-86C2-4C21-8E6B-74A3730FF2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15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0085-94CB-479C-9EE7-DAEBC3DA6A28}" type="datetimeFigureOut">
              <a:rPr lang="de-DE" smtClean="0"/>
              <a:t>15.08.2021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41BA-86C2-4C21-8E6B-74A3730FF2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86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0085-94CB-479C-9EE7-DAEBC3DA6A28}" type="datetimeFigureOut">
              <a:rPr lang="de-DE" smtClean="0"/>
              <a:t>15.08.2021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41BA-86C2-4C21-8E6B-74A3730FF2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94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0085-94CB-479C-9EE7-DAEBC3DA6A28}" type="datetimeFigureOut">
              <a:rPr lang="de-DE" smtClean="0"/>
              <a:t>15.08.2021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41BA-86C2-4C21-8E6B-74A3730FF2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467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0085-94CB-479C-9EE7-DAEBC3DA6A28}" type="datetimeFigureOut">
              <a:rPr lang="de-DE" smtClean="0"/>
              <a:t>15.08.2021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41BA-86C2-4C21-8E6B-74A3730FF2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47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0085-94CB-479C-9EE7-DAEBC3DA6A28}" type="datetimeFigureOut">
              <a:rPr lang="de-DE" smtClean="0"/>
              <a:t>15.08.2021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41BA-86C2-4C21-8E6B-74A3730FF2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18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0085-94CB-479C-9EE7-DAEBC3DA6A28}" type="datetimeFigureOut">
              <a:rPr lang="de-DE" smtClean="0"/>
              <a:t>15.08.2021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41BA-86C2-4C21-8E6B-74A3730FF2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78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0085-94CB-479C-9EE7-DAEBC3DA6A28}" type="datetimeFigureOut">
              <a:rPr lang="de-DE" smtClean="0"/>
              <a:t>15.08.2021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41BA-86C2-4C21-8E6B-74A3730FF2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48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0085-94CB-479C-9EE7-DAEBC3DA6A28}" type="datetimeFigureOut">
              <a:rPr lang="de-DE" smtClean="0"/>
              <a:t>15.08.2021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41BA-86C2-4C21-8E6B-74A3730FF2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125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10085-94CB-479C-9EE7-DAEBC3DA6A28}" type="datetimeFigureOut">
              <a:rPr lang="de-DE" smtClean="0"/>
              <a:t>15.08.2021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B41BA-86C2-4C21-8E6B-74A3730FF2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1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ussdiagramm: Verzweigung 12">
            <a:extLst>
              <a:ext uri="{FF2B5EF4-FFF2-40B4-BE49-F238E27FC236}">
                <a16:creationId xmlns:a16="http://schemas.microsoft.com/office/drawing/2014/main" id="{0FF6C662-1235-4DAE-824E-743A6F944051}"/>
              </a:ext>
            </a:extLst>
          </p:cNvPr>
          <p:cNvSpPr/>
          <p:nvPr/>
        </p:nvSpPr>
        <p:spPr>
          <a:xfrm>
            <a:off x="701200" y="520700"/>
            <a:ext cx="1008380" cy="49276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00" dirty="0"/>
              <a:t>Einleitung</a:t>
            </a:r>
          </a:p>
        </p:txBody>
      </p:sp>
      <p:sp>
        <p:nvSpPr>
          <p:cNvPr id="14" name="Flussdiagramm: Prozess 13">
            <a:extLst>
              <a:ext uri="{FF2B5EF4-FFF2-40B4-BE49-F238E27FC236}">
                <a16:creationId xmlns:a16="http://schemas.microsoft.com/office/drawing/2014/main" id="{27666D24-4F1C-42E3-95D8-E9C135E530AC}"/>
              </a:ext>
            </a:extLst>
          </p:cNvPr>
          <p:cNvSpPr/>
          <p:nvPr/>
        </p:nvSpPr>
        <p:spPr>
          <a:xfrm>
            <a:off x="748187" y="1117770"/>
            <a:ext cx="914400" cy="49276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00" dirty="0"/>
              <a:t>Datenschutzerklärung</a:t>
            </a:r>
          </a:p>
        </p:txBody>
      </p:sp>
      <p:sp>
        <p:nvSpPr>
          <p:cNvPr id="2" name="Flussdiagramm: Alternativer Prozess 1">
            <a:extLst>
              <a:ext uri="{FF2B5EF4-FFF2-40B4-BE49-F238E27FC236}">
                <a16:creationId xmlns:a16="http://schemas.microsoft.com/office/drawing/2014/main" id="{D1F7C86E-CA2A-4250-87A8-8F09ECD7DCCC}"/>
              </a:ext>
            </a:extLst>
          </p:cNvPr>
          <p:cNvSpPr/>
          <p:nvPr/>
        </p:nvSpPr>
        <p:spPr>
          <a:xfrm>
            <a:off x="3752057" y="2057943"/>
            <a:ext cx="1008380" cy="49276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00" dirty="0"/>
              <a:t>Beurteilungsfragebogen</a:t>
            </a:r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EDD45BBA-189B-4B35-9AD5-7D0C674AB0C9}"/>
              </a:ext>
            </a:extLst>
          </p:cNvPr>
          <p:cNvSpPr/>
          <p:nvPr/>
        </p:nvSpPr>
        <p:spPr>
          <a:xfrm>
            <a:off x="850556" y="2319165"/>
            <a:ext cx="709643" cy="707351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00" dirty="0"/>
              <a:t>Eingewöhnungsphase</a:t>
            </a:r>
          </a:p>
        </p:txBody>
      </p: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14A7EE37-1A9D-4A0A-915F-E93AB118FA1E}"/>
              </a:ext>
            </a:extLst>
          </p:cNvPr>
          <p:cNvSpPr/>
          <p:nvPr/>
        </p:nvSpPr>
        <p:spPr>
          <a:xfrm>
            <a:off x="850576" y="3133342"/>
            <a:ext cx="709644" cy="7102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00" dirty="0"/>
              <a:t>Baseline</a:t>
            </a:r>
          </a:p>
          <a:p>
            <a:pPr algn="ctr"/>
            <a:r>
              <a:rPr lang="de-DE" sz="600" dirty="0"/>
              <a:t>n = 20</a:t>
            </a:r>
          </a:p>
        </p:txBody>
      </p:sp>
      <p:sp>
        <p:nvSpPr>
          <p:cNvPr id="18" name="Flussdiagramm: Alternativer Prozess 17">
            <a:extLst>
              <a:ext uri="{FF2B5EF4-FFF2-40B4-BE49-F238E27FC236}">
                <a16:creationId xmlns:a16="http://schemas.microsoft.com/office/drawing/2014/main" id="{665B869A-3D57-44CF-A847-C14E8999A77A}"/>
              </a:ext>
            </a:extLst>
          </p:cNvPr>
          <p:cNvSpPr/>
          <p:nvPr/>
        </p:nvSpPr>
        <p:spPr>
          <a:xfrm>
            <a:off x="2997676" y="520701"/>
            <a:ext cx="1008380" cy="49276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00" dirty="0"/>
              <a:t>Soziodemographischer Fragebogen</a:t>
            </a:r>
          </a:p>
        </p:txBody>
      </p:sp>
      <p:sp>
        <p:nvSpPr>
          <p:cNvPr id="19" name="Flussdiagramm: Verbinder 18">
            <a:extLst>
              <a:ext uri="{FF2B5EF4-FFF2-40B4-BE49-F238E27FC236}">
                <a16:creationId xmlns:a16="http://schemas.microsoft.com/office/drawing/2014/main" id="{7E053FCE-D5D2-46F7-AE4B-6DCC1D8959C0}"/>
              </a:ext>
            </a:extLst>
          </p:cNvPr>
          <p:cNvSpPr/>
          <p:nvPr/>
        </p:nvSpPr>
        <p:spPr>
          <a:xfrm>
            <a:off x="2442364" y="1241047"/>
            <a:ext cx="699664" cy="69527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00" dirty="0"/>
              <a:t>A - Malus</a:t>
            </a:r>
          </a:p>
        </p:txBody>
      </p:sp>
      <p:cxnSp>
        <p:nvCxnSpPr>
          <p:cNvPr id="5" name="Verbinder: gewinkelt 4">
            <a:extLst>
              <a:ext uri="{FF2B5EF4-FFF2-40B4-BE49-F238E27FC236}">
                <a16:creationId xmlns:a16="http://schemas.microsoft.com/office/drawing/2014/main" id="{57C8A44D-BAA4-422F-AF92-657A92B8B902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 rot="5400000" flipH="1" flipV="1">
            <a:off x="692177" y="1033922"/>
            <a:ext cx="3322910" cy="2296468"/>
          </a:xfrm>
          <a:prstGeom prst="bentConnector5">
            <a:avLst>
              <a:gd name="adj1" fmla="val -6880"/>
              <a:gd name="adj2" fmla="val 34028"/>
              <a:gd name="adj3" fmla="val 1068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EF56F895-69DF-4F15-A171-C9A86DD512D8}"/>
              </a:ext>
            </a:extLst>
          </p:cNvPr>
          <p:cNvSpPr/>
          <p:nvPr/>
        </p:nvSpPr>
        <p:spPr>
          <a:xfrm>
            <a:off x="3868226" y="1233172"/>
            <a:ext cx="776040" cy="71102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00" dirty="0"/>
              <a:t>B – Taktiler </a:t>
            </a:r>
          </a:p>
          <a:p>
            <a:pPr algn="ctr"/>
            <a:r>
              <a:rPr lang="de-DE" sz="600" dirty="0"/>
              <a:t>Untergrund</a:t>
            </a:r>
          </a:p>
        </p:txBody>
      </p:sp>
      <p:sp>
        <p:nvSpPr>
          <p:cNvPr id="16" name="Flussdiagramm: Alternativer Prozess 15">
            <a:extLst>
              <a:ext uri="{FF2B5EF4-FFF2-40B4-BE49-F238E27FC236}">
                <a16:creationId xmlns:a16="http://schemas.microsoft.com/office/drawing/2014/main" id="{792CDE91-3EE8-4436-93F7-192E816CE594}"/>
              </a:ext>
            </a:extLst>
          </p:cNvPr>
          <p:cNvSpPr/>
          <p:nvPr/>
        </p:nvSpPr>
        <p:spPr>
          <a:xfrm>
            <a:off x="701200" y="1719579"/>
            <a:ext cx="1008380" cy="49276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00" dirty="0"/>
              <a:t>Soziodemographischer Fragebogen</a:t>
            </a:r>
          </a:p>
        </p:txBody>
      </p:sp>
      <p:sp>
        <p:nvSpPr>
          <p:cNvPr id="20" name="Flussdiagramm: Alternativer Prozess 19">
            <a:extLst>
              <a:ext uri="{FF2B5EF4-FFF2-40B4-BE49-F238E27FC236}">
                <a16:creationId xmlns:a16="http://schemas.microsoft.com/office/drawing/2014/main" id="{98A27CF3-9072-42A1-A6EE-455393976F9A}"/>
              </a:ext>
            </a:extLst>
          </p:cNvPr>
          <p:cNvSpPr/>
          <p:nvPr/>
        </p:nvSpPr>
        <p:spPr>
          <a:xfrm>
            <a:off x="2288006" y="2043568"/>
            <a:ext cx="1008380" cy="49276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00" dirty="0"/>
              <a:t>Beurteilungsfragebogen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AC1E876-A11A-4936-BD70-58E37FC90F2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1205387" y="1013460"/>
            <a:ext cx="3" cy="104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F6AC432-B8BF-4ACA-8BDF-C3EB2D820A56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1205387" y="1610530"/>
            <a:ext cx="3" cy="109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6BF180B3-BDC7-40D1-9B6D-89D65D6655CF}"/>
              </a:ext>
            </a:extLst>
          </p:cNvPr>
          <p:cNvCxnSpPr>
            <a:cxnSpLocks/>
            <a:stCxn id="16" idx="2"/>
            <a:endCxn id="3" idx="0"/>
          </p:cNvCxnSpPr>
          <p:nvPr/>
        </p:nvCxnSpPr>
        <p:spPr>
          <a:xfrm flipH="1">
            <a:off x="1205378" y="2212339"/>
            <a:ext cx="12" cy="106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C463E03-24EF-4D41-B234-93FB20D2A93E}"/>
              </a:ext>
            </a:extLst>
          </p:cNvPr>
          <p:cNvCxnSpPr>
            <a:cxnSpLocks/>
            <a:stCxn id="3" idx="4"/>
            <a:endCxn id="17" idx="0"/>
          </p:cNvCxnSpPr>
          <p:nvPr/>
        </p:nvCxnSpPr>
        <p:spPr>
          <a:xfrm>
            <a:off x="1205378" y="3026516"/>
            <a:ext cx="20" cy="106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E635CA0B-E354-455D-90DA-EB94E4F2608A}"/>
              </a:ext>
            </a:extLst>
          </p:cNvPr>
          <p:cNvCxnSpPr>
            <a:cxnSpLocks/>
            <a:stCxn id="18" idx="2"/>
            <a:endCxn id="15" idx="0"/>
          </p:cNvCxnSpPr>
          <p:nvPr/>
        </p:nvCxnSpPr>
        <p:spPr>
          <a:xfrm rot="16200000" flipH="1">
            <a:off x="3769201" y="746126"/>
            <a:ext cx="219711" cy="7543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23A9C5D2-C38C-4D71-BBDA-239A60F4B10C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rot="5400000">
            <a:off x="3033238" y="772419"/>
            <a:ext cx="227586" cy="7096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D5371D64-A414-47FD-8A34-2506B5160925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>
            <a:off x="2792196" y="1936321"/>
            <a:ext cx="0" cy="107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3E8B8946-F44F-4A36-B3E6-712C013F7502}"/>
              </a:ext>
            </a:extLst>
          </p:cNvPr>
          <p:cNvCxnSpPr>
            <a:cxnSpLocks/>
            <a:stCxn id="15" idx="4"/>
            <a:endCxn id="2" idx="0"/>
          </p:cNvCxnSpPr>
          <p:nvPr/>
        </p:nvCxnSpPr>
        <p:spPr>
          <a:xfrm>
            <a:off x="4256246" y="1944195"/>
            <a:ext cx="1" cy="11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Flussdiagramm: Verbinder 47">
            <a:extLst>
              <a:ext uri="{FF2B5EF4-FFF2-40B4-BE49-F238E27FC236}">
                <a16:creationId xmlns:a16="http://schemas.microsoft.com/office/drawing/2014/main" id="{4D5F6425-55B3-4C11-8E15-BBC63636B4AA}"/>
              </a:ext>
            </a:extLst>
          </p:cNvPr>
          <p:cNvSpPr/>
          <p:nvPr/>
        </p:nvSpPr>
        <p:spPr>
          <a:xfrm>
            <a:off x="3901411" y="2659133"/>
            <a:ext cx="709671" cy="7102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00" dirty="0"/>
              <a:t>Baseline</a:t>
            </a:r>
          </a:p>
        </p:txBody>
      </p:sp>
      <p:sp>
        <p:nvSpPr>
          <p:cNvPr id="49" name="Flussdiagramm: Verbinder 48">
            <a:extLst>
              <a:ext uri="{FF2B5EF4-FFF2-40B4-BE49-F238E27FC236}">
                <a16:creationId xmlns:a16="http://schemas.microsoft.com/office/drawing/2014/main" id="{7B80EBD2-02FD-48A6-A356-5591A0408310}"/>
              </a:ext>
            </a:extLst>
          </p:cNvPr>
          <p:cNvSpPr/>
          <p:nvPr/>
        </p:nvSpPr>
        <p:spPr>
          <a:xfrm>
            <a:off x="2437360" y="2643575"/>
            <a:ext cx="709671" cy="71026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00" dirty="0"/>
              <a:t>Baseline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E3DA94D-65A9-40AA-80CA-616AB72E7CDB}"/>
              </a:ext>
            </a:extLst>
          </p:cNvPr>
          <p:cNvCxnSpPr>
            <a:cxnSpLocks/>
            <a:stCxn id="20" idx="2"/>
            <a:endCxn id="49" idx="0"/>
          </p:cNvCxnSpPr>
          <p:nvPr/>
        </p:nvCxnSpPr>
        <p:spPr>
          <a:xfrm>
            <a:off x="2792196" y="2536328"/>
            <a:ext cx="0" cy="107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ADDCFE22-633D-4CBE-9E6B-193A9DF89589}"/>
              </a:ext>
            </a:extLst>
          </p:cNvPr>
          <p:cNvCxnSpPr>
            <a:cxnSpLocks/>
            <a:stCxn id="2" idx="2"/>
            <a:endCxn id="48" idx="0"/>
          </p:cNvCxnSpPr>
          <p:nvPr/>
        </p:nvCxnSpPr>
        <p:spPr>
          <a:xfrm>
            <a:off x="4256247" y="2550703"/>
            <a:ext cx="0" cy="10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Flussdiagramm: Verbinder 59">
            <a:extLst>
              <a:ext uri="{FF2B5EF4-FFF2-40B4-BE49-F238E27FC236}">
                <a16:creationId xmlns:a16="http://schemas.microsoft.com/office/drawing/2014/main" id="{95FD4F2B-7B60-4459-8BE4-3F0AD457FA07}"/>
              </a:ext>
            </a:extLst>
          </p:cNvPr>
          <p:cNvSpPr/>
          <p:nvPr/>
        </p:nvSpPr>
        <p:spPr>
          <a:xfrm>
            <a:off x="2395303" y="4059195"/>
            <a:ext cx="791349" cy="71026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00" dirty="0"/>
              <a:t>B – Taktiler </a:t>
            </a:r>
          </a:p>
          <a:p>
            <a:pPr algn="ctr"/>
            <a:r>
              <a:rPr lang="de-DE" sz="600" dirty="0"/>
              <a:t>Untergrund</a:t>
            </a:r>
          </a:p>
        </p:txBody>
      </p:sp>
      <p:sp>
        <p:nvSpPr>
          <p:cNvPr id="62" name="Flussdiagramm: Verbinder 61">
            <a:extLst>
              <a:ext uri="{FF2B5EF4-FFF2-40B4-BE49-F238E27FC236}">
                <a16:creationId xmlns:a16="http://schemas.microsoft.com/office/drawing/2014/main" id="{73188184-F829-4C63-8563-17FAF29FDC1F}"/>
              </a:ext>
            </a:extLst>
          </p:cNvPr>
          <p:cNvSpPr/>
          <p:nvPr/>
        </p:nvSpPr>
        <p:spPr>
          <a:xfrm>
            <a:off x="3901411" y="4079671"/>
            <a:ext cx="709673" cy="71026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00" dirty="0"/>
              <a:t>A - Malus</a:t>
            </a: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288DDB9A-5A78-4DBA-B391-ADE71CC6ADDD}"/>
              </a:ext>
            </a:extLst>
          </p:cNvPr>
          <p:cNvCxnSpPr>
            <a:cxnSpLocks/>
            <a:stCxn id="49" idx="4"/>
            <a:endCxn id="35" idx="0"/>
          </p:cNvCxnSpPr>
          <p:nvPr/>
        </p:nvCxnSpPr>
        <p:spPr>
          <a:xfrm flipH="1">
            <a:off x="2792195" y="3353843"/>
            <a:ext cx="1" cy="10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09460DF2-2FBB-42FA-85C1-B54E1B59F438}"/>
              </a:ext>
            </a:extLst>
          </p:cNvPr>
          <p:cNvCxnSpPr>
            <a:cxnSpLocks/>
            <a:stCxn id="48" idx="4"/>
            <a:endCxn id="55" idx="0"/>
          </p:cNvCxnSpPr>
          <p:nvPr/>
        </p:nvCxnSpPr>
        <p:spPr>
          <a:xfrm>
            <a:off x="4256247" y="3369402"/>
            <a:ext cx="0" cy="11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Flussdiagramm: Verbinder 70">
            <a:extLst>
              <a:ext uri="{FF2B5EF4-FFF2-40B4-BE49-F238E27FC236}">
                <a16:creationId xmlns:a16="http://schemas.microsoft.com/office/drawing/2014/main" id="{2BDF59DA-ABB4-4919-B55E-B4C0B16355EA}"/>
              </a:ext>
            </a:extLst>
          </p:cNvPr>
          <p:cNvSpPr/>
          <p:nvPr/>
        </p:nvSpPr>
        <p:spPr>
          <a:xfrm>
            <a:off x="3191738" y="5590233"/>
            <a:ext cx="709673" cy="71333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00" dirty="0"/>
              <a:t>Baseline</a:t>
            </a:r>
          </a:p>
          <a:p>
            <a:pPr algn="ctr"/>
            <a:r>
              <a:rPr lang="de-DE" sz="600" dirty="0"/>
              <a:t>n = 20</a:t>
            </a:r>
          </a:p>
        </p:txBody>
      </p:sp>
      <p:sp>
        <p:nvSpPr>
          <p:cNvPr id="78" name="Flussdiagramm: Alternativer Prozess 77">
            <a:extLst>
              <a:ext uri="{FF2B5EF4-FFF2-40B4-BE49-F238E27FC236}">
                <a16:creationId xmlns:a16="http://schemas.microsoft.com/office/drawing/2014/main" id="{E6E50F04-D614-4EFD-8F2F-F2B378810DA9}"/>
              </a:ext>
            </a:extLst>
          </p:cNvPr>
          <p:cNvSpPr/>
          <p:nvPr/>
        </p:nvSpPr>
        <p:spPr>
          <a:xfrm>
            <a:off x="3042384" y="7010158"/>
            <a:ext cx="1008380" cy="49276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00" dirty="0"/>
              <a:t>Persönliches Feedback Interview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501DA436-6696-451A-A9E0-0FEE0B285F2A}"/>
              </a:ext>
            </a:extLst>
          </p:cNvPr>
          <p:cNvCxnSpPr>
            <a:cxnSpLocks/>
            <a:stCxn id="71" idx="4"/>
            <a:endCxn id="86" idx="0"/>
          </p:cNvCxnSpPr>
          <p:nvPr/>
        </p:nvCxnSpPr>
        <p:spPr>
          <a:xfrm flipH="1">
            <a:off x="3546574" y="6303567"/>
            <a:ext cx="1" cy="10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Flussdiagramm: Alternativer Prozess 33">
            <a:extLst>
              <a:ext uri="{FF2B5EF4-FFF2-40B4-BE49-F238E27FC236}">
                <a16:creationId xmlns:a16="http://schemas.microsoft.com/office/drawing/2014/main" id="{695A992F-11D3-4B44-894B-F350326A6B62}"/>
              </a:ext>
            </a:extLst>
          </p:cNvPr>
          <p:cNvSpPr/>
          <p:nvPr/>
        </p:nvSpPr>
        <p:spPr>
          <a:xfrm>
            <a:off x="2286788" y="4897324"/>
            <a:ext cx="1008380" cy="49276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00" dirty="0"/>
              <a:t>Beurteilungsfragebogen</a:t>
            </a:r>
          </a:p>
        </p:txBody>
      </p:sp>
      <p:sp>
        <p:nvSpPr>
          <p:cNvPr id="35" name="Flussdiagramm: Alternativer Prozess 34">
            <a:extLst>
              <a:ext uri="{FF2B5EF4-FFF2-40B4-BE49-F238E27FC236}">
                <a16:creationId xmlns:a16="http://schemas.microsoft.com/office/drawing/2014/main" id="{E8003C42-6F90-44D6-A16A-298649A006DB}"/>
              </a:ext>
            </a:extLst>
          </p:cNvPr>
          <p:cNvSpPr/>
          <p:nvPr/>
        </p:nvSpPr>
        <p:spPr>
          <a:xfrm>
            <a:off x="2288005" y="3456475"/>
            <a:ext cx="1008380" cy="49276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00" dirty="0"/>
              <a:t>Beurteilungsfragebogen</a:t>
            </a:r>
          </a:p>
        </p:txBody>
      </p:sp>
      <p:sp>
        <p:nvSpPr>
          <p:cNvPr id="55" name="Flussdiagramm: Alternativer Prozess 54">
            <a:extLst>
              <a:ext uri="{FF2B5EF4-FFF2-40B4-BE49-F238E27FC236}">
                <a16:creationId xmlns:a16="http://schemas.microsoft.com/office/drawing/2014/main" id="{E1B24813-E82B-4C3B-9284-40BE14E00DF4}"/>
              </a:ext>
            </a:extLst>
          </p:cNvPr>
          <p:cNvSpPr/>
          <p:nvPr/>
        </p:nvSpPr>
        <p:spPr>
          <a:xfrm>
            <a:off x="3752057" y="3479525"/>
            <a:ext cx="1008380" cy="49276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00" dirty="0"/>
              <a:t>Beurteilungsfragebogen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56FD17E3-6C1A-48FB-9085-415336603F23}"/>
              </a:ext>
            </a:extLst>
          </p:cNvPr>
          <p:cNvCxnSpPr>
            <a:cxnSpLocks/>
            <a:stCxn id="55" idx="2"/>
            <a:endCxn id="62" idx="0"/>
          </p:cNvCxnSpPr>
          <p:nvPr/>
        </p:nvCxnSpPr>
        <p:spPr>
          <a:xfrm>
            <a:off x="4256247" y="3972285"/>
            <a:ext cx="1" cy="10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Flussdiagramm: Alternativer Prozess 62">
            <a:extLst>
              <a:ext uri="{FF2B5EF4-FFF2-40B4-BE49-F238E27FC236}">
                <a16:creationId xmlns:a16="http://schemas.microsoft.com/office/drawing/2014/main" id="{82274C0D-97DB-40E4-911A-F833027FC09D}"/>
              </a:ext>
            </a:extLst>
          </p:cNvPr>
          <p:cNvSpPr/>
          <p:nvPr/>
        </p:nvSpPr>
        <p:spPr>
          <a:xfrm>
            <a:off x="3752057" y="4897325"/>
            <a:ext cx="1008380" cy="49276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00" dirty="0"/>
              <a:t>Beurteilungsfragebogen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EA1742D6-1810-41CF-AFA0-6AA2EC033E79}"/>
              </a:ext>
            </a:extLst>
          </p:cNvPr>
          <p:cNvCxnSpPr>
            <a:cxnSpLocks/>
            <a:stCxn id="35" idx="2"/>
            <a:endCxn id="60" idx="0"/>
          </p:cNvCxnSpPr>
          <p:nvPr/>
        </p:nvCxnSpPr>
        <p:spPr>
          <a:xfrm flipH="1">
            <a:off x="2790978" y="3949235"/>
            <a:ext cx="1217" cy="10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811A9154-13CA-47EC-8EF4-C234CEFA29D9}"/>
              </a:ext>
            </a:extLst>
          </p:cNvPr>
          <p:cNvCxnSpPr>
            <a:cxnSpLocks/>
            <a:stCxn id="60" idx="4"/>
            <a:endCxn id="34" idx="0"/>
          </p:cNvCxnSpPr>
          <p:nvPr/>
        </p:nvCxnSpPr>
        <p:spPr>
          <a:xfrm>
            <a:off x="2790978" y="4769463"/>
            <a:ext cx="0" cy="12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DF667400-0B3D-49F1-8C5D-AF8907800E69}"/>
              </a:ext>
            </a:extLst>
          </p:cNvPr>
          <p:cNvCxnSpPr>
            <a:cxnSpLocks/>
            <a:stCxn id="62" idx="4"/>
            <a:endCxn id="63" idx="0"/>
          </p:cNvCxnSpPr>
          <p:nvPr/>
        </p:nvCxnSpPr>
        <p:spPr>
          <a:xfrm flipH="1">
            <a:off x="4256247" y="4789939"/>
            <a:ext cx="1" cy="10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28AB3180-D7DE-4EDE-A450-5E21061AA7CE}"/>
              </a:ext>
            </a:extLst>
          </p:cNvPr>
          <p:cNvCxnSpPr>
            <a:cxnSpLocks/>
            <a:stCxn id="34" idx="2"/>
            <a:endCxn id="71" idx="0"/>
          </p:cNvCxnSpPr>
          <p:nvPr/>
        </p:nvCxnSpPr>
        <p:spPr>
          <a:xfrm rot="16200000" flipH="1">
            <a:off x="3068702" y="5112359"/>
            <a:ext cx="200149" cy="7555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Verbinder: gewinkelt 80">
            <a:extLst>
              <a:ext uri="{FF2B5EF4-FFF2-40B4-BE49-F238E27FC236}">
                <a16:creationId xmlns:a16="http://schemas.microsoft.com/office/drawing/2014/main" id="{BC351155-FFF9-4619-BB59-719C89E70713}"/>
              </a:ext>
            </a:extLst>
          </p:cNvPr>
          <p:cNvCxnSpPr>
            <a:cxnSpLocks/>
            <a:stCxn id="63" idx="2"/>
            <a:endCxn id="71" idx="0"/>
          </p:cNvCxnSpPr>
          <p:nvPr/>
        </p:nvCxnSpPr>
        <p:spPr>
          <a:xfrm rot="5400000">
            <a:off x="3801337" y="5135323"/>
            <a:ext cx="200148" cy="7096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Flussdiagramm: Alternativer Prozess 85">
            <a:extLst>
              <a:ext uri="{FF2B5EF4-FFF2-40B4-BE49-F238E27FC236}">
                <a16:creationId xmlns:a16="http://schemas.microsoft.com/office/drawing/2014/main" id="{EF51CE9A-A98E-4AAA-BFE3-B9A2B6427F87}"/>
              </a:ext>
            </a:extLst>
          </p:cNvPr>
          <p:cNvSpPr/>
          <p:nvPr/>
        </p:nvSpPr>
        <p:spPr>
          <a:xfrm>
            <a:off x="3042384" y="6409853"/>
            <a:ext cx="1008380" cy="49276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00" dirty="0"/>
              <a:t>Beurteilungsfragebogen</a:t>
            </a: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0CD73A35-7E0C-4BD3-8971-FE295F39C5E2}"/>
              </a:ext>
            </a:extLst>
          </p:cNvPr>
          <p:cNvCxnSpPr>
            <a:cxnSpLocks/>
            <a:stCxn id="86" idx="2"/>
            <a:endCxn id="78" idx="0"/>
          </p:cNvCxnSpPr>
          <p:nvPr/>
        </p:nvCxnSpPr>
        <p:spPr>
          <a:xfrm>
            <a:off x="3546574" y="6902613"/>
            <a:ext cx="0" cy="107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026D1764-969C-4734-B403-CB0F48F1E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504330"/>
              </p:ext>
            </p:extLst>
          </p:nvPr>
        </p:nvGraphicFramePr>
        <p:xfrm>
          <a:off x="1143000" y="4968240"/>
          <a:ext cx="5242560" cy="18650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48512">
                  <a:extLst>
                    <a:ext uri="{9D8B030D-6E8A-4147-A177-3AD203B41FA5}">
                      <a16:colId xmlns:a16="http://schemas.microsoft.com/office/drawing/2014/main" val="1271075832"/>
                    </a:ext>
                  </a:extLst>
                </a:gridCol>
                <a:gridCol w="1048512">
                  <a:extLst>
                    <a:ext uri="{9D8B030D-6E8A-4147-A177-3AD203B41FA5}">
                      <a16:colId xmlns:a16="http://schemas.microsoft.com/office/drawing/2014/main" val="1717630461"/>
                    </a:ext>
                  </a:extLst>
                </a:gridCol>
                <a:gridCol w="1048512">
                  <a:extLst>
                    <a:ext uri="{9D8B030D-6E8A-4147-A177-3AD203B41FA5}">
                      <a16:colId xmlns:a16="http://schemas.microsoft.com/office/drawing/2014/main" val="3271738588"/>
                    </a:ext>
                  </a:extLst>
                </a:gridCol>
                <a:gridCol w="1048512">
                  <a:extLst>
                    <a:ext uri="{9D8B030D-6E8A-4147-A177-3AD203B41FA5}">
                      <a16:colId xmlns:a16="http://schemas.microsoft.com/office/drawing/2014/main" val="354876438"/>
                    </a:ext>
                  </a:extLst>
                </a:gridCol>
                <a:gridCol w="1048512">
                  <a:extLst>
                    <a:ext uri="{9D8B030D-6E8A-4147-A177-3AD203B41FA5}">
                      <a16:colId xmlns:a16="http://schemas.microsoft.com/office/drawing/2014/main" val="1260805242"/>
                    </a:ext>
                  </a:extLst>
                </a:gridCol>
              </a:tblGrid>
              <a:tr h="824085"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A - Malus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B – Taktiler Untergrund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Stichprobe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Y – Zeit Weg verlassen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3691188"/>
                  </a:ext>
                </a:extLst>
              </a:tr>
              <a:tr h="346975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Szenario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479283"/>
                  </a:ext>
                </a:extLst>
              </a:tr>
              <a:tr h="346975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Szenario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263790"/>
                  </a:ext>
                </a:extLst>
              </a:tr>
              <a:tr h="346975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Baseline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679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449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68</Words>
  <Application>Microsoft Office PowerPoint</Application>
  <PresentationFormat>Breitbild</PresentationFormat>
  <Paragraphs>41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 Zlomke</dc:creator>
  <cp:lastModifiedBy>Robert Zlomke</cp:lastModifiedBy>
  <cp:revision>16</cp:revision>
  <dcterms:created xsi:type="dcterms:W3CDTF">2021-07-12T07:14:18Z</dcterms:created>
  <dcterms:modified xsi:type="dcterms:W3CDTF">2021-08-15T18:31:31Z</dcterms:modified>
</cp:coreProperties>
</file>