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0" r:id="rId2"/>
    <p:sldId id="272" r:id="rId3"/>
    <p:sldId id="279" r:id="rId4"/>
    <p:sldId id="280" r:id="rId5"/>
    <p:sldId id="287" r:id="rId6"/>
    <p:sldId id="281" r:id="rId7"/>
    <p:sldId id="288" r:id="rId8"/>
    <p:sldId id="282" r:id="rId9"/>
    <p:sldId id="294" r:id="rId10"/>
    <p:sldId id="295" r:id="rId11"/>
    <p:sldId id="296" r:id="rId12"/>
    <p:sldId id="297" r:id="rId13"/>
    <p:sldId id="298" r:id="rId14"/>
    <p:sldId id="283" r:id="rId15"/>
    <p:sldId id="290" r:id="rId16"/>
    <p:sldId id="284" r:id="rId17"/>
    <p:sldId id="291" r:id="rId18"/>
    <p:sldId id="292" r:id="rId19"/>
    <p:sldId id="289" r:id="rId20"/>
    <p:sldId id="293" r:id="rId21"/>
    <p:sldId id="285" r:id="rId22"/>
    <p:sldId id="286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7912" autoAdjust="0"/>
  </p:normalViewPr>
  <p:slideViewPr>
    <p:cSldViewPr snapToGrid="0" showGuides="1">
      <p:cViewPr varScale="1">
        <p:scale>
          <a:sx n="93" d="100"/>
          <a:sy n="93" d="100"/>
        </p:scale>
        <p:origin x="1124" y="6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hfrTWom810?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Bachelorthesis</a:t>
            </a:r>
            <a:br>
              <a:rPr lang="de-DE" dirty="0"/>
            </a:br>
            <a:r>
              <a:rPr lang="de-DE" dirty="0"/>
              <a:t>Kolloquium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Bachelorthesis Kolloquium | Robert Zlomke | IT / AIB |  </a:t>
            </a:r>
            <a:r>
              <a:rPr lang="de-DE" dirty="0" err="1"/>
              <a:t>WiSe</a:t>
            </a:r>
            <a:r>
              <a:rPr lang="de-DE" dirty="0"/>
              <a:t> 2020/21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Malus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Das Wort „Malus“ kommt aus dem Latein und bedeutet „schlecht“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 Gaming das Gegenteil von Bonus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unserem Szenario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Der Malus wird aktiviert, sobald der Nutzer vom Weg abkommt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Dieser besteht aus einem rot blinkendem Sichtfeld und einem akustischen Piepen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 Frequenz erhöht sich alle 5 Sekunden und wird beendet wenn der Nutzer sich wieder auf dem richtigen Weg befindet 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17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Schnittstelle zur Oculus Quest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Link zur Verbindungsherstellung mit dem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Developer Account erstellen zur </a:t>
            </a:r>
            <a:r>
              <a:rPr lang="de-DE" dirty="0" err="1"/>
              <a:t>Standalone</a:t>
            </a:r>
            <a:r>
              <a:rPr lang="de-DE" dirty="0"/>
              <a:t> Ausführung mit dem Headset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Integration Plugin für Unity zur Entwicklung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 gegen das neue XR-Management System von Unity, da aktuell immer noch weniger Funktionalität vorhanden und kontinuierliche Anpassung durch die schnelle Weiterentwicklung notwendig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58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Datenerfassung und Export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Fragestellung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lange brauchen Personen, um wieder auf den Weg zu kommen (mit </a:t>
            </a:r>
            <a:r>
              <a:rPr lang="de-DE" dirty="0" err="1"/>
              <a:t>Malus,ohne</a:t>
            </a:r>
            <a:r>
              <a:rPr lang="de-DE" dirty="0"/>
              <a:t> Malus/mit Sound, ohne Sound)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lange brauchen Probanden, um die Aufgabe komplett zu meistern?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oft wurde ein Malus ausgelöst? Ist ein Lerneffekt vorhanden?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Dauer bis ein Hindernis/gefährlicher Gegenstand passiert wird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Automatischer Export der Daten als CSV beim erfolgreichen Beenden des Weges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47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/>
              <a:t>- Evaluierung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eine Nutzergruppe von 15-20 Leuten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Jede Person läuft alle 3 Szenarien nacheinander durch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Ein Online Fragebogen wird am Ende von jeder Person ausgefüllt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Analysieren der Daten mit Hilfe von R-Studio</a:t>
            </a:r>
          </a:p>
          <a:p>
            <a:pPr lvl="0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		Ggf. Anpassung der Evaluierung durch die erschwerte aktuelle Lage </a:t>
            </a:r>
          </a:p>
          <a:p>
            <a:pPr lvl="0"/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41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Zeitplan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•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29D65D-D2DE-4167-ADA1-66AD8D5C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2033591"/>
            <a:ext cx="11251660" cy="37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70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Oculus Quest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ist eine All-in-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Gamingsystem</a:t>
            </a:r>
            <a:r>
              <a:rPr lang="de-DE" dirty="0"/>
              <a:t> für Virtual Reality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Sensoren im inneren des Headsets tracken die Bewegung des Nutzers.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Oculus-Touch-Controller sind die Hände im Spiel beteiligt</a:t>
            </a:r>
          </a:p>
          <a:p>
            <a:pPr marL="630903" lvl="1" indent="-342900">
              <a:buFont typeface="Wingdings" panose="05000000000000000000" pitchFamily="2" charset="2"/>
              <a:buChar char="Ø"/>
            </a:pPr>
            <a:r>
              <a:rPr lang="de-DE" dirty="0"/>
              <a:t>Somit zur Entwicklung zu Hause gut geeignet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AA0BEA-E273-4CA7-8328-B03E8E5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68" y="2097883"/>
            <a:ext cx="3554117" cy="3960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15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Unity 3D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Laufzeit- und Entwicklungsumgebung für Spiele und anderer interaktive 3D-Grafik-Anwendungen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einer Szene werden mehrere 3D Objekte z.B. zu einer virtuellen Welt angeordnet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Meistgenutzte VR-Entwicklungsplattform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Android Support um Vergleich zu den anderen Entwicklungsumgebungen wie die Unreal Engine am umfangreichsten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B08609-EFC3-41FA-BC06-9B808BFB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3238091"/>
            <a:ext cx="4248152" cy="1539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557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Projekt aus </a:t>
            </a:r>
            <a:r>
              <a:rPr lang="de-DE" dirty="0" err="1"/>
              <a:t>Bitbucket</a:t>
            </a:r>
            <a:r>
              <a:rPr lang="de-DE" dirty="0"/>
              <a:t> ausgecheckt und lokal in Unity zum Laufen gebracht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Prototyp für den Malus in einem separaten Unity Projekt entwickelt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Den zu laufenden Weg der 3 Szenarios vorbereitet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Bildplatzhalter 10" descr="Ein Bild, das drinnen, gefliest enthält.&#10;&#10;Automatisch generierte Beschreibung">
            <a:extLst>
              <a:ext uri="{FF2B5EF4-FFF2-40B4-BE49-F238E27FC236}">
                <a16:creationId xmlns:a16="http://schemas.microsoft.com/office/drawing/2014/main" id="{984D6BA4-225A-4198-BBFC-16A47E90B58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486" r="2486"/>
          <a:stretch>
            <a:fillRect/>
          </a:stretch>
        </p:blipFill>
        <p:spPr>
          <a:xfrm>
            <a:off x="6556375" y="2098675"/>
            <a:ext cx="5227638" cy="3959225"/>
          </a:xfrm>
        </p:spPr>
      </p:pic>
    </p:spTree>
    <p:extLst>
      <p:ext uri="{BB962C8B-B14F-4D97-AF65-F5344CB8AC3E}">
        <p14:creationId xmlns:p14="http://schemas.microsoft.com/office/powerpoint/2010/main" val="262244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Integration als Schnittstelle zum Headset eingebunden und konfiguriert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in das Projekt integriert und angepasst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Implementieren der Datenerfassung für die spätere Auswertung begonnen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09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ZWISCHENTITEL</a:t>
            </a:r>
            <a:br>
              <a:rPr lang="de-DE"/>
            </a:br>
            <a:r>
              <a:rPr lang="de-DE"/>
              <a:t>TRENNERSEITE</a:t>
            </a:r>
            <a:endParaRPr lang="de-DE" dirty="0"/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pt-BR"/>
              <a:t>Unt quas sit mo dostectur:</a:t>
            </a:r>
          </a:p>
          <a:p>
            <a:r>
              <a:rPr lang="de-DE"/>
              <a:t>consequodioomni doloris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Bisherige Ergebnisse (Demo)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2" name="Onlinemedien 1" title="UnityTerrain">
            <a:hlinkClick r:id="" action="ppaction://media"/>
            <a:extLst>
              <a:ext uri="{FF2B5EF4-FFF2-40B4-BE49-F238E27FC236}">
                <a16:creationId xmlns:a16="http://schemas.microsoft.com/office/drawing/2014/main" id="{E344CBDD-CB56-4107-97FE-0778EA9408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49766" y="2079142"/>
            <a:ext cx="7290362" cy="41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Offene Fragen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Durchführung der Evaluierung in der aktuellen Situation sehr schwierig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Onlineanbieter für den Fragebogen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Software für die Evaluation der gesammelten Daten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93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Weitere 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und Export vollständig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Fragebogen erstellen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Ggf. </a:t>
            </a:r>
            <a:r>
              <a:rPr lang="de-DE"/>
              <a:t>Szenario anpassen</a:t>
            </a: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Durchführung des Szenarios mit Nutzer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Auswertung der gesammelten Daten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Schriftliche Ausarbeitung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2088000" y="3056888"/>
            <a:ext cx="9695489" cy="1915337"/>
          </a:xfrm>
        </p:spPr>
        <p:txBody>
          <a:bodyPr/>
          <a:lstStyle/>
          <a:p>
            <a:pPr algn="just"/>
            <a:endParaRPr lang="de-DE" dirty="0"/>
          </a:p>
          <a:p>
            <a:pPr algn="just"/>
            <a:r>
              <a:rPr lang="de-DE" dirty="0"/>
              <a:t>Danke – Für Die</a:t>
            </a:r>
          </a:p>
          <a:p>
            <a:pPr algn="just"/>
            <a:r>
              <a:rPr lang="de-DE" dirty="0"/>
              <a:t>Aufmerksamkeit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7458" y="2033591"/>
            <a:ext cx="11377084" cy="421004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Problemstellung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Zielsetzung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Vorgehensweise (Grobgliederung)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Zeitplan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Bisherige Ergebnisse (Status)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Offene Fragen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Weitere Vorgehensweise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Thema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de-DE" dirty="0">
              <a:solidFill>
                <a:srgbClr val="000000"/>
              </a:solidFill>
            </a:endParaRPr>
          </a:p>
          <a:p>
            <a:pPr algn="ctr"/>
            <a:endParaRPr lang="de-DE" dirty="0">
              <a:solidFill>
                <a:schemeClr val="accent1"/>
              </a:solidFill>
            </a:endParaRP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Konzeption und Evaluation von Benutzerkonditionierung </a:t>
            </a: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in Virtual Reality unter dem Einsatz eines Malus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20AE7C-4F1A-4DFD-A770-7F012F0895F7}"/>
              </a:ext>
            </a:extLst>
          </p:cNvPr>
          <p:cNvSpPr/>
          <p:nvPr/>
        </p:nvSpPr>
        <p:spPr>
          <a:xfrm>
            <a:off x="2289243" y="2892358"/>
            <a:ext cx="7671880" cy="1822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Problemstellung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rgbClr val="000000"/>
                </a:solidFill>
                <a:latin typeface="Raleway"/>
              </a:rPr>
              <a:t>Virtuelle Umgebungen zu Fuß zu erkunden ist die realistischste und natürlichste Schnittstelle. Zeitlich ist dies auch technisch am anspruchsvollsten auf Grund der Hardware und Umweltbedingungen.</a:t>
            </a:r>
          </a:p>
          <a:p>
            <a:pPr lvl="0"/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Allgemein wurden in bisherigen </a:t>
            </a:r>
            <a:r>
              <a:rPr lang="de-DE" dirty="0">
                <a:solidFill>
                  <a:srgbClr val="000000"/>
                </a:solidFill>
                <a:latin typeface="Raleway"/>
              </a:rPr>
              <a:t>Arbeiten sich auf die </a:t>
            </a:r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Fortbewegung in übereinstimmenden Umgebungen oder leeren Umgebungen konzentriert, aber weniger darauf geachtet, wie sich eine Änderung der Nichtübereinstimmung zwischen der physischen Umgebung und ihrer virtuellen Darstellung auf die Benutzer auswirkt.</a:t>
            </a:r>
          </a:p>
          <a:p>
            <a:pPr lvl="0"/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Wenn ja, gibt es bestimmte Änderungen, die mehr sind wirkungsvoller als andere? Lassen sich Bewegungsmuster konditionieren?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Zielsetzung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Konzipieren eines Szenarios um das Bewegungsverhalten der Nutzer zu Beobachten und zu Konditionieren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Durchführung 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3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Betreuer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Erstbetreuer: </a:t>
            </a:r>
            <a:r>
              <a:rPr lang="de-DE" b="1" dirty="0">
                <a:solidFill>
                  <a:schemeClr val="accent1"/>
                </a:solidFill>
              </a:rPr>
              <a:t>Prof. Dr. Gerrit Meixner</a:t>
            </a:r>
          </a:p>
          <a:p>
            <a:pPr lvl="0"/>
            <a:r>
              <a:rPr lang="de-DE" dirty="0"/>
              <a:t>	- Professor an der HHN in der Fakultät Informatik und Geschäftsführer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Zweitbetreuer: </a:t>
            </a:r>
            <a:r>
              <a:rPr lang="de-DE" b="1" dirty="0">
                <a:solidFill>
                  <a:schemeClr val="accent1"/>
                </a:solidFill>
              </a:rPr>
              <a:t>M.Sc. Philip Schäfer</a:t>
            </a:r>
          </a:p>
          <a:p>
            <a:pPr lvl="0"/>
            <a:r>
              <a:rPr lang="de-DE" dirty="0"/>
              <a:t>	- Wissenschaftlicher Mitarbeiter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0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Entwicklung des Szenarios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zur Konditionierung der Nutzer entwickeln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zur Oculus Quest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und Export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Evaluierung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4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Szenarios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3 Verschiedene Szenen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Weg ohne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Physikalischer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Visueller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Verschiedene Objekte, die das Laufen auf dem Weg erschweren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19108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Breitbild</PresentationFormat>
  <Paragraphs>185</Paragraphs>
  <Slides>23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Raleway</vt:lpstr>
      <vt:lpstr>Wingdings</vt:lpstr>
      <vt:lpstr>PowerPoint Master 4x3 Hochschule Heilbronn</vt:lpstr>
      <vt:lpstr>Bachelorthesis Kolloquium</vt:lpstr>
      <vt:lpstr>ZWISCHENTITEL TRENNERSEITE</vt:lpstr>
      <vt:lpstr>AGenda</vt:lpstr>
      <vt:lpstr>Thema</vt:lpstr>
      <vt:lpstr>Problemstellung</vt:lpstr>
      <vt:lpstr>Zielsetzung</vt:lpstr>
      <vt:lpstr>Betreuer</vt:lpstr>
      <vt:lpstr>Vorgehensweise</vt:lpstr>
      <vt:lpstr>Vorgehensweise - Entwicklung des Szenarios</vt:lpstr>
      <vt:lpstr>Vorgehensweise - Entwicklung des Malus </vt:lpstr>
      <vt:lpstr>Vorgehensweise - Schnittstelle zur Oculus Quest </vt:lpstr>
      <vt:lpstr>Vorgehensweise - Datenerfassung und Export </vt:lpstr>
      <vt:lpstr>Vorgehensweise - Evaluierung </vt:lpstr>
      <vt:lpstr>Zeitplan</vt:lpstr>
      <vt:lpstr>Technologien</vt:lpstr>
      <vt:lpstr>Oculus Quest</vt:lpstr>
      <vt:lpstr>Unity 3D</vt:lpstr>
      <vt:lpstr>Bisherige Ergebnisse</vt:lpstr>
      <vt:lpstr>Bisherige Ergebnisse</vt:lpstr>
      <vt:lpstr>Bisherige Ergebnisse (Demo)</vt:lpstr>
      <vt:lpstr>Offene Fragen</vt:lpstr>
      <vt:lpstr>Weitere Vorgehensweise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Bachelorthesis Kolloquium</dc:title>
  <dc:creator>Robert Zlomke</dc:creator>
  <cp:lastModifiedBy>Robert Zlomke</cp:lastModifiedBy>
  <cp:revision>58</cp:revision>
  <dcterms:created xsi:type="dcterms:W3CDTF">2021-01-14T13:59:02Z</dcterms:created>
  <dcterms:modified xsi:type="dcterms:W3CDTF">2021-01-16T22:35:02Z</dcterms:modified>
</cp:coreProperties>
</file>