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70" r:id="rId2"/>
    <p:sldId id="272" r:id="rId3"/>
    <p:sldId id="279" r:id="rId4"/>
    <p:sldId id="280" r:id="rId5"/>
    <p:sldId id="287" r:id="rId6"/>
    <p:sldId id="281" r:id="rId7"/>
    <p:sldId id="288" r:id="rId8"/>
    <p:sldId id="282" r:id="rId9"/>
    <p:sldId id="283" r:id="rId10"/>
    <p:sldId id="290" r:id="rId11"/>
    <p:sldId id="284" r:id="rId12"/>
    <p:sldId id="291" r:id="rId13"/>
    <p:sldId id="292" r:id="rId14"/>
    <p:sldId id="289" r:id="rId15"/>
    <p:sldId id="293" r:id="rId16"/>
    <p:sldId id="285" r:id="rId17"/>
    <p:sldId id="286" r:id="rId18"/>
    <p:sldId id="269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66" userDrawn="1">
          <p15:clr>
            <a:srgbClr val="A4A3A4"/>
          </p15:clr>
        </p15:guide>
        <p15:guide id="3" pos="7423" userDrawn="1">
          <p15:clr>
            <a:srgbClr val="A4A3A4"/>
          </p15:clr>
        </p15:guide>
        <p15:guide id="4" orient="horz" pos="1281" userDrawn="1">
          <p15:clr>
            <a:srgbClr val="A4A3A4"/>
          </p15:clr>
        </p15:guide>
        <p15:guide id="5" orient="horz" pos="3932" userDrawn="1">
          <p15:clr>
            <a:srgbClr val="A4A3A4"/>
          </p15:clr>
        </p15:guide>
        <p15:guide id="6" orient="horz" pos="1110" userDrawn="1">
          <p15:clr>
            <a:srgbClr val="A4A3A4"/>
          </p15:clr>
        </p15:guide>
        <p15:guide id="7" pos="2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28" autoAdjust="0"/>
    <p:restoredTop sz="97912" autoAdjust="0"/>
  </p:normalViewPr>
  <p:slideViewPr>
    <p:cSldViewPr snapToGrid="0" showGuides="1">
      <p:cViewPr varScale="1">
        <p:scale>
          <a:sx n="114" d="100"/>
          <a:sy n="114" d="100"/>
        </p:scale>
        <p:origin x="1262" y="101"/>
      </p:cViewPr>
      <p:guideLst>
        <p:guide orient="horz" pos="566"/>
        <p:guide pos="7423"/>
        <p:guide orient="horz" pos="1281"/>
        <p:guide orient="horz" pos="3932"/>
        <p:guide orient="horz" pos="1110"/>
        <p:guide pos="256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93AEB5-C303-4762-90A0-AF697EB357C4}" type="datetimeFigureOut">
              <a:rPr lang="de-DE" smtClean="0"/>
              <a:t>15.01.2021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0C587F-9620-41AA-8442-404D6D5976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6886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emf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/Untertitel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0" y="1247779"/>
            <a:ext cx="12192000" cy="5610225"/>
          </a:xfrm>
          <a:noFill/>
        </p:spPr>
        <p:txBody>
          <a:bodyPr/>
          <a:lstStyle>
            <a:lvl1pPr marL="0" indent="0" algn="ctr">
              <a:buNone/>
              <a:defRPr sz="1999" b="1">
                <a:solidFill>
                  <a:schemeClr val="tx1"/>
                </a:solidFill>
                <a:latin typeface="+mj-lt"/>
              </a:defRPr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r>
              <a:rPr lang="de-DE" dirty="0"/>
              <a:t>Bild einfügen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0" y="4176717"/>
            <a:ext cx="12192000" cy="2681286"/>
          </a:xfrm>
          <a:blipFill>
            <a:blip r:embed="rId2"/>
            <a:stretch>
              <a:fillRect/>
            </a:stretch>
          </a:blipFill>
        </p:spPr>
        <p:txBody>
          <a:bodyPr lIns="1386000" tIns="626400" rIns="612000" anchor="t" anchorCtr="0"/>
          <a:lstStyle>
            <a:lvl1pPr algn="l">
              <a:lnSpc>
                <a:spcPct val="82000"/>
              </a:lnSpc>
              <a:defRPr sz="3601" spc="2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der Präsentation</a:t>
            </a:r>
          </a:p>
        </p:txBody>
      </p:sp>
      <p:grpSp>
        <p:nvGrpSpPr>
          <p:cNvPr id="27" name="Regieanweisungen"/>
          <p:cNvGrpSpPr/>
          <p:nvPr userDrawn="1"/>
        </p:nvGrpSpPr>
        <p:grpSpPr>
          <a:xfrm>
            <a:off x="406400" y="-468000"/>
            <a:ext cx="14521600" cy="1980001"/>
            <a:chOff x="304800" y="-468001"/>
            <a:chExt cx="10891200" cy="1980001"/>
          </a:xfrm>
        </p:grpSpPr>
        <p:sp>
          <p:nvSpPr>
            <p:cNvPr id="28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9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30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37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CFB462B3-CEB1-499F-9A93-54BFC478EC1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406401" y="6984001"/>
            <a:ext cx="7375299" cy="216000"/>
          </a:xfrm>
        </p:spPr>
        <p:txBody>
          <a:bodyPr/>
          <a:lstStyle/>
          <a:p>
            <a:r>
              <a:rPr lang="de-DE"/>
              <a:t>Bachelorthesis Kolloquium | Robert Zlomke | IT / AIB |  WiSe 2020/21</a:t>
            </a:r>
            <a:endParaRPr lang="de-DE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AAD5C655-E4E0-43F9-B6D2-6069D0E19D5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9883778" y="6984001"/>
            <a:ext cx="1899711" cy="216000"/>
          </a:xfrm>
        </p:spPr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1" name="Datumsplatzhalter 3">
            <a:extLst>
              <a:ext uri="{FF2B5EF4-FFF2-40B4-BE49-F238E27FC236}">
                <a16:creationId xmlns:a16="http://schemas.microsoft.com/office/drawing/2014/main" id="{C76965CB-8BC6-40F7-9EE1-139D591698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6401" y="260078"/>
            <a:ext cx="7375299" cy="252000"/>
          </a:xfrm>
        </p:spPr>
        <p:txBody>
          <a:bodyPr/>
          <a:lstStyle>
            <a:lvl1pPr>
              <a:defRPr sz="1420" spc="6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22" name="Vertikaler Textplatzhalter 2">
            <a:extLst>
              <a:ext uri="{FF2B5EF4-FFF2-40B4-BE49-F238E27FC236}">
                <a16:creationId xmlns:a16="http://schemas.microsoft.com/office/drawing/2014/main" id="{33F9B68E-1F14-4F70-9B07-D77470E5CBEB}"/>
              </a:ext>
            </a:extLst>
          </p:cNvPr>
          <p:cNvSpPr>
            <a:spLocks noGrp="1"/>
          </p:cNvSpPr>
          <p:nvPr>
            <p:ph type="body" orient="vert" idx="19" hasCustomPrompt="1"/>
          </p:nvPr>
        </p:nvSpPr>
        <p:spPr>
          <a:xfrm>
            <a:off x="1386000" y="5311011"/>
            <a:ext cx="10397484" cy="792000"/>
          </a:xfrm>
        </p:spPr>
        <p:txBody>
          <a:bodyPr vert="horz"/>
          <a:lstStyle>
            <a:lvl1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lang="de-DE" sz="2400" b="1" i="0" u="none" strike="noStrike" baseline="0" smtClean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Thema des Referats Thema des Referats Thema des Referats Thema des Referats </a:t>
            </a:r>
          </a:p>
        </p:txBody>
      </p:sp>
      <p:sp>
        <p:nvSpPr>
          <p:cNvPr id="23" name="Vertikaler Textplatzhalter 2">
            <a:extLst>
              <a:ext uri="{FF2B5EF4-FFF2-40B4-BE49-F238E27FC236}">
                <a16:creationId xmlns:a16="http://schemas.microsoft.com/office/drawing/2014/main" id="{6354D33E-28C2-47F2-851F-773C0FE0AB9E}"/>
              </a:ext>
            </a:extLst>
          </p:cNvPr>
          <p:cNvSpPr>
            <a:spLocks noGrp="1"/>
          </p:cNvSpPr>
          <p:nvPr>
            <p:ph type="body" orient="vert" idx="20" hasCustomPrompt="1"/>
          </p:nvPr>
        </p:nvSpPr>
        <p:spPr>
          <a:xfrm>
            <a:off x="1386000" y="6372000"/>
            <a:ext cx="10397489" cy="252000"/>
          </a:xfrm>
        </p:spPr>
        <p:txBody>
          <a:bodyPr vert="horz"/>
          <a:lstStyle>
            <a:lvl1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Referent / Fakultät / Studiengang | </a:t>
            </a:r>
            <a:r>
              <a:rPr lang="de-DE" dirty="0" err="1"/>
              <a:t>WiSe</a:t>
            </a:r>
            <a:r>
              <a:rPr lang="de-DE" dirty="0"/>
              <a:t>/</a:t>
            </a:r>
            <a:r>
              <a:rPr lang="de-DE" dirty="0" err="1"/>
              <a:t>SoSe</a:t>
            </a:r>
            <a:r>
              <a:rPr lang="de-DE" dirty="0"/>
              <a:t> 2017/19</a:t>
            </a:r>
          </a:p>
        </p:txBody>
      </p:sp>
      <p:pic>
        <p:nvPicPr>
          <p:cNvPr id="17" name="Logo HHN">
            <a:extLst>
              <a:ext uri="{FF2B5EF4-FFF2-40B4-BE49-F238E27FC236}">
                <a16:creationId xmlns:a16="http://schemas.microsoft.com/office/drawing/2014/main" id="{C84B1A6D-3DF8-4F58-88C7-3F544E41EF5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7084" y="305319"/>
            <a:ext cx="2066400" cy="697790"/>
          </a:xfrm>
          <a:prstGeom prst="rect">
            <a:avLst/>
          </a:prstGeom>
        </p:spPr>
      </p:pic>
      <p:sp>
        <p:nvSpPr>
          <p:cNvPr id="18" name="Vertikaler Textplatzhalter 2">
            <a:extLst>
              <a:ext uri="{FF2B5EF4-FFF2-40B4-BE49-F238E27FC236}">
                <a16:creationId xmlns:a16="http://schemas.microsoft.com/office/drawing/2014/main" id="{0066C18D-46D1-4FD0-B624-24CB6294D971}"/>
              </a:ext>
            </a:extLst>
          </p:cNvPr>
          <p:cNvSpPr>
            <a:spLocks noGrp="1" noChangeAspect="1"/>
          </p:cNvSpPr>
          <p:nvPr>
            <p:ph type="body" orient="vert" idx="21" hasCustomPrompt="1"/>
          </p:nvPr>
        </p:nvSpPr>
        <p:spPr>
          <a:xfrm>
            <a:off x="1152000" y="4904882"/>
            <a:ext cx="128025" cy="204840"/>
          </a:xfrm>
          <a:blipFill>
            <a:blip r:embed="rId4"/>
            <a:stretch>
              <a:fillRect/>
            </a:stretch>
          </a:blipFill>
        </p:spPr>
        <p:txBody>
          <a:bodyPr vert="horz" wrap="none" tIns="7200" rIns="2574000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 baseline="0">
                <a:solidFill>
                  <a:schemeClr val="tx1"/>
                </a:solidFill>
                <a:latin typeface="+mj-lt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Bitte nicht</a:t>
            </a:r>
            <a:br>
              <a:rPr lang="de-DE" dirty="0"/>
            </a:br>
            <a:r>
              <a:rPr lang="de-DE" dirty="0"/>
              <a:t>verschieben</a:t>
            </a:r>
          </a:p>
        </p:txBody>
      </p:sp>
    </p:spTree>
    <p:extLst>
      <p:ext uri="{BB962C8B-B14F-4D97-AF65-F5344CB8AC3E}">
        <p14:creationId xmlns:p14="http://schemas.microsoft.com/office/powerpoint/2010/main" val="2252638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631" userDrawn="1">
          <p15:clr>
            <a:srgbClr val="FBAE40"/>
          </p15:clr>
        </p15:guide>
        <p15:guide id="2" orient="horz" pos="78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Info // 2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Bachelorthesis Kolloquium | Robert Zlomke | IT / AIB |  WiSe 2020/21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dirty="0"/>
              <a:t>Headline einfügen</a:t>
            </a:r>
            <a:br>
              <a:rPr lang="pt-BR" dirty="0"/>
            </a:br>
            <a:r>
              <a:rPr lang="pt-BR" dirty="0"/>
              <a:t>über zwei Zeilen</a:t>
            </a:r>
            <a:endParaRPr lang="de-DE" dirty="0"/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406405" y="2033700"/>
            <a:ext cx="11377084" cy="396000"/>
          </a:xfrm>
        </p:spPr>
        <p:txBody>
          <a:bodyPr vert="horz"/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 dirty="0"/>
              <a:t>Kurze Info zum Inhalt</a:t>
            </a:r>
          </a:p>
        </p:txBody>
      </p:sp>
      <p:sp>
        <p:nvSpPr>
          <p:cNvPr id="12" name="Inhaltsplatzhalter 2"/>
          <p:cNvSpPr>
            <a:spLocks noGrp="1"/>
          </p:cNvSpPr>
          <p:nvPr>
            <p:ph idx="1" hasCustomPrompt="1"/>
          </p:nvPr>
        </p:nvSpPr>
        <p:spPr>
          <a:xfrm>
            <a:off x="406405" y="2565404"/>
            <a:ext cx="5592519" cy="3678237"/>
          </a:xfrm>
        </p:spPr>
        <p:txBody>
          <a:bodyPr/>
          <a:lstStyle>
            <a:lvl3pPr>
              <a:spcAft>
                <a:spcPts val="599"/>
              </a:spcAft>
              <a:defRPr/>
            </a:lvl3pPr>
          </a:lstStyle>
          <a:p>
            <a:pPr lvl="0"/>
            <a:r>
              <a:rPr lang="de-DE" dirty="0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4" hasCustomPrompt="1"/>
          </p:nvPr>
        </p:nvSpPr>
        <p:spPr>
          <a:xfrm>
            <a:off x="6192002" y="2565404"/>
            <a:ext cx="5591487" cy="3678237"/>
          </a:xfrm>
        </p:spPr>
        <p:txBody>
          <a:bodyPr/>
          <a:lstStyle>
            <a:lvl3pPr>
              <a:spcAft>
                <a:spcPts val="599"/>
              </a:spcAft>
              <a:defRPr/>
            </a:lvl3pPr>
          </a:lstStyle>
          <a:p>
            <a:pPr lvl="0"/>
            <a:r>
              <a:rPr lang="de-DE" dirty="0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24317333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16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Info //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Bachelorthesis Kolloquium | Robert Zlomke | IT / AIB |  WiSe 2020/21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dirty="0"/>
              <a:t>Headline einfügen</a:t>
            </a:r>
            <a:br>
              <a:rPr lang="pt-BR" dirty="0"/>
            </a:br>
            <a:r>
              <a:rPr lang="pt-BR" dirty="0"/>
              <a:t>über zwei Zeilen</a:t>
            </a:r>
            <a:endParaRPr lang="de-DE" dirty="0"/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406400" y="2033700"/>
            <a:ext cx="11377085" cy="396000"/>
          </a:xfrm>
        </p:spPr>
        <p:txBody>
          <a:bodyPr vert="horz"/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 dirty="0"/>
              <a:t>Kurze Info zum Inhalt</a:t>
            </a:r>
          </a:p>
        </p:txBody>
      </p:sp>
      <p:sp>
        <p:nvSpPr>
          <p:cNvPr id="12" name="Inhaltsplatzhalter 2"/>
          <p:cNvSpPr>
            <a:spLocks noGrp="1"/>
          </p:cNvSpPr>
          <p:nvPr>
            <p:ph idx="1" hasCustomPrompt="1"/>
          </p:nvPr>
        </p:nvSpPr>
        <p:spPr>
          <a:xfrm>
            <a:off x="406405" y="2565404"/>
            <a:ext cx="11377084" cy="3678237"/>
          </a:xfrm>
        </p:spPr>
        <p:txBody>
          <a:bodyPr/>
          <a:lstStyle>
            <a:lvl3pPr>
              <a:spcAft>
                <a:spcPts val="599"/>
              </a:spcAft>
              <a:defRPr/>
            </a:lvl3pPr>
          </a:lstStyle>
          <a:p>
            <a:pPr lvl="0"/>
            <a:r>
              <a:rPr lang="de-DE" dirty="0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</p:txBody>
      </p:sp>
    </p:spTree>
    <p:extLst>
      <p:ext uri="{BB962C8B-B14F-4D97-AF65-F5344CB8AC3E}">
        <p14:creationId xmlns:p14="http://schemas.microsoft.com/office/powerpoint/2010/main" val="18145545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16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dirty="0"/>
              <a:t>Headline einfügen</a:t>
            </a:r>
            <a:br>
              <a:rPr lang="pt-BR" dirty="0"/>
            </a:br>
            <a:r>
              <a:rPr lang="pt-BR" dirty="0"/>
              <a:t>über zwei Zeilen</a:t>
            </a: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654071D8-9D4F-4737-9753-5A4E0952E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5FA9BD1D-40AC-4766-9D87-7CD9F9338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Bachelorthesis Kolloquium | Robert Zlomke | IT / AIB |  WiSe 2020/21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EB7C7B69-B03E-4D33-9FE9-AB156C53B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010566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intergrund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67"/>
          <a:stretch/>
        </p:blipFill>
        <p:spPr>
          <a:xfrm>
            <a:off x="0" y="971552"/>
            <a:ext cx="12192000" cy="5886449"/>
          </a:xfrm>
          <a:prstGeom prst="rect">
            <a:avLst/>
          </a:prstGeo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Bachelorthesis Kolloquium | Robert Zlomke | IT / AIB |  WiSe 2020/21</a:t>
            </a:r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2088000" y="4284000"/>
            <a:ext cx="9695489" cy="1959639"/>
          </a:xfrm>
        </p:spPr>
        <p:txBody>
          <a:bodyPr vert="horz"/>
          <a:lstStyle>
            <a:lvl1pPr marL="0" marR="0" indent="0" algn="l" defTabSz="914407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999" b="0">
                <a:solidFill>
                  <a:schemeClr val="bg1"/>
                </a:solidFill>
                <a:latin typeface="+mn-lt"/>
              </a:defRPr>
            </a:lvl1pPr>
            <a:lvl2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9pPr>
          </a:lstStyle>
          <a:p>
            <a:pPr marL="0" marR="0" lvl="0" indent="0" algn="l" defTabSz="914407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Bei Fragen kontaktieren Sie bitte:</a:t>
            </a:r>
            <a:br>
              <a:rPr lang="de-DE" dirty="0"/>
            </a:br>
            <a:r>
              <a:rPr lang="de-DE" dirty="0"/>
              <a:t>Vorname Nachname (Menü &gt; Listenebne erhöhen)</a:t>
            </a:r>
            <a:br>
              <a:rPr lang="de-DE" dirty="0"/>
            </a:br>
            <a:r>
              <a:rPr lang="de-DE" dirty="0"/>
              <a:t>Fakultät XY | Fachrichtung </a:t>
            </a:r>
            <a:br>
              <a:rPr lang="de-DE" dirty="0"/>
            </a:br>
            <a:r>
              <a:rPr lang="de-DE" dirty="0"/>
              <a:t>meike.muster@hs-heilbronn.de</a:t>
            </a:r>
          </a:p>
        </p:txBody>
      </p:sp>
      <p:sp>
        <p:nvSpPr>
          <p:cNvPr id="12" name="Vertikaler Textplatzhalter 2"/>
          <p:cNvSpPr>
            <a:spLocks noGrp="1"/>
          </p:cNvSpPr>
          <p:nvPr>
            <p:ph type="body" orient="vert" idx="14" hasCustomPrompt="1"/>
          </p:nvPr>
        </p:nvSpPr>
        <p:spPr>
          <a:xfrm>
            <a:off x="2087996" y="2097092"/>
            <a:ext cx="9695489" cy="1915337"/>
          </a:xfrm>
        </p:spPr>
        <p:txBody>
          <a:bodyPr vert="horz"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300" baseline="0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Schlusswort</a:t>
            </a:r>
          </a:p>
        </p:txBody>
      </p:sp>
      <p:sp>
        <p:nvSpPr>
          <p:cNvPr id="15" name="Bildplatzhalter 2">
            <a:extLst>
              <a:ext uri="{FF2B5EF4-FFF2-40B4-BE49-F238E27FC236}">
                <a16:creationId xmlns:a16="http://schemas.microsoft.com/office/drawing/2014/main" id="{BCE84AFA-A866-402D-A07B-4A22F5614A57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576000" y="4716000"/>
            <a:ext cx="1080000" cy="1080000"/>
          </a:xfrm>
          <a:prstGeom prst="ellipse">
            <a:avLst/>
          </a:prstGeom>
          <a:noFill/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 einfügen</a:t>
            </a:r>
          </a:p>
        </p:txBody>
      </p:sp>
    </p:spTree>
    <p:extLst>
      <p:ext uri="{BB962C8B-B14F-4D97-AF65-F5344CB8AC3E}">
        <p14:creationId xmlns:p14="http://schemas.microsoft.com/office/powerpoint/2010/main" val="2983600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0" y="1247779"/>
            <a:ext cx="12192000" cy="5610225"/>
          </a:xfrm>
          <a:noFill/>
        </p:spPr>
        <p:txBody>
          <a:bodyPr/>
          <a:lstStyle>
            <a:lvl1pPr marL="0" indent="0" algn="ctr">
              <a:buNone/>
              <a:defRPr sz="1999" b="1">
                <a:solidFill>
                  <a:schemeClr val="tx1"/>
                </a:solidFill>
                <a:latin typeface="+mj-lt"/>
              </a:defRPr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r>
              <a:rPr lang="de-DE" dirty="0"/>
              <a:t>Bild einfügen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0" y="4176717"/>
            <a:ext cx="12192000" cy="2681286"/>
          </a:xfrm>
          <a:blipFill>
            <a:blip r:embed="rId2"/>
            <a:stretch>
              <a:fillRect/>
            </a:stretch>
          </a:blipFill>
        </p:spPr>
        <p:txBody>
          <a:bodyPr lIns="1386000" tIns="626400" rIns="612000" anchor="t" anchorCtr="0"/>
          <a:lstStyle>
            <a:lvl1pPr algn="l">
              <a:lnSpc>
                <a:spcPct val="82000"/>
              </a:lnSpc>
              <a:defRPr sz="5030" spc="2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der Präsentation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06401" y="260078"/>
            <a:ext cx="7375299" cy="252000"/>
          </a:xfrm>
        </p:spPr>
        <p:txBody>
          <a:bodyPr/>
          <a:lstStyle>
            <a:lvl1pPr>
              <a:defRPr sz="1420" spc="6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386000" y="6372000"/>
            <a:ext cx="10398013" cy="252000"/>
          </a:xfrm>
        </p:spPr>
        <p:txBody>
          <a:bodyPr/>
          <a:lstStyle>
            <a:lvl1pPr>
              <a:defRPr sz="1300" b="1" spc="6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de-DE"/>
              <a:t>Bachelorthesis Kolloquium | Robert Zlomke | IT / AIB |  WiSe 2020/21</a:t>
            </a:r>
            <a:endParaRPr lang="de-DE" dirty="0"/>
          </a:p>
        </p:txBody>
      </p:sp>
      <p:grpSp>
        <p:nvGrpSpPr>
          <p:cNvPr id="27" name="Regieanweisungen"/>
          <p:cNvGrpSpPr/>
          <p:nvPr userDrawn="1"/>
        </p:nvGrpSpPr>
        <p:grpSpPr>
          <a:xfrm>
            <a:off x="406400" y="-468000"/>
            <a:ext cx="14521600" cy="7668001"/>
            <a:chOff x="304800" y="-468001"/>
            <a:chExt cx="10891200" cy="7668001"/>
          </a:xfrm>
        </p:grpSpPr>
        <p:sp>
          <p:nvSpPr>
            <p:cNvPr id="28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9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30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36" name="Fußzeile"/>
            <p:cNvSpPr txBox="1"/>
            <p:nvPr userDrawn="1"/>
          </p:nvSpPr>
          <p:spPr>
            <a:xfrm rot="10800000" flipH="1" flipV="1">
              <a:off x="304801" y="6984000"/>
              <a:ext cx="5531474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37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pic>
        <p:nvPicPr>
          <p:cNvPr id="17" name="Logo HHN">
            <a:extLst>
              <a:ext uri="{FF2B5EF4-FFF2-40B4-BE49-F238E27FC236}">
                <a16:creationId xmlns:a16="http://schemas.microsoft.com/office/drawing/2014/main" id="{0D523BEA-89A6-4B17-B26B-DE39D28062D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7084" y="305319"/>
            <a:ext cx="2066400" cy="697790"/>
          </a:xfrm>
          <a:prstGeom prst="rect">
            <a:avLst/>
          </a:prstGeom>
        </p:spPr>
      </p:pic>
      <p:sp>
        <p:nvSpPr>
          <p:cNvPr id="18" name="Vertikaler Textplatzhalter 2">
            <a:extLst>
              <a:ext uri="{FF2B5EF4-FFF2-40B4-BE49-F238E27FC236}">
                <a16:creationId xmlns:a16="http://schemas.microsoft.com/office/drawing/2014/main" id="{1F5623E0-8437-4337-9981-520C5E63F5F5}"/>
              </a:ext>
            </a:extLst>
          </p:cNvPr>
          <p:cNvSpPr>
            <a:spLocks noGrp="1" noChangeAspect="1"/>
          </p:cNvSpPr>
          <p:nvPr>
            <p:ph type="body" orient="vert" idx="13" hasCustomPrompt="1"/>
          </p:nvPr>
        </p:nvSpPr>
        <p:spPr>
          <a:xfrm>
            <a:off x="1026073" y="4914407"/>
            <a:ext cx="180000" cy="288000"/>
          </a:xfrm>
          <a:blipFill>
            <a:blip r:embed="rId4"/>
            <a:stretch>
              <a:fillRect/>
            </a:stretch>
          </a:blipFill>
        </p:spPr>
        <p:txBody>
          <a:bodyPr vert="horz" wrap="none" rIns="2376000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 baseline="0">
                <a:solidFill>
                  <a:schemeClr val="tx1"/>
                </a:solidFill>
                <a:latin typeface="+mj-lt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Bitte nicht</a:t>
            </a:r>
            <a:br>
              <a:rPr lang="de-DE" dirty="0"/>
            </a:br>
            <a:r>
              <a:rPr lang="de-DE" dirty="0"/>
              <a:t>verschieben</a:t>
            </a:r>
          </a:p>
        </p:txBody>
      </p:sp>
      <p:sp>
        <p:nvSpPr>
          <p:cNvPr id="20" name="Foliennummernplatzhalter 10">
            <a:extLst>
              <a:ext uri="{FF2B5EF4-FFF2-40B4-BE49-F238E27FC236}">
                <a16:creationId xmlns:a16="http://schemas.microsoft.com/office/drawing/2014/main" id="{F1B52C2C-34E9-4D95-8194-0BDCF58A8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3778" y="6984000"/>
            <a:ext cx="1899711" cy="216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14093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631" userDrawn="1">
          <p15:clr>
            <a:srgbClr val="FBAE40"/>
          </p15:clr>
        </p15:guide>
        <p15:guide id="2" orient="horz" pos="786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mit Bild INSTITUTS-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0" y="1247779"/>
            <a:ext cx="12192000" cy="5610225"/>
          </a:xfrm>
          <a:noFill/>
        </p:spPr>
        <p:txBody>
          <a:bodyPr/>
          <a:lstStyle>
            <a:lvl1pPr marL="0" indent="0" algn="ctr">
              <a:buNone/>
              <a:defRPr sz="1999" b="1">
                <a:solidFill>
                  <a:schemeClr val="tx1"/>
                </a:solidFill>
                <a:latin typeface="+mj-lt"/>
              </a:defRPr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r>
              <a:rPr lang="de-DE" dirty="0"/>
              <a:t>Bild einfügen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0" y="4176717"/>
            <a:ext cx="12192000" cy="2681286"/>
          </a:xfrm>
          <a:blipFill>
            <a:blip r:embed="rId2"/>
            <a:stretch>
              <a:fillRect/>
            </a:stretch>
          </a:blipFill>
        </p:spPr>
        <p:txBody>
          <a:bodyPr lIns="1386000" tIns="626400" rIns="612000" anchor="t" anchorCtr="0"/>
          <a:lstStyle>
            <a:lvl1pPr algn="l">
              <a:lnSpc>
                <a:spcPct val="82000"/>
              </a:lnSpc>
              <a:defRPr sz="5030" spc="2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der Präsentation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06401" y="-359999"/>
            <a:ext cx="7375299" cy="252000"/>
          </a:xfrm>
        </p:spPr>
        <p:txBody>
          <a:bodyPr/>
          <a:lstStyle>
            <a:lvl1pPr>
              <a:defRPr sz="1420" spc="6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386000" y="6372000"/>
            <a:ext cx="10397484" cy="252000"/>
          </a:xfrm>
        </p:spPr>
        <p:txBody>
          <a:bodyPr/>
          <a:lstStyle>
            <a:lvl1pPr>
              <a:defRPr sz="1300" b="1" spc="6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de-DE"/>
              <a:t>Bachelorthesis Kolloquium | Robert Zlomke | IT / AIB |  WiSe 2020/21</a:t>
            </a:r>
            <a:endParaRPr lang="de-DE" dirty="0"/>
          </a:p>
        </p:txBody>
      </p:sp>
      <p:grpSp>
        <p:nvGrpSpPr>
          <p:cNvPr id="27" name="Regieanweisungen"/>
          <p:cNvGrpSpPr/>
          <p:nvPr userDrawn="1"/>
        </p:nvGrpSpPr>
        <p:grpSpPr>
          <a:xfrm>
            <a:off x="406400" y="-468000"/>
            <a:ext cx="14521600" cy="7668001"/>
            <a:chOff x="304800" y="-468000"/>
            <a:chExt cx="10891200" cy="7668000"/>
          </a:xfrm>
        </p:grpSpPr>
        <p:sp>
          <p:nvSpPr>
            <p:cNvPr id="28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9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30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36" name="Fußzeile"/>
            <p:cNvSpPr txBox="1"/>
            <p:nvPr userDrawn="1"/>
          </p:nvSpPr>
          <p:spPr>
            <a:xfrm rot="10800000" flipH="1" flipV="1">
              <a:off x="304800" y="6984000"/>
              <a:ext cx="5531475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pic>
        <p:nvPicPr>
          <p:cNvPr id="21" name="Logo HHN">
            <a:extLst>
              <a:ext uri="{FF2B5EF4-FFF2-40B4-BE49-F238E27FC236}">
                <a16:creationId xmlns:a16="http://schemas.microsoft.com/office/drawing/2014/main" id="{3E29E0E6-E9A4-45BD-AC05-6A30C96DF27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7084" y="305319"/>
            <a:ext cx="2066400" cy="697790"/>
          </a:xfrm>
          <a:prstGeom prst="rect">
            <a:avLst/>
          </a:prstGeom>
        </p:spPr>
      </p:pic>
      <p:sp>
        <p:nvSpPr>
          <p:cNvPr id="24" name="Vertikaler Textplatzhalter 2">
            <a:extLst>
              <a:ext uri="{FF2B5EF4-FFF2-40B4-BE49-F238E27FC236}">
                <a16:creationId xmlns:a16="http://schemas.microsoft.com/office/drawing/2014/main" id="{F57B46E9-4640-4F5B-9593-5773681046DA}"/>
              </a:ext>
            </a:extLst>
          </p:cNvPr>
          <p:cNvSpPr>
            <a:spLocks noGrp="1" noChangeAspect="1"/>
          </p:cNvSpPr>
          <p:nvPr>
            <p:ph type="body" orient="vert" idx="20" hasCustomPrompt="1"/>
          </p:nvPr>
        </p:nvSpPr>
        <p:spPr>
          <a:xfrm>
            <a:off x="1026000" y="4914406"/>
            <a:ext cx="180000" cy="288000"/>
          </a:xfrm>
          <a:blipFill>
            <a:blip r:embed="rId4"/>
            <a:stretch>
              <a:fillRect/>
            </a:stretch>
          </a:blipFill>
        </p:spPr>
        <p:txBody>
          <a:bodyPr vert="horz" wrap="none" rIns="2376000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 baseline="0">
                <a:solidFill>
                  <a:schemeClr val="tx1"/>
                </a:solidFill>
                <a:latin typeface="+mj-lt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Bitte nicht</a:t>
            </a:r>
            <a:br>
              <a:rPr lang="de-DE" dirty="0"/>
            </a:br>
            <a:r>
              <a:rPr lang="de-DE" dirty="0"/>
              <a:t>verschieben</a:t>
            </a:r>
          </a:p>
        </p:txBody>
      </p:sp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54A18A00-C4DE-4EFB-897C-5FA7DAA4A4D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407200" y="305319"/>
            <a:ext cx="2088000" cy="6984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 dirty="0"/>
              <a:t>PLATZHALTER INSTITUTS-LOGO über den Button Bild einfügen Logo laden </a:t>
            </a:r>
          </a:p>
        </p:txBody>
      </p:sp>
      <p:sp>
        <p:nvSpPr>
          <p:cNvPr id="18" name="Inhaltsplatzhalter 2">
            <a:extLst>
              <a:ext uri="{FF2B5EF4-FFF2-40B4-BE49-F238E27FC236}">
                <a16:creationId xmlns:a16="http://schemas.microsoft.com/office/drawing/2014/main" id="{4BA0EB51-026E-42B4-8C5C-5B7C35506F20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2622400" y="304709"/>
            <a:ext cx="2088000" cy="6984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 dirty="0"/>
              <a:t>PLATZHALTER INSTITUTS-LOGO über den Button Bild einfügen Logo laden </a:t>
            </a:r>
          </a:p>
        </p:txBody>
      </p:sp>
      <p:sp>
        <p:nvSpPr>
          <p:cNvPr id="22" name="Foliennummernplatzhalter 10">
            <a:extLst>
              <a:ext uri="{FF2B5EF4-FFF2-40B4-BE49-F238E27FC236}">
                <a16:creationId xmlns:a16="http://schemas.microsoft.com/office/drawing/2014/main" id="{6548D90A-54FB-4C5B-81B4-F47C54D4D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3778" y="6984000"/>
            <a:ext cx="1899711" cy="216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540781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631" userDrawn="1">
          <p15:clr>
            <a:srgbClr val="FBAE40"/>
          </p15:clr>
        </p15:guide>
        <p15:guide id="2" orient="horz" pos="78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intergrun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727085" y="3768205"/>
            <a:ext cx="11056403" cy="1531425"/>
          </a:xfrm>
        </p:spPr>
        <p:txBody>
          <a:bodyPr anchor="t" anchorCtr="0"/>
          <a:lstStyle>
            <a:lvl1pPr algn="l">
              <a:lnSpc>
                <a:spcPct val="91000"/>
              </a:lnSpc>
              <a:defRPr sz="5201" spc="2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der Präsentation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06401" y="260078"/>
            <a:ext cx="7375299" cy="252000"/>
          </a:xfrm>
        </p:spPr>
        <p:txBody>
          <a:bodyPr/>
          <a:lstStyle>
            <a:lvl1pPr>
              <a:defRPr sz="1420" spc="6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727081" y="5399999"/>
            <a:ext cx="11056403" cy="288000"/>
          </a:xfrm>
        </p:spPr>
        <p:txBody>
          <a:bodyPr/>
          <a:lstStyle>
            <a:lvl1pPr>
              <a:defRPr sz="1500" b="1" spc="8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de-DE"/>
              <a:t>Bachelorthesis Kolloquium | Robert Zlomke | IT / AIB |  WiSe 2020/21</a:t>
            </a:r>
            <a:endParaRPr lang="de-DE" dirty="0"/>
          </a:p>
        </p:txBody>
      </p:sp>
      <p:grpSp>
        <p:nvGrpSpPr>
          <p:cNvPr id="13" name="Regieanweisungen"/>
          <p:cNvGrpSpPr/>
          <p:nvPr userDrawn="1"/>
        </p:nvGrpSpPr>
        <p:grpSpPr>
          <a:xfrm>
            <a:off x="406400" y="-468000"/>
            <a:ext cx="14521600" cy="7668001"/>
            <a:chOff x="304800" y="-468001"/>
            <a:chExt cx="10891200" cy="7668001"/>
          </a:xfrm>
        </p:grpSpPr>
        <p:sp>
          <p:nvSpPr>
            <p:cNvPr id="14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5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6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17" name="Fußzeile"/>
            <p:cNvSpPr txBox="1"/>
            <p:nvPr userDrawn="1"/>
          </p:nvSpPr>
          <p:spPr>
            <a:xfrm rot="10800000" flipH="1" flipV="1">
              <a:off x="304801" y="6984000"/>
              <a:ext cx="5531474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18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pic>
        <p:nvPicPr>
          <p:cNvPr id="19" name="Logo HHN">
            <a:extLst>
              <a:ext uri="{FF2B5EF4-FFF2-40B4-BE49-F238E27FC236}">
                <a16:creationId xmlns:a16="http://schemas.microsoft.com/office/drawing/2014/main" id="{89C540CF-8626-4B8A-AECD-DE59103C585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8874" y="305319"/>
            <a:ext cx="2064615" cy="697187"/>
          </a:xfrm>
          <a:prstGeom prst="rect">
            <a:avLst/>
          </a:prstGeom>
        </p:spPr>
      </p:pic>
      <p:pic>
        <p:nvPicPr>
          <p:cNvPr id="21" name="Pfeil">
            <a:extLst>
              <a:ext uri="{FF2B5EF4-FFF2-40B4-BE49-F238E27FC236}">
                <a16:creationId xmlns:a16="http://schemas.microsoft.com/office/drawing/2014/main" id="{9B7553C5-A51D-4F5E-A635-F506117CD78D}"/>
              </a:ext>
            </a:extLst>
          </p:cNvPr>
          <p:cNvPicPr preferRelativeResize="0">
            <a:picLocks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3943332"/>
            <a:ext cx="180000" cy="288000"/>
          </a:xfrm>
          <a:prstGeom prst="rect">
            <a:avLst/>
          </a:prstGeom>
        </p:spPr>
      </p:pic>
      <p:sp>
        <p:nvSpPr>
          <p:cNvPr id="23" name="Foliennummernplatzhalter 10">
            <a:extLst>
              <a:ext uri="{FF2B5EF4-FFF2-40B4-BE49-F238E27FC236}">
                <a16:creationId xmlns:a16="http://schemas.microsoft.com/office/drawing/2014/main" id="{24F3020E-5E4D-4241-944A-A34A6AA4C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3778" y="6984000"/>
            <a:ext cx="1899711" cy="216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73917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intergrund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67"/>
          <a:stretch/>
        </p:blipFill>
        <p:spPr>
          <a:xfrm>
            <a:off x="0" y="971552"/>
            <a:ext cx="12192000" cy="588644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530728" y="2160001"/>
            <a:ext cx="10252761" cy="1531425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4800" spc="2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ZWISCHENTITEL TRENNERSEITE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Bachelorthesis Kolloquium | Robert Zlomke | IT / AIB |  WiSe 2020/21</a:t>
            </a:r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1530728" y="3905249"/>
            <a:ext cx="10252761" cy="2338391"/>
          </a:xfrm>
        </p:spPr>
        <p:txBody>
          <a:bodyPr vert="horz"/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Zusatz Info</a:t>
            </a:r>
          </a:p>
        </p:txBody>
      </p:sp>
      <p:grpSp>
        <p:nvGrpSpPr>
          <p:cNvPr id="14" name="Regieanweisungen"/>
          <p:cNvGrpSpPr/>
          <p:nvPr userDrawn="1"/>
        </p:nvGrpSpPr>
        <p:grpSpPr>
          <a:xfrm>
            <a:off x="406400" y="-468000"/>
            <a:ext cx="14521600" cy="7668001"/>
            <a:chOff x="304800" y="-468001"/>
            <a:chExt cx="10891200" cy="7668001"/>
          </a:xfrm>
        </p:grpSpPr>
        <p:sp>
          <p:nvSpPr>
            <p:cNvPr id="15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6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7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18" name="Fußzeile"/>
            <p:cNvSpPr txBox="1"/>
            <p:nvPr userDrawn="1"/>
          </p:nvSpPr>
          <p:spPr>
            <a:xfrm rot="10800000" flipH="1" flipV="1">
              <a:off x="304801" y="6984000"/>
              <a:ext cx="5531474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19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pic>
        <p:nvPicPr>
          <p:cNvPr id="21" name="Logo HHN">
            <a:extLst>
              <a:ext uri="{FF2B5EF4-FFF2-40B4-BE49-F238E27FC236}">
                <a16:creationId xmlns:a16="http://schemas.microsoft.com/office/drawing/2014/main" id="{04368BE0-163A-441F-AAC7-4D3A9B15414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9514" y="307131"/>
            <a:ext cx="1423970" cy="480852"/>
          </a:xfrm>
          <a:prstGeom prst="rect">
            <a:avLst/>
          </a:prstGeom>
        </p:spPr>
      </p:pic>
      <p:pic>
        <p:nvPicPr>
          <p:cNvPr id="23" name="Pfeil">
            <a:extLst>
              <a:ext uri="{FF2B5EF4-FFF2-40B4-BE49-F238E27FC236}">
                <a16:creationId xmlns:a16="http://schemas.microsoft.com/office/drawing/2014/main" id="{BDD3B1C6-5D65-4396-8DAA-35F5FC78C81C}"/>
              </a:ext>
            </a:extLst>
          </p:cNvPr>
          <p:cNvPicPr preferRelativeResize="0">
            <a:picLocks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000" y="2376000"/>
            <a:ext cx="180000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300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Bachelorthesis Kolloquium | Robert Zlomke | IT / AIB |  WiSe 2020/21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dirty="0"/>
              <a:t>Headline einfügen</a:t>
            </a:r>
            <a:br>
              <a:rPr lang="pt-BR" dirty="0"/>
            </a:br>
            <a:r>
              <a:rPr lang="pt-BR" dirty="0"/>
              <a:t>über zwei Zeilen</a:t>
            </a:r>
            <a:endParaRPr lang="de-DE" dirty="0"/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B166E63-50B0-4138-AD32-6428E7F6058D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06405" y="2033591"/>
            <a:ext cx="11377084" cy="421004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 dirty="0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</p:spTree>
    <p:extLst>
      <p:ext uri="{BB962C8B-B14F-4D97-AF65-F5344CB8AC3E}">
        <p14:creationId xmlns:p14="http://schemas.microsoft.com/office/powerpoint/2010/main" val="1173152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Inhalt // 3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Bachelorthesis Kolloquium | Robert Zlomke | IT / AIB |  WiSe 2020/21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dirty="0"/>
              <a:t>Headline einfügen</a:t>
            </a:r>
            <a:br>
              <a:rPr lang="pt-BR" dirty="0"/>
            </a:br>
            <a:r>
              <a:rPr lang="pt-BR" dirty="0"/>
              <a:t>über zwei Zeilen</a:t>
            </a:r>
            <a:endParaRPr lang="de-DE" dirty="0"/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406405" y="2033701"/>
            <a:ext cx="11377084" cy="2231887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 dirty="0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5" name="Bildplatzhalter 2"/>
          <p:cNvSpPr>
            <a:spLocks noGrp="1"/>
          </p:cNvSpPr>
          <p:nvPr>
            <p:ph type="pic" idx="1" hasCustomPrompt="1"/>
          </p:nvPr>
        </p:nvSpPr>
        <p:spPr>
          <a:xfrm>
            <a:off x="406400" y="4361763"/>
            <a:ext cx="3658080" cy="1881877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999"/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 dirty="0"/>
            </a:br>
            <a:r>
              <a:rPr lang="de-DE" dirty="0"/>
              <a:t>Bild einfügen</a:t>
            </a:r>
          </a:p>
        </p:txBody>
      </p:sp>
      <p:sp>
        <p:nvSpPr>
          <p:cNvPr id="16" name="Bildplatzhalter 2"/>
          <p:cNvSpPr>
            <a:spLocks noGrp="1"/>
          </p:cNvSpPr>
          <p:nvPr>
            <p:ph type="pic" idx="14" hasCustomPrompt="1"/>
          </p:nvPr>
        </p:nvSpPr>
        <p:spPr>
          <a:xfrm>
            <a:off x="4265901" y="4361763"/>
            <a:ext cx="3658080" cy="1881877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999"/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 dirty="0"/>
            </a:br>
            <a:r>
              <a:rPr lang="de-DE" dirty="0"/>
              <a:t>Bild einfügen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8125404" y="4361763"/>
            <a:ext cx="3658080" cy="1881877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999"/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 dirty="0"/>
            </a:br>
            <a:r>
              <a:rPr lang="de-DE" dirty="0"/>
              <a:t>Bild einfügen</a:t>
            </a:r>
          </a:p>
        </p:txBody>
      </p:sp>
    </p:spTree>
    <p:extLst>
      <p:ext uri="{BB962C8B-B14F-4D97-AF65-F5344CB8AC3E}">
        <p14:creationId xmlns:p14="http://schemas.microsoft.com/office/powerpoint/2010/main" val="1501726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Inhalt //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Bachelorthesis Kolloquium | Robert Zlomke | IT / AIB |  WiSe 2020/21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dirty="0"/>
              <a:t>Headline einfügen</a:t>
            </a:r>
            <a:br>
              <a:rPr lang="pt-BR" dirty="0"/>
            </a:br>
            <a:r>
              <a:rPr lang="pt-BR" dirty="0"/>
              <a:t>über zwei Zeilen</a:t>
            </a:r>
            <a:endParaRPr lang="de-DE" dirty="0"/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406400" y="2033702"/>
            <a:ext cx="7128933" cy="4209936"/>
          </a:xfrm>
        </p:spPr>
        <p:txBody>
          <a:bodyPr vert="horz"/>
          <a:lstStyle>
            <a:lvl3pPr>
              <a:defRPr/>
            </a:lvl3pPr>
          </a:lstStyle>
          <a:p>
            <a:pPr lvl="0"/>
            <a:r>
              <a:rPr lang="de-DE" dirty="0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7920568" y="2097883"/>
            <a:ext cx="3862917" cy="3960020"/>
          </a:xfrm>
          <a:noFill/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999"/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r>
              <a:rPr lang="de-DE" dirty="0"/>
              <a:t>Bild einfügen</a:t>
            </a:r>
          </a:p>
        </p:txBody>
      </p:sp>
    </p:spTree>
    <p:extLst>
      <p:ext uri="{BB962C8B-B14F-4D97-AF65-F5344CB8AC3E}">
        <p14:creationId xmlns:p14="http://schemas.microsoft.com/office/powerpoint/2010/main" val="11237728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747" userDrawn="1">
          <p15:clr>
            <a:srgbClr val="FBAE40"/>
          </p15:clr>
        </p15:guide>
        <p15:guide id="2" pos="4989" userDrawn="1">
          <p15:clr>
            <a:srgbClr val="FBAE40"/>
          </p15:clr>
        </p15:guide>
        <p15:guide id="3" orient="horz" pos="3816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5" y="971550"/>
            <a:ext cx="12191999" cy="5886450"/>
          </a:xfrm>
          <a:noFill/>
        </p:spPr>
        <p:txBody>
          <a:bodyPr/>
          <a:lstStyle>
            <a:lvl1pPr marL="0" indent="0" algn="ctr">
              <a:buNone/>
              <a:defRPr sz="1999" b="1">
                <a:solidFill>
                  <a:schemeClr val="tx1"/>
                </a:solidFill>
                <a:latin typeface="+mj-lt"/>
              </a:defRPr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 dirty="0"/>
            </a:br>
            <a:r>
              <a:rPr lang="de-DE" dirty="0"/>
              <a:t>Bild einfügen &gt;&gt; Menü &gt; Einfügen &gt; Bilder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0" y="971552"/>
            <a:ext cx="12192000" cy="5886449"/>
          </a:xfrm>
          <a:blipFill>
            <a:blip r:embed="rId2"/>
            <a:stretch>
              <a:fillRect/>
            </a:stretch>
          </a:blipFill>
        </p:spPr>
        <p:txBody>
          <a:bodyPr vert="horz" lIns="1954800" tIns="1389600" rIns="1501200"/>
          <a:lstStyle>
            <a:lvl1pPr>
              <a:lnSpc>
                <a:spcPct val="108000"/>
              </a:lnSpc>
              <a:spcAft>
                <a:spcPts val="0"/>
              </a:spcAft>
              <a:defRPr sz="3300" b="1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None/>
              <a:defRPr sz="1500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None/>
              <a:defRPr sz="1500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None/>
              <a:defRPr sz="1500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Zitat auf erster Ebene // für Autor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Bachelorthesis Kolloquium | Robert Zlomke | IT / AIB |  WiSe 2020/21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9883778" y="6515213"/>
            <a:ext cx="1899711" cy="216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grpSp>
        <p:nvGrpSpPr>
          <p:cNvPr id="13" name="Regieanweisungen"/>
          <p:cNvGrpSpPr/>
          <p:nvPr userDrawn="1"/>
        </p:nvGrpSpPr>
        <p:grpSpPr>
          <a:xfrm>
            <a:off x="-2352000" y="-468000"/>
            <a:ext cx="17280000" cy="7668001"/>
            <a:chOff x="-1764000" y="-468001"/>
            <a:chExt cx="12960000" cy="7668001"/>
          </a:xfrm>
        </p:grpSpPr>
        <p:sp>
          <p:nvSpPr>
            <p:cNvPr id="14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5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6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18" name="Text // Listenebene erhöhen"/>
            <p:cNvSpPr txBox="1"/>
            <p:nvPr userDrawn="1"/>
          </p:nvSpPr>
          <p:spPr>
            <a:xfrm>
              <a:off x="-1764000" y="3042062"/>
              <a:ext cx="898412" cy="2880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erhöhen</a:t>
              </a:r>
            </a:p>
          </p:txBody>
        </p:sp>
        <p:sp>
          <p:nvSpPr>
            <p:cNvPr id="19" name="Text // Listenebene verringern"/>
            <p:cNvSpPr txBox="1"/>
            <p:nvPr userDrawn="1"/>
          </p:nvSpPr>
          <p:spPr>
            <a:xfrm>
              <a:off x="-1764000" y="3438062"/>
              <a:ext cx="898412" cy="28800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verringern</a:t>
              </a:r>
            </a:p>
          </p:txBody>
        </p:sp>
        <p:sp>
          <p:nvSpPr>
            <p:cNvPr id="20" name="Listenebenen"/>
            <p:cNvSpPr txBox="1"/>
            <p:nvPr userDrawn="1"/>
          </p:nvSpPr>
          <p:spPr>
            <a:xfrm rot="10800000" flipH="1" flipV="1">
              <a:off x="-1690413" y="2124000"/>
              <a:ext cx="1584000" cy="79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der Textebene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Absatz &gt; Listenebene erhöhen/verringern</a:t>
              </a:r>
            </a:p>
          </p:txBody>
        </p:sp>
        <p:pic>
          <p:nvPicPr>
            <p:cNvPr id="21" name="Bild // Listenebene verringern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792000" y="3438062"/>
              <a:ext cx="622082" cy="28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" name="Bild // Listenebene erhöhen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792000" y="3042062"/>
              <a:ext cx="622082" cy="288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" name="Fußzeile"/>
            <p:cNvSpPr txBox="1"/>
            <p:nvPr userDrawn="1"/>
          </p:nvSpPr>
          <p:spPr>
            <a:xfrm rot="10800000" flipH="1" flipV="1">
              <a:off x="304801" y="6984000"/>
              <a:ext cx="5531474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24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pic>
        <p:nvPicPr>
          <p:cNvPr id="26" name="Logo HHN">
            <a:extLst>
              <a:ext uri="{FF2B5EF4-FFF2-40B4-BE49-F238E27FC236}">
                <a16:creationId xmlns:a16="http://schemas.microsoft.com/office/drawing/2014/main" id="{CD8A692E-F6AC-4E01-99E6-965C59B26C2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9514" y="307131"/>
            <a:ext cx="1423970" cy="480852"/>
          </a:xfrm>
          <a:prstGeom prst="rect">
            <a:avLst/>
          </a:prstGeom>
        </p:spPr>
      </p:pic>
      <p:sp>
        <p:nvSpPr>
          <p:cNvPr id="28" name="Titel 9">
            <a:extLst>
              <a:ext uri="{FF2B5EF4-FFF2-40B4-BE49-F238E27FC236}">
                <a16:creationId xmlns:a16="http://schemas.microsoft.com/office/drawing/2014/main" id="{806AA2DC-065A-4166-A62B-2A250A3B35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684080"/>
            <a:ext cx="1321200" cy="1119600"/>
          </a:xfrm>
          <a:blipFill>
            <a:blip r:embed="rId6"/>
            <a:stretch>
              <a:fillRect/>
            </a:stretch>
          </a:blipFill>
        </p:spPr>
        <p:txBody>
          <a:bodyPr wrap="none" rIns="1454400" anchor="t" anchorCtr="0"/>
          <a:lstStyle>
            <a:lvl1pPr algn="r">
              <a:defRPr sz="1000" baseline="0"/>
            </a:lvl1pPr>
          </a:lstStyle>
          <a:p>
            <a:r>
              <a:rPr lang="pt-BR" dirty="0"/>
              <a:t>Bitte nicht</a:t>
            </a:r>
            <a:br>
              <a:rPr lang="pt-BR" dirty="0"/>
            </a:br>
            <a:r>
              <a:rPr lang="pt-BR" dirty="0"/>
              <a:t>verschieben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91501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Regieanweisungen"/>
          <p:cNvGrpSpPr/>
          <p:nvPr userDrawn="1"/>
        </p:nvGrpSpPr>
        <p:grpSpPr>
          <a:xfrm>
            <a:off x="-2253886" y="-468000"/>
            <a:ext cx="17181886" cy="7668001"/>
            <a:chOff x="-1690413" y="-468001"/>
            <a:chExt cx="12886413" cy="7668001"/>
          </a:xfrm>
        </p:grpSpPr>
        <p:sp>
          <p:nvSpPr>
            <p:cNvPr id="11" name="Hilfslinien"/>
            <p:cNvSpPr txBox="1"/>
            <p:nvPr userDrawn="1"/>
          </p:nvSpPr>
          <p:spPr>
            <a:xfrm rot="10800000" flipH="1" flipV="1">
              <a:off x="4571999" y="-468000"/>
              <a:ext cx="42648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3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4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15" name="Text // Listenebene erhöhen"/>
            <p:cNvSpPr txBox="1"/>
            <p:nvPr userDrawn="1"/>
          </p:nvSpPr>
          <p:spPr>
            <a:xfrm>
              <a:off x="-1516796" y="2871934"/>
              <a:ext cx="898412" cy="2880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erhöhen</a:t>
              </a:r>
            </a:p>
          </p:txBody>
        </p:sp>
        <p:sp>
          <p:nvSpPr>
            <p:cNvPr id="16" name="Text // Listenebene verringern"/>
            <p:cNvSpPr txBox="1"/>
            <p:nvPr userDrawn="1"/>
          </p:nvSpPr>
          <p:spPr>
            <a:xfrm>
              <a:off x="-1516796" y="3267934"/>
              <a:ext cx="898412" cy="28800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verringern</a:t>
              </a:r>
            </a:p>
          </p:txBody>
        </p:sp>
        <p:sp>
          <p:nvSpPr>
            <p:cNvPr id="17" name="Listenebenen"/>
            <p:cNvSpPr txBox="1"/>
            <p:nvPr userDrawn="1"/>
          </p:nvSpPr>
          <p:spPr>
            <a:xfrm rot="10800000" flipH="1" flipV="1">
              <a:off x="-1690413" y="2124000"/>
              <a:ext cx="1584000" cy="79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der Textebene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Absatz &gt; Listenebene erhöhen/verringern</a:t>
              </a:r>
            </a:p>
          </p:txBody>
        </p:sp>
        <p:pic>
          <p:nvPicPr>
            <p:cNvPr id="18" name="Bild // Listenebene verringern"/>
            <p:cNvPicPr>
              <a:picLocks noChangeAspect="1"/>
            </p:cNvPicPr>
            <p:nvPr userDrawn="1"/>
          </p:nvPicPr>
          <p:blipFill>
            <a:blip r:embed="rId15"/>
            <a:stretch>
              <a:fillRect/>
            </a:stretch>
          </p:blipFill>
          <p:spPr>
            <a:xfrm>
              <a:off x="-544788" y="3267934"/>
              <a:ext cx="385763" cy="238125"/>
            </a:xfrm>
            <a:prstGeom prst="rect">
              <a:avLst/>
            </a:prstGeom>
          </p:spPr>
        </p:pic>
        <p:pic>
          <p:nvPicPr>
            <p:cNvPr id="19" name="Bild // Listenebene erhöhen"/>
            <p:cNvPicPr>
              <a:picLocks noChangeAspect="1"/>
            </p:cNvPicPr>
            <p:nvPr userDrawn="1"/>
          </p:nvPicPr>
          <p:blipFill>
            <a:blip r:embed="rId16"/>
            <a:stretch>
              <a:fillRect/>
            </a:stretch>
          </p:blipFill>
          <p:spPr>
            <a:xfrm>
              <a:off x="-544788" y="2871934"/>
              <a:ext cx="385763" cy="238125"/>
            </a:xfrm>
            <a:prstGeom prst="rect">
              <a:avLst/>
            </a:prstGeom>
          </p:spPr>
        </p:pic>
        <p:sp>
          <p:nvSpPr>
            <p:cNvPr id="20" name="Fußzeile"/>
            <p:cNvSpPr txBox="1"/>
            <p:nvPr userDrawn="1"/>
          </p:nvSpPr>
          <p:spPr>
            <a:xfrm rot="10800000" flipH="1" flipV="1">
              <a:off x="304799" y="6984000"/>
              <a:ext cx="5531475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21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cxnSp>
        <p:nvCxnSpPr>
          <p:cNvPr id="12" name="Footerlinie"/>
          <p:cNvCxnSpPr/>
          <p:nvPr userDrawn="1"/>
        </p:nvCxnSpPr>
        <p:spPr>
          <a:xfrm>
            <a:off x="406399" y="6449759"/>
            <a:ext cx="1137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Headerlinie"/>
          <p:cNvCxnSpPr/>
          <p:nvPr userDrawn="1"/>
        </p:nvCxnSpPr>
        <p:spPr>
          <a:xfrm>
            <a:off x="406400" y="1800000"/>
            <a:ext cx="1137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06405" y="898525"/>
            <a:ext cx="11377084" cy="8636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pt-BR" dirty="0"/>
              <a:t>Headline einfügen</a:t>
            </a:r>
            <a:br>
              <a:rPr lang="pt-BR" dirty="0"/>
            </a:br>
            <a:r>
              <a:rPr lang="pt-BR" dirty="0"/>
              <a:t>über zwei Zeilen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06402" y="2033591"/>
            <a:ext cx="11377084" cy="421004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 dirty="0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06401" y="274365"/>
            <a:ext cx="7375299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1" spc="40" baseline="0">
                <a:solidFill>
                  <a:schemeClr val="tx1"/>
                </a:solidFill>
                <a:latin typeface="+mj-lt"/>
              </a:defRPr>
            </a:lvl1pPr>
            <a:lvl2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2pPr>
            <a:lvl3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3pPr>
            <a:lvl4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4pPr>
            <a:lvl5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5pPr>
            <a:lvl6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6pPr>
            <a:lvl7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7pPr>
            <a:lvl8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8pPr>
            <a:lvl9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9pPr>
          </a:lstStyle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6401" y="6515213"/>
            <a:ext cx="7375299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spc="40" baseline="0">
                <a:solidFill>
                  <a:schemeClr val="tx1"/>
                </a:solidFill>
                <a:latin typeface="+mn-lt"/>
              </a:defRPr>
            </a:lvl1pPr>
            <a:lvl2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2pPr>
            <a:lvl3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3pPr>
            <a:lvl4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4pPr>
            <a:lvl5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5pPr>
            <a:lvl6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6pPr>
            <a:lvl7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7pPr>
            <a:lvl8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8pPr>
            <a:lvl9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9pPr>
          </a:lstStyle>
          <a:p>
            <a:r>
              <a:rPr lang="de-DE"/>
              <a:t>Bachelorthesis Kolloquium | Robert Zlomke | IT / AIB |  WiSe 2020/21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83778" y="6515213"/>
            <a:ext cx="1899711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>
                <a:solidFill>
                  <a:schemeClr val="tx1"/>
                </a:solidFill>
                <a:latin typeface="+mn-lt"/>
              </a:defRPr>
            </a:lvl1pPr>
            <a:lvl2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2pPr>
            <a:lvl3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3pPr>
            <a:lvl4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4pPr>
            <a:lvl5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5pPr>
            <a:lvl6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6pPr>
            <a:lvl7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7pPr>
            <a:lvl8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8pPr>
            <a:lvl9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9pPr>
          </a:lstStyle>
          <a:p>
            <a:r>
              <a:rPr lang="de-DE" dirty="0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22" name="Logo HHN">
            <a:extLst>
              <a:ext uri="{FF2B5EF4-FFF2-40B4-BE49-F238E27FC236}">
                <a16:creationId xmlns:a16="http://schemas.microsoft.com/office/drawing/2014/main" id="{A53D8DCE-F532-4BEA-B78C-F0F7C4652FEC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9514" y="307131"/>
            <a:ext cx="1423970" cy="48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173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66" r:id="rId2"/>
    <p:sldLayoutId id="2147483670" r:id="rId3"/>
    <p:sldLayoutId id="2147483649" r:id="rId4"/>
    <p:sldLayoutId id="2147483667" r:id="rId5"/>
    <p:sldLayoutId id="2147483650" r:id="rId6"/>
    <p:sldLayoutId id="2147483660" r:id="rId7"/>
    <p:sldLayoutId id="2147483661" r:id="rId8"/>
    <p:sldLayoutId id="2147483662" r:id="rId9"/>
    <p:sldLayoutId id="2147483664" r:id="rId10"/>
    <p:sldLayoutId id="2147483665" r:id="rId11"/>
    <p:sldLayoutId id="2147483654" r:id="rId12"/>
    <p:sldLayoutId id="2147483668" r:id="rId13"/>
  </p:sldLayoutIdLst>
  <p:hf hdr="0"/>
  <p:txStyles>
    <p:titleStyle>
      <a:lvl1pPr marL="0" indent="0" algn="l" defTabSz="914407" rtl="0" eaLnBrk="1" latinLnBrk="0" hangingPunct="1">
        <a:lnSpc>
          <a:spcPct val="94000"/>
        </a:lnSpc>
        <a:spcBef>
          <a:spcPts val="0"/>
        </a:spcBef>
        <a:buFont typeface="Arial" panose="020B0604020202020204" pitchFamily="34" charset="0"/>
        <a:buNone/>
        <a:defRPr sz="3000" b="1" kern="1200" cap="all" spc="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7" rtl="0" eaLnBrk="1" latinLnBrk="0" hangingPunct="1">
        <a:lnSpc>
          <a:spcPct val="105000"/>
        </a:lnSpc>
        <a:spcBef>
          <a:spcPts val="0"/>
        </a:spcBef>
        <a:spcAft>
          <a:spcPts val="1999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2201" b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88003" indent="-288003" algn="l" defTabSz="914407" rtl="0" eaLnBrk="1" latinLnBrk="0" hangingPunct="1">
        <a:lnSpc>
          <a:spcPct val="105000"/>
        </a:lnSpc>
        <a:spcBef>
          <a:spcPts val="599"/>
        </a:spcBef>
        <a:buClr>
          <a:schemeClr val="accent1"/>
        </a:buClr>
        <a:buFont typeface="Arial" panose="020B0604020202020204" pitchFamily="34" charset="0"/>
        <a:buChar char="&gt;"/>
        <a:tabLst>
          <a:tab pos="288003" algn="l"/>
          <a:tab pos="792005" algn="l"/>
        </a:tabLst>
        <a:defRPr sz="2201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accent1"/>
          </a:solidFill>
          <a:latin typeface="+mn-lt"/>
          <a:ea typeface="+mn-ea"/>
          <a:cs typeface="+mn-cs"/>
        </a:defRPr>
      </a:lvl3pPr>
      <a:lvl4pPr marL="288003" indent="0" algn="l" defTabSz="914407" rtl="0" eaLnBrk="1" latinLnBrk="0" hangingPunct="1">
        <a:lnSpc>
          <a:spcPct val="108000"/>
        </a:lnSpc>
        <a:spcBef>
          <a:spcPts val="130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1" kern="1200">
          <a:solidFill>
            <a:schemeClr val="tx1"/>
          </a:solidFill>
          <a:latin typeface="+mj-lt"/>
          <a:ea typeface="+mn-ea"/>
          <a:cs typeface="+mn-cs"/>
        </a:defRPr>
      </a:lvl4pPr>
      <a:lvl5pPr marL="288003" indent="-288003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&gt;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504004" indent="-216001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Wingdings" panose="05000000000000000000" pitchFamily="2" charset="2"/>
        <a:buChar char="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6pPr>
      <a:lvl7pPr marL="288003" indent="-288003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+mj-lt"/>
        <a:buAutoNum type="arabicPeriod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7pPr>
      <a:lvl8pPr marL="288003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3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13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1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2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24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2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56" userDrawn="1">
          <p15:clr>
            <a:srgbClr val="F26B43"/>
          </p15:clr>
        </p15:guide>
        <p15:guide id="2" pos="7423" userDrawn="1">
          <p15:clr>
            <a:srgbClr val="F26B43"/>
          </p15:clr>
        </p15:guide>
        <p15:guide id="3" orient="horz" pos="1281" userDrawn="1">
          <p15:clr>
            <a:srgbClr val="F26B43"/>
          </p15:clr>
        </p15:guide>
        <p15:guide id="4" orient="horz" pos="566" userDrawn="1">
          <p15:clr>
            <a:srgbClr val="F26B43"/>
          </p15:clr>
        </p15:guide>
        <p15:guide id="5" orient="horz" pos="1110" userDrawn="1">
          <p15:clr>
            <a:srgbClr val="F26B43"/>
          </p15:clr>
        </p15:guide>
        <p15:guide id="6" orient="horz" pos="3932" userDrawn="1">
          <p15:clr>
            <a:srgbClr val="F26B43"/>
          </p15:clr>
        </p15:guide>
        <p15:guide id="7" orient="horz" pos="1321" userDrawn="1">
          <p15:clr>
            <a:srgbClr val="547EBF"/>
          </p15:clr>
        </p15:guide>
        <p15:guide id="8" orient="horz" pos="611" userDrawn="1">
          <p15:clr>
            <a:srgbClr val="547EBF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slideLayout" Target="../slideLayouts/slideLayout6.xml"/><Relationship Id="rId1" Type="http://schemas.openxmlformats.org/officeDocument/2006/relationships/video" Target="https://www.youtube.com/embed/YhfrTWom810?feature=oembed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Bachelorthesis</a:t>
            </a:r>
            <a:br>
              <a:rPr lang="de-DE" dirty="0"/>
            </a:br>
            <a:r>
              <a:rPr lang="de-DE" dirty="0"/>
              <a:t>Kolloquium</a:t>
            </a:r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B90921B7-B29A-4977-860B-697B61967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A9C2254E-FFB6-47AF-AAB3-EA9802155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Bachelorthesis Kolloquium | Robert Zlomke | IT / AIB |  </a:t>
            </a:r>
            <a:r>
              <a:rPr lang="de-DE" dirty="0" err="1"/>
              <a:t>WiSe</a:t>
            </a:r>
            <a:r>
              <a:rPr lang="de-DE" dirty="0"/>
              <a:t> 2020/21</a:t>
            </a:r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BF08FB34-7207-4C3C-86D2-06898C8F1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10427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Technologien</a:t>
            </a:r>
          </a:p>
        </p:txBody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1157627F-B7DC-4EFF-BD81-1A592AB81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A5FA3907-DD6F-499A-A65E-989C1842B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Bachelorthesis Kolloquium | Robert Zlomke | IT / AIB |  WiSe 2020/21</a:t>
            </a:r>
            <a:endParaRPr lang="de-DE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BE13F4B6-5C66-434E-98D4-89A7550EC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2704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80DD9277-7B03-46BA-A1AA-E0A86CA0FC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6401" y="274365"/>
            <a:ext cx="7375299" cy="216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Campus Sontheim</a:t>
            </a:r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D5DEE2ED-DBC3-4D9A-AFA9-3BDED5578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6401" y="6515213"/>
            <a:ext cx="7375299" cy="216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Bachelorthesis Kolloquium | Robert Zlomke | IT / AIB |  WiSe 2020/21</a:t>
            </a:r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48BBC2E6-60FE-4027-B3AE-1C7F349E9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3778" y="6515213"/>
            <a:ext cx="1899711" cy="216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|  </a:t>
            </a:r>
            <a:fld id="{E6B5151A-17C4-4431-8407-112C0160A8B6}" type="slidenum">
              <a:rPr lang="de-DE" smtClean="0"/>
              <a:pPr>
                <a:spcAft>
                  <a:spcPts val="600"/>
                </a:spcAft>
              </a:pPr>
              <a:t>11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406405" y="898525"/>
            <a:ext cx="11377084" cy="863600"/>
          </a:xfrm>
        </p:spPr>
        <p:txBody>
          <a:bodyPr anchor="t">
            <a:normAutofit/>
          </a:bodyPr>
          <a:lstStyle/>
          <a:p>
            <a:pPr lvl="0"/>
            <a:br>
              <a:rPr lang="de-DE" dirty="0"/>
            </a:br>
            <a:r>
              <a:rPr lang="de-DE" dirty="0"/>
              <a:t>Oculus Quest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type="body" orient="vert" idx="13"/>
          </p:nvPr>
        </p:nvSpPr>
        <p:spPr>
          <a:xfrm>
            <a:off x="406400" y="2033702"/>
            <a:ext cx="7128933" cy="4209936"/>
          </a:xfrm>
        </p:spPr>
        <p:txBody>
          <a:bodyPr anchor="t">
            <a:norm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dirty="0"/>
              <a:t>Oculus Quest ist eine All-in-</a:t>
            </a:r>
            <a:r>
              <a:rPr lang="de-DE" dirty="0" err="1"/>
              <a:t>One</a:t>
            </a:r>
            <a:r>
              <a:rPr lang="de-DE" dirty="0"/>
              <a:t>-</a:t>
            </a:r>
            <a:r>
              <a:rPr lang="de-DE" dirty="0" err="1"/>
              <a:t>Gamingsystem</a:t>
            </a:r>
            <a:r>
              <a:rPr lang="de-DE" dirty="0"/>
              <a:t> für Virtual Reality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dirty="0"/>
              <a:t>Sensoren im inneren des Headsets tracken die Bewegung des Nutzers.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dirty="0"/>
              <a:t>Oculus-Touch-Controller sind die Hände im Spiel beteiligt</a:t>
            </a:r>
          </a:p>
          <a:p>
            <a:pPr marL="630903" lvl="1" indent="-342900">
              <a:buFont typeface="Wingdings" panose="05000000000000000000" pitchFamily="2" charset="2"/>
              <a:buChar char="Ø"/>
            </a:pPr>
            <a:r>
              <a:rPr lang="de-DE" dirty="0"/>
              <a:t>Somit zur Entwicklung zu Hause gut geeignet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FAA0BEA-E273-4CA7-8328-B03E8E5C6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4968" y="2097883"/>
            <a:ext cx="3554117" cy="39600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87153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80DD9277-7B03-46BA-A1AA-E0A86CA0FC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6401" y="274365"/>
            <a:ext cx="7375299" cy="216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Campus Sontheim</a:t>
            </a:r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D5DEE2ED-DBC3-4D9A-AFA9-3BDED5578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6401" y="6515213"/>
            <a:ext cx="7375299" cy="216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Bachelorthesis Kolloquium | Robert Zlomke | IT / AIB |  WiSe 2020/21</a:t>
            </a:r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48BBC2E6-60FE-4027-B3AE-1C7F349E9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3778" y="6515213"/>
            <a:ext cx="1899711" cy="216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|  </a:t>
            </a:r>
            <a:fld id="{E6B5151A-17C4-4431-8407-112C0160A8B6}" type="slidenum">
              <a:rPr lang="de-DE" smtClean="0"/>
              <a:pPr>
                <a:spcAft>
                  <a:spcPts val="600"/>
                </a:spcAft>
              </a:pPr>
              <a:t>12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406405" y="898525"/>
            <a:ext cx="11377084" cy="863600"/>
          </a:xfrm>
        </p:spPr>
        <p:txBody>
          <a:bodyPr anchor="t">
            <a:normAutofit/>
          </a:bodyPr>
          <a:lstStyle/>
          <a:p>
            <a:pPr lvl="0"/>
            <a:br>
              <a:rPr lang="de-DE" dirty="0"/>
            </a:br>
            <a:r>
              <a:rPr lang="de-DE" dirty="0"/>
              <a:t>Unity 3D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type="body" orient="vert" idx="13"/>
          </p:nvPr>
        </p:nvSpPr>
        <p:spPr>
          <a:xfrm>
            <a:off x="406400" y="2033702"/>
            <a:ext cx="7128933" cy="4209936"/>
          </a:xfrm>
        </p:spPr>
        <p:txBody>
          <a:bodyPr anchor="t">
            <a:norm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dirty="0"/>
              <a:t>Laufzeit- und Entwicklungsumgebung für Spiele und anderer interaktive 3D-Grafik-Anwendungen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dirty="0"/>
              <a:t>In einer Szene werden mehrere 3D Objekte z.B. zu einer virtuellen Welt angeordnet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dirty="0"/>
              <a:t>3D Objekte werden z .B. Animationen, Texturen, Physics, Skripte zugeordnet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dirty="0"/>
              <a:t>Die Szene wird in der Game View simuliert und getestet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AB08609-EFC3-41FA-BC06-9B808BFBB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5334" y="3238091"/>
            <a:ext cx="4248152" cy="15399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05575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80DD9277-7B03-46BA-A1AA-E0A86CA0FC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6401" y="274365"/>
            <a:ext cx="7375299" cy="216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Campus Sontheim</a:t>
            </a:r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D5DEE2ED-DBC3-4D9A-AFA9-3BDED5578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6401" y="6515213"/>
            <a:ext cx="7375299" cy="216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Bachelorthesis Kolloquium | Robert Zlomke | IT / AIB |  WiSe 2020/21</a:t>
            </a:r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48BBC2E6-60FE-4027-B3AE-1C7F349E9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3778" y="6515213"/>
            <a:ext cx="1899711" cy="216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|  </a:t>
            </a:r>
            <a:fld id="{E6B5151A-17C4-4431-8407-112C0160A8B6}" type="slidenum">
              <a:rPr lang="de-DE" smtClean="0"/>
              <a:pPr>
                <a:spcAft>
                  <a:spcPts val="600"/>
                </a:spcAft>
              </a:pPr>
              <a:t>13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406405" y="898525"/>
            <a:ext cx="11377084" cy="863600"/>
          </a:xfrm>
        </p:spPr>
        <p:txBody>
          <a:bodyPr anchor="t">
            <a:normAutofit/>
          </a:bodyPr>
          <a:lstStyle/>
          <a:p>
            <a:pPr lvl="0"/>
            <a:br>
              <a:rPr lang="de-DE" dirty="0"/>
            </a:br>
            <a:r>
              <a:rPr lang="de-DE" dirty="0"/>
              <a:t>Bisherige Ergebnisse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type="body" orient="vert" idx="13"/>
          </p:nvPr>
        </p:nvSpPr>
        <p:spPr>
          <a:xfrm>
            <a:off x="406401" y="2033702"/>
            <a:ext cx="5961974" cy="4209936"/>
          </a:xfrm>
        </p:spPr>
        <p:txBody>
          <a:bodyPr anchor="t">
            <a:norm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dirty="0"/>
              <a:t>Projekt aus </a:t>
            </a:r>
            <a:r>
              <a:rPr lang="de-DE" dirty="0" err="1"/>
              <a:t>Bitbucket</a:t>
            </a:r>
            <a:r>
              <a:rPr lang="de-DE" dirty="0"/>
              <a:t> ausgecheckt und lokal in Unity zum Laufen gebracht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Prototyp für den Malus in einem separaten Unity Projekt entwickelt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dirty="0"/>
              <a:t>Den zu laufenden Weg für die 3 Szenarios vorbereitet</a:t>
            </a:r>
          </a:p>
          <a:p>
            <a:pPr lvl="0"/>
            <a:endParaRPr lang="de-DE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11" name="Bildplatzhalter 10" descr="Ein Bild, das drinnen, gefliest enthält.&#10;&#10;Automatisch generierte Beschreibung">
            <a:extLst>
              <a:ext uri="{FF2B5EF4-FFF2-40B4-BE49-F238E27FC236}">
                <a16:creationId xmlns:a16="http://schemas.microsoft.com/office/drawing/2014/main" id="{984D6BA4-225A-4198-BBFC-16A47E90B586}"/>
              </a:ext>
            </a:extLst>
          </p:cNvPr>
          <p:cNvPicPr>
            <a:picLocks noGrp="1" noChangeAspect="1"/>
          </p:cNvPicPr>
          <p:nvPr>
            <p:ph type="pic" idx="15"/>
          </p:nvPr>
        </p:nvPicPr>
        <p:blipFill>
          <a:blip r:embed="rId2"/>
          <a:srcRect l="2486" r="2486"/>
          <a:stretch>
            <a:fillRect/>
          </a:stretch>
        </p:blipFill>
        <p:spPr>
          <a:xfrm>
            <a:off x="6556375" y="2098675"/>
            <a:ext cx="5227638" cy="3959225"/>
          </a:xfrm>
        </p:spPr>
      </p:pic>
    </p:spTree>
    <p:extLst>
      <p:ext uri="{BB962C8B-B14F-4D97-AF65-F5344CB8AC3E}">
        <p14:creationId xmlns:p14="http://schemas.microsoft.com/office/powerpoint/2010/main" val="26224490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br>
              <a:rPr lang="de-DE" dirty="0"/>
            </a:br>
            <a:r>
              <a:rPr lang="de-DE" dirty="0"/>
              <a:t>Bisherige Ergebnisse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342900" lvl="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dirty="0"/>
              <a:t>Oculus Quest Integration als Schnittstelle zum Headset eingebunden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dirty="0"/>
              <a:t>Malus in das Projekt integriert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dirty="0"/>
              <a:t>Datenerfassung für die spätere Auswertung begonnen zu implementieren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80DD9277-7B03-46BA-A1AA-E0A86CA0F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D5DEE2ED-DBC3-4D9A-AFA9-3BDED5578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Bachelorthesis Kolloquium | Robert Zlomke | IT / AIB |  WiSe 2020/21</a:t>
            </a:r>
            <a:endParaRPr lang="de-DE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48BBC2E6-60FE-4027-B3AE-1C7F349E9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810928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br>
              <a:rPr lang="de-DE" dirty="0"/>
            </a:br>
            <a:r>
              <a:rPr lang="de-DE" dirty="0"/>
              <a:t>Bisherige Ergebnisse (Demo)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342900" lvl="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80DD9277-7B03-46BA-A1AA-E0A86CA0F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D5DEE2ED-DBC3-4D9A-AFA9-3BDED5578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Bachelorthesis Kolloquium | Robert Zlomke | IT / AIB |  WiSe 2020/21</a:t>
            </a:r>
            <a:endParaRPr lang="de-DE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48BBC2E6-60FE-4027-B3AE-1C7F349E9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15</a:t>
            </a:fld>
            <a:endParaRPr lang="de-DE" dirty="0"/>
          </a:p>
        </p:txBody>
      </p:sp>
      <p:pic>
        <p:nvPicPr>
          <p:cNvPr id="2" name="Onlinemedien 1" title="UnityTerrain">
            <a:hlinkClick r:id="" action="ppaction://media"/>
            <a:extLst>
              <a:ext uri="{FF2B5EF4-FFF2-40B4-BE49-F238E27FC236}">
                <a16:creationId xmlns:a16="http://schemas.microsoft.com/office/drawing/2014/main" id="{E344CBDD-CB56-4107-97FE-0778EA94083F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449766" y="2079142"/>
            <a:ext cx="7290362" cy="4119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640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br>
              <a:rPr lang="de-DE" dirty="0"/>
            </a:br>
            <a:r>
              <a:rPr lang="de-DE" dirty="0"/>
              <a:t>Offene Fragen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dirty="0"/>
              <a:t>Durchführung der Evaluierung durch die aktuelle Situation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dirty="0"/>
              <a:t>Onlineanbieter für den Fragebogen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dirty="0"/>
              <a:t>Software für die Evaluation der gesammelten Daten</a:t>
            </a:r>
          </a:p>
        </p:txBody>
      </p:sp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80DD9277-7B03-46BA-A1AA-E0A86CA0F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D5DEE2ED-DBC3-4D9A-AFA9-3BDED5578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Bachelorthesis Kolloquium | Robert Zlomke | IT / AIB |  WiSe 2020/21</a:t>
            </a:r>
            <a:endParaRPr lang="de-DE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48BBC2E6-60FE-4027-B3AE-1C7F349E9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869359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br>
              <a:rPr lang="de-DE" dirty="0"/>
            </a:br>
            <a:r>
              <a:rPr lang="de-DE" dirty="0"/>
              <a:t>Weitere Vorgehensweise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dirty="0"/>
              <a:t>Datenerfassung vollständig implementieren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dirty="0"/>
              <a:t>Fragebogen erstellen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dirty="0"/>
              <a:t>Auswertung der gesammelten Daten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dirty="0"/>
              <a:t>Ggf. Szenario anpassen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dirty="0"/>
              <a:t>Schriftliche Ausarbeitung</a:t>
            </a:r>
          </a:p>
        </p:txBody>
      </p:sp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80DD9277-7B03-46BA-A1AA-E0A86CA0F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D5DEE2ED-DBC3-4D9A-AFA9-3BDED5578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Bachelorthesis Kolloquium | Robert Zlomke | IT / AIB |  WiSe 2020/21</a:t>
            </a:r>
            <a:endParaRPr lang="de-DE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48BBC2E6-60FE-4027-B3AE-1C7F349E9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45093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Vertikaler Textplatzhalter 23"/>
          <p:cNvSpPr>
            <a:spLocks noGrp="1"/>
          </p:cNvSpPr>
          <p:nvPr>
            <p:ph type="body" orient="vert" idx="14"/>
          </p:nvPr>
        </p:nvSpPr>
        <p:spPr>
          <a:xfrm>
            <a:off x="2088000" y="3056888"/>
            <a:ext cx="9695489" cy="1915337"/>
          </a:xfrm>
        </p:spPr>
        <p:txBody>
          <a:bodyPr/>
          <a:lstStyle/>
          <a:p>
            <a:pPr algn="just"/>
            <a:endParaRPr lang="de-DE" dirty="0"/>
          </a:p>
          <a:p>
            <a:pPr algn="just"/>
            <a:r>
              <a:rPr lang="de-DE" dirty="0"/>
              <a:t>Danke – Für Die</a:t>
            </a:r>
          </a:p>
          <a:p>
            <a:pPr algn="just"/>
            <a:r>
              <a:rPr lang="de-DE" dirty="0"/>
              <a:t>Aufmerksamkeit</a:t>
            </a:r>
          </a:p>
        </p:txBody>
      </p:sp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52AECA44-6693-4EB7-B2B5-6A2C586FE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D90DBF1E-C4B8-4D3B-84CE-E6AD5C7EB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Bachelorthesis Kolloquium | Robert Zlomke | IT / AIB |  WiSe 2020/21</a:t>
            </a:r>
            <a:endParaRPr lang="de-DE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F034B9B7-B9EB-4395-8629-FCFEFC1BE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5564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ZWISCHENTITEL</a:t>
            </a:r>
            <a:br>
              <a:rPr lang="de-DE"/>
            </a:br>
            <a:r>
              <a:rPr lang="de-DE"/>
              <a:t>TRENNERSEITE</a:t>
            </a:r>
            <a:endParaRPr lang="de-DE" dirty="0"/>
          </a:p>
        </p:txBody>
      </p:sp>
      <p:sp>
        <p:nvSpPr>
          <p:cNvPr id="7" name="Vertikaler Textplatzhalter 6"/>
          <p:cNvSpPr>
            <a:spLocks noGrp="1"/>
          </p:cNvSpPr>
          <p:nvPr>
            <p:ph type="body" orient="vert" idx="13"/>
          </p:nvPr>
        </p:nvSpPr>
        <p:spPr/>
        <p:txBody>
          <a:bodyPr/>
          <a:lstStyle/>
          <a:p>
            <a:r>
              <a:rPr lang="pt-BR"/>
              <a:t>Unt quas sit mo dostectur:</a:t>
            </a:r>
          </a:p>
          <a:p>
            <a:r>
              <a:rPr lang="de-DE"/>
              <a:t>consequodioomni doloris</a:t>
            </a:r>
            <a:endParaRPr lang="de-DE" dirty="0"/>
          </a:p>
        </p:txBody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1157627F-B7DC-4EFF-BD81-1A592AB81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A5FA3907-DD6F-499A-A65E-989C1842B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Bachelorthesis Kolloquium | Robert Zlomke | IT / AIB |  WiSe 2020/21</a:t>
            </a:r>
            <a:endParaRPr lang="de-DE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BE13F4B6-5C66-434E-98D4-89A7550EC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3323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br>
              <a:rPr lang="de-DE" dirty="0"/>
            </a:br>
            <a:r>
              <a:rPr lang="de-DE" dirty="0" err="1"/>
              <a:t>AGenda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3"/>
          </p:nvPr>
        </p:nvSpPr>
        <p:spPr>
          <a:xfrm>
            <a:off x="407458" y="2033591"/>
            <a:ext cx="11377084" cy="4210049"/>
          </a:xfrm>
        </p:spPr>
        <p:txBody>
          <a:bodyPr/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dirty="0"/>
              <a:t>Problemstellung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dirty="0"/>
              <a:t>Zielsetzung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dirty="0"/>
              <a:t>Vorgehensweise (Grobgliederung)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dirty="0"/>
              <a:t>Zeitplan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dirty="0"/>
              <a:t>Bisherige Ergebnisse (Status)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dirty="0"/>
              <a:t>Offene Fragen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dirty="0"/>
              <a:t>Weitere Vorgehensweise</a:t>
            </a:r>
            <a:endParaRPr lang="de-DE" dirty="0">
              <a:solidFill>
                <a:srgbClr val="DC3769"/>
              </a:solidFill>
            </a:endParaRPr>
          </a:p>
        </p:txBody>
      </p:sp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80DD9277-7B03-46BA-A1AA-E0A86CA0F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D5DEE2ED-DBC3-4D9A-AFA9-3BDED5578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Bachelorthesis Kolloquium | Robert Zlomke | IT / AIB |  WiSe 2020/21</a:t>
            </a:r>
            <a:endParaRPr lang="de-DE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48BBC2E6-60FE-4027-B3AE-1C7F349E9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0071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br>
              <a:rPr lang="de-DE" dirty="0"/>
            </a:br>
            <a:r>
              <a:rPr lang="de-DE" dirty="0"/>
              <a:t>Thema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algn="ctr"/>
            <a:endParaRPr lang="de-DE" dirty="0">
              <a:solidFill>
                <a:srgbClr val="000000"/>
              </a:solidFill>
            </a:endParaRPr>
          </a:p>
          <a:p>
            <a:pPr algn="ctr"/>
            <a:endParaRPr lang="de-DE" dirty="0">
              <a:solidFill>
                <a:schemeClr val="accent1"/>
              </a:solidFill>
            </a:endParaRPr>
          </a:p>
          <a:p>
            <a:pPr algn="ctr"/>
            <a:r>
              <a:rPr lang="de-DE" dirty="0">
                <a:solidFill>
                  <a:schemeClr val="accent1"/>
                </a:solidFill>
              </a:rPr>
              <a:t>Konzeption und Evaluation von Benutzerkonditionierung </a:t>
            </a:r>
          </a:p>
          <a:p>
            <a:pPr algn="ctr"/>
            <a:r>
              <a:rPr lang="de-DE" dirty="0">
                <a:solidFill>
                  <a:schemeClr val="accent1"/>
                </a:solidFill>
              </a:rPr>
              <a:t>in Virtual Reality unter dem Einsatz eines Malus</a:t>
            </a:r>
          </a:p>
        </p:txBody>
      </p:sp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80DD9277-7B03-46BA-A1AA-E0A86CA0F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D5DEE2ED-DBC3-4D9A-AFA9-3BDED5578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Bachelorthesis Kolloquium | Robert Zlomke | IT / AIB |  WiSe 2020/21</a:t>
            </a:r>
            <a:endParaRPr lang="de-DE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48BBC2E6-60FE-4027-B3AE-1C7F349E9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4520AE7C-4F1A-4DFD-A770-7F012F0895F7}"/>
              </a:ext>
            </a:extLst>
          </p:cNvPr>
          <p:cNvSpPr/>
          <p:nvPr/>
        </p:nvSpPr>
        <p:spPr>
          <a:xfrm>
            <a:off x="2289243" y="2892358"/>
            <a:ext cx="7671880" cy="1822315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2476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br>
              <a:rPr lang="de-DE" dirty="0"/>
            </a:br>
            <a:r>
              <a:rPr lang="de-DE" dirty="0"/>
              <a:t>Problemstellung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lvl="0"/>
            <a:endParaRPr lang="de-DE" dirty="0">
              <a:solidFill>
                <a:srgbClr val="DC3769"/>
              </a:solidFill>
            </a:endParaRPr>
          </a:p>
        </p:txBody>
      </p:sp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80DD9277-7B03-46BA-A1AA-E0A86CA0F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D5DEE2ED-DBC3-4D9A-AFA9-3BDED5578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Bachelorthesis Kolloquium | Robert Zlomke | IT / AIB |  WiSe 2020/21</a:t>
            </a:r>
            <a:endParaRPr lang="de-DE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48BBC2E6-60FE-4027-B3AE-1C7F349E9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59232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br>
              <a:rPr lang="de-DE" dirty="0"/>
            </a:br>
            <a:r>
              <a:rPr lang="de-DE" dirty="0"/>
              <a:t>Zielsetzung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dirty="0"/>
              <a:t>Konzipieren eines Szenarios um das Bewegungsverhalten der Nutzer zu Konditionieren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dirty="0"/>
              <a:t>Evaluation</a:t>
            </a:r>
          </a:p>
          <a:p>
            <a:pPr lvl="0"/>
            <a:endParaRPr lang="de-DE" dirty="0">
              <a:solidFill>
                <a:srgbClr val="DC3769"/>
              </a:solidFill>
            </a:endParaRPr>
          </a:p>
        </p:txBody>
      </p:sp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80DD9277-7B03-46BA-A1AA-E0A86CA0F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D5DEE2ED-DBC3-4D9A-AFA9-3BDED5578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Bachelorthesis Kolloquium | Robert Zlomke | IT / AIB |  WiSe 2020/21</a:t>
            </a:r>
            <a:endParaRPr lang="de-DE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48BBC2E6-60FE-4027-B3AE-1C7F349E9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73329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br>
              <a:rPr lang="de-DE" dirty="0"/>
            </a:br>
            <a:r>
              <a:rPr lang="de-DE" dirty="0"/>
              <a:t>Betreuer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lvl="0"/>
            <a:r>
              <a:rPr lang="de-DE" dirty="0"/>
              <a:t>Erstbetreuer: </a:t>
            </a:r>
            <a:r>
              <a:rPr lang="de-DE" b="1" dirty="0">
                <a:solidFill>
                  <a:schemeClr val="accent1"/>
                </a:solidFill>
              </a:rPr>
              <a:t>Prof. Dr. Gerrit Meixner</a:t>
            </a:r>
          </a:p>
          <a:p>
            <a:pPr lvl="0"/>
            <a:r>
              <a:rPr lang="de-DE" dirty="0"/>
              <a:t>	- Professor an der HHN in der Fakultät Informatik und Geschäftsführer des </a:t>
            </a:r>
            <a:r>
              <a:rPr lang="de-DE" dirty="0" err="1"/>
              <a:t>UniTyLab</a:t>
            </a:r>
            <a:endParaRPr lang="de-DE" dirty="0"/>
          </a:p>
          <a:p>
            <a:pPr lvl="0"/>
            <a:endParaRPr lang="de-DE" dirty="0"/>
          </a:p>
          <a:p>
            <a:pPr lvl="0"/>
            <a:r>
              <a:rPr lang="de-DE" dirty="0"/>
              <a:t>Zweitbetreuer: </a:t>
            </a:r>
            <a:r>
              <a:rPr lang="de-DE" b="1" dirty="0">
                <a:solidFill>
                  <a:schemeClr val="accent1"/>
                </a:solidFill>
              </a:rPr>
              <a:t>M.Sc. Philip Schäfer</a:t>
            </a:r>
          </a:p>
          <a:p>
            <a:pPr lvl="0"/>
            <a:r>
              <a:rPr lang="de-DE" dirty="0"/>
              <a:t>	- Wissenschaftlicher Mitarbeiter des </a:t>
            </a:r>
            <a:r>
              <a:rPr lang="de-DE" dirty="0" err="1"/>
              <a:t>UniTyLab</a:t>
            </a:r>
            <a:endParaRPr lang="de-DE" dirty="0"/>
          </a:p>
          <a:p>
            <a:pPr lvl="0"/>
            <a:endParaRPr lang="de-DE" dirty="0">
              <a:solidFill>
                <a:srgbClr val="DC3769"/>
              </a:solidFill>
            </a:endParaRPr>
          </a:p>
        </p:txBody>
      </p:sp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80DD9277-7B03-46BA-A1AA-E0A86CA0F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D5DEE2ED-DBC3-4D9A-AFA9-3BDED5578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Bachelorthesis Kolloquium | Robert Zlomke | IT / AIB |  WiSe 2020/21</a:t>
            </a:r>
            <a:endParaRPr lang="de-DE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48BBC2E6-60FE-4027-B3AE-1C7F349E9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1059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br>
              <a:rPr lang="de-DE" dirty="0"/>
            </a:br>
            <a:r>
              <a:rPr lang="de-DE" dirty="0"/>
              <a:t>Vorgehensweise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dirty="0"/>
              <a:t>Entwicklung eines geeigneten Szenarios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dirty="0"/>
              <a:t>Malus zur Konditionierung der Nutzer festlegen und ?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dirty="0"/>
              <a:t>Schnittstelle zur Oculus Quest implementieren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dirty="0"/>
              <a:t>Datenerfassung und Export</a:t>
            </a:r>
          </a:p>
          <a:p>
            <a:pPr marL="342900" lvl="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de-DE" dirty="0"/>
              <a:t>Evaluierung</a:t>
            </a:r>
          </a:p>
          <a:p>
            <a:pPr lvl="0"/>
            <a:endParaRPr lang="de-DE" dirty="0">
              <a:solidFill>
                <a:srgbClr val="DC3769"/>
              </a:solidFill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80DD9277-7B03-46BA-A1AA-E0A86CA0F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D5DEE2ED-DBC3-4D9A-AFA9-3BDED5578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Bachelorthesis Kolloquium | Robert Zlomke | IT / AIB |  WiSe 2020/21</a:t>
            </a:r>
            <a:endParaRPr lang="de-DE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48BBC2E6-60FE-4027-B3AE-1C7F349E9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41479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br>
              <a:rPr lang="de-DE" dirty="0"/>
            </a:br>
            <a:r>
              <a:rPr lang="de-DE" dirty="0"/>
              <a:t>Zeitplan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lvl="0"/>
            <a:r>
              <a:rPr lang="de-DE" dirty="0"/>
              <a:t>•</a:t>
            </a:r>
            <a:endParaRPr lang="de-DE" dirty="0">
              <a:solidFill>
                <a:srgbClr val="DC3769"/>
              </a:solidFill>
            </a:endParaRPr>
          </a:p>
        </p:txBody>
      </p:sp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80DD9277-7B03-46BA-A1AA-E0A86CA0F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D5DEE2ED-DBC3-4D9A-AFA9-3BDED5578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Bachelorthesis Kolloquium | Robert Zlomke | IT / AIB |  WiSe 2020/21</a:t>
            </a:r>
            <a:endParaRPr lang="de-DE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48BBC2E6-60FE-4027-B3AE-1C7F349E9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9</a:t>
            </a:fld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4D29D65D-D2DE-4167-ADA1-66AD8D5CAE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1" y="2033591"/>
            <a:ext cx="11251660" cy="3715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46531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 Master 4x3 Hochschule Heilbronn">
  <a:themeElements>
    <a:clrScheme name="Hochschule Heilbronn PPT">
      <a:dk1>
        <a:sysClr val="windowText" lastClr="000000"/>
      </a:dk1>
      <a:lt1>
        <a:sysClr val="window" lastClr="FFFFFF"/>
      </a:lt1>
      <a:dk2>
        <a:srgbClr val="BCBCBC"/>
      </a:dk2>
      <a:lt2>
        <a:srgbClr val="747474"/>
      </a:lt2>
      <a:accent1>
        <a:srgbClr val="002896"/>
      </a:accent1>
      <a:accent2>
        <a:srgbClr val="667EC0"/>
      </a:accent2>
      <a:accent3>
        <a:srgbClr val="99A8D6"/>
      </a:accent3>
      <a:accent4>
        <a:srgbClr val="00727F"/>
      </a:accent4>
      <a:accent5>
        <a:srgbClr val="009BA6"/>
      </a:accent5>
      <a:accent6>
        <a:srgbClr val="7FCBD3"/>
      </a:accent6>
      <a:hlink>
        <a:srgbClr val="000000"/>
      </a:hlink>
      <a:folHlink>
        <a:srgbClr val="000000"/>
      </a:folHlink>
    </a:clrScheme>
    <a:fontScheme name="Hochschule Heilbron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>
              <a:lumMod val="50000"/>
              <a:lumOff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custClrLst>
    <a:custClr name="0 | 40 | 150">
      <a:srgbClr val="002896"/>
    </a:custClr>
    <a:custClr name="0 | 159 | 213">
      <a:srgbClr val="009FD5"/>
    </a:custClr>
    <a:custClr name="0 | 114 |127">
      <a:srgbClr val="00727F"/>
    </a:custClr>
    <a:custClr name="255 | 158 | 0">
      <a:srgbClr val="FF9E00"/>
    </a:custClr>
    <a:custClr name="100 | 179 | 44">
      <a:srgbClr val="64B32C"/>
    </a:custClr>
    <a:custClr name="171 | 0 | 66">
      <a:srgbClr val="AB0042"/>
    </a:custClr>
    <a:custClr name="0 | 0 | 0">
      <a:srgbClr val="000000"/>
    </a:custClr>
    <a:custClr>
      <a:srgbClr val="FFFFFF"/>
    </a:custClr>
    <a:custClr name="255 | 255 | 255">
      <a:srgbClr val="FFFFFF"/>
    </a:custClr>
    <a:custClr name="255 | 255 | 255">
      <a:srgbClr val="FFFFFF"/>
    </a:custClr>
    <a:custClr name="102 | 126 | 192">
      <a:srgbClr val="667EC0"/>
    </a:custClr>
    <a:custClr name="96 | 198 | 239">
      <a:srgbClr val="60C6EF"/>
    </a:custClr>
    <a:custClr name="0 | 155 | 166">
      <a:srgbClr val="009BA6"/>
    </a:custClr>
    <a:custClr name="255 | 203 | 14">
      <a:srgbClr val="FFCB0E"/>
    </a:custClr>
    <a:custClr name="180 | 204 | 0">
      <a:srgbClr val="B4CC00"/>
    </a:custClr>
    <a:custClr name="220 | 55 | 105">
      <a:srgbClr val="DC3769"/>
    </a:custClr>
    <a:custClr name="116 | 116 | 116">
      <a:srgbClr val="747474"/>
    </a:custClr>
    <a:custClr name="255 | 255 | 255">
      <a:srgbClr val="FFFFFF"/>
    </a:custClr>
    <a:custClr name="255 | 255 | 255">
      <a:srgbClr val="FFFFFF"/>
    </a:custClr>
    <a:custClr name="255 | 255 | 255">
      <a:srgbClr val="FFFFFF"/>
    </a:custClr>
    <a:custClr name="153 | 168 | 214">
      <a:srgbClr val="99A8D6"/>
    </a:custClr>
    <a:custClr name="176 | 223 | 247">
      <a:srgbClr val="B0DFF7"/>
    </a:custClr>
    <a:custClr name="127 | 203 | 211">
      <a:srgbClr val="7FCBD3"/>
    </a:custClr>
    <a:custClr name="255 | 241 | 77">
      <a:srgbClr val="FFF14D"/>
    </a:custClr>
    <a:custClr name="234 | 228 | 72">
      <a:srgbClr val="EAE448"/>
    </a:custClr>
    <a:custClr name="235 | 142 | 178">
      <a:srgbClr val="EB8EB2"/>
    </a:custClr>
    <a:custClr name="188 | 188 | 188">
      <a:srgbClr val="BCBCBC"/>
    </a:custClr>
    <a:custClr name="255 | 255 | 255">
      <a:srgbClr val="FFFFFF"/>
    </a:custClr>
    <a:custClr name="255 | 255 | 255">
      <a:srgbClr val="FFFFFF"/>
    </a:custClr>
    <a:custClr name="255 | 255 | 255">
      <a:srgbClr val="FFFFFF"/>
    </a:custClr>
  </a:custClrLst>
  <a:extLst>
    <a:ext uri="{05A4C25C-085E-4340-85A3-A5531E510DB2}">
      <thm15:themeFamily xmlns:thm15="http://schemas.microsoft.com/office/thememl/2012/main" name="PPT_HHN_16x9_DE_02.potx" id="{2AC1B5FE-E2EF-464A-AE9A-6144DCC24832}" vid="{E68E6C6E-6C71-4C90-B8D2-D9285002C94A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611</Words>
  <Application>Microsoft Office PowerPoint</Application>
  <PresentationFormat>Breitbild</PresentationFormat>
  <Paragraphs>124</Paragraphs>
  <Slides>18</Slides>
  <Notes>0</Notes>
  <HiddenSlides>0</HiddenSlides>
  <MMClips>1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2" baseType="lpstr">
      <vt:lpstr>Arial</vt:lpstr>
      <vt:lpstr>Calibri</vt:lpstr>
      <vt:lpstr>Wingdings</vt:lpstr>
      <vt:lpstr>PowerPoint Master 4x3 Hochschule Heilbronn</vt:lpstr>
      <vt:lpstr>Bachelorthesis Kolloquium</vt:lpstr>
      <vt:lpstr>ZWISCHENTITEL TRENNERSEITE</vt:lpstr>
      <vt:lpstr> AGenda</vt:lpstr>
      <vt:lpstr> Thema</vt:lpstr>
      <vt:lpstr> Problemstellung</vt:lpstr>
      <vt:lpstr> Zielsetzung</vt:lpstr>
      <vt:lpstr> Betreuer</vt:lpstr>
      <vt:lpstr> Vorgehensweise</vt:lpstr>
      <vt:lpstr> Zeitplan</vt:lpstr>
      <vt:lpstr>Technologien</vt:lpstr>
      <vt:lpstr> Oculus Quest</vt:lpstr>
      <vt:lpstr> Unity 3D</vt:lpstr>
      <vt:lpstr> Bisherige Ergebnisse</vt:lpstr>
      <vt:lpstr> Bisherige Ergebnisse</vt:lpstr>
      <vt:lpstr> Bisherige Ergebnisse (Demo)</vt:lpstr>
      <vt:lpstr> Offene Fragen</vt:lpstr>
      <vt:lpstr> Weitere Vorgehensweise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Bachelorthesis Kolloquium</dc:title>
  <dc:creator>Robert Zlomke</dc:creator>
  <cp:lastModifiedBy>Robert Zlomke</cp:lastModifiedBy>
  <cp:revision>12</cp:revision>
  <dcterms:created xsi:type="dcterms:W3CDTF">2021-01-14T13:59:02Z</dcterms:created>
  <dcterms:modified xsi:type="dcterms:W3CDTF">2021-01-15T08:47:46Z</dcterms:modified>
</cp:coreProperties>
</file>