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8" r:id="rId4"/>
    <p:sldId id="279" r:id="rId5"/>
    <p:sldId id="273" r:id="rId6"/>
    <p:sldId id="274" r:id="rId7"/>
    <p:sldId id="257" r:id="rId8"/>
    <p:sldId id="275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>
        <p:scale>
          <a:sx n="102" d="100"/>
          <a:sy n="102" d="100"/>
        </p:scale>
        <p:origin x="48" y="-12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749116333963173"/>
          <c:y val="0.931670272559850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2048531594413681"/>
          <c:y val="0.31561497651864834"/>
          <c:w val="0.53892587222499588"/>
          <c:h val="0.5696284470988555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THEMA 1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9B-46BC-AC98-4041670887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9B-46BC-AC98-4041670887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9B-46BC-AC98-4041670887B7}"/>
              </c:ext>
            </c:extLst>
          </c:dPt>
          <c:cat>
            <c:strRef>
              <c:f>Tabelle1!$A$2:$A$4</c:f>
              <c:strCache>
                <c:ptCount val="3"/>
                <c:pt idx="0">
                  <c:v>Guaderisch Nedfug</c:v>
                </c:pt>
                <c:pt idx="1">
                  <c:v>Artes Meriates</c:v>
                </c:pt>
                <c:pt idx="2">
                  <c:v>Veritate Lorentur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9B-46BC-AC98-404167088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/>
              <a:t>THEMA 2</a:t>
            </a:r>
          </a:p>
        </c:rich>
      </c:tx>
      <c:layout>
        <c:manualLayout>
          <c:xMode val="edge"/>
          <c:yMode val="edge"/>
          <c:x val="0.4138272723479588"/>
          <c:y val="0.931670272559850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231749986588544"/>
          <c:y val="0.31561497651864834"/>
          <c:w val="0.53892587222499588"/>
          <c:h val="0.5696284470988555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THEMA 1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rgbClr val="FF9E00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20-472C-AEFE-7C98D3BE6DB0}"/>
              </c:ext>
            </c:extLst>
          </c:dPt>
          <c:dPt>
            <c:idx val="1"/>
            <c:bubble3D val="0"/>
            <c:spPr>
              <a:solidFill>
                <a:srgbClr val="FFCB0E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20-472C-AEFE-7C98D3BE6DB0}"/>
              </c:ext>
            </c:extLst>
          </c:dPt>
          <c:dPt>
            <c:idx val="2"/>
            <c:bubble3D val="0"/>
            <c:spPr>
              <a:solidFill>
                <a:srgbClr val="FFF14D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20-472C-AEFE-7C98D3BE6DB0}"/>
              </c:ext>
            </c:extLst>
          </c:dPt>
          <c:cat>
            <c:strRef>
              <c:f>Tabelle1!$A$2:$A$4</c:f>
              <c:strCache>
                <c:ptCount val="3"/>
                <c:pt idx="0">
                  <c:v>Guaderisch Nedfug</c:v>
                </c:pt>
                <c:pt idx="1">
                  <c:v>Artes Meriates</c:v>
                </c:pt>
                <c:pt idx="2">
                  <c:v>Veritate Lorentur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20-472C-AEFE-7C98D3BE6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61724964163676"/>
          <c:y val="2.4169181004600571E-2"/>
          <c:w val="0.43716184659238339"/>
          <c:h val="0.94130341756025593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18-418A-82AE-51383F4FD6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18-418A-82AE-51383F4FD607}"/>
              </c:ext>
            </c:extLst>
          </c:dPt>
          <c:dPt>
            <c:idx val="2"/>
            <c:bubble3D val="0"/>
            <c:spPr>
              <a:solidFill>
                <a:srgbClr val="00727F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18-418A-82AE-51383F4FD607}"/>
              </c:ext>
            </c:extLst>
          </c:dPt>
          <c:dPt>
            <c:idx val="3"/>
            <c:bubble3D val="0"/>
            <c:spPr>
              <a:solidFill>
                <a:srgbClr val="009BA6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18-418A-82AE-51383F4FD607}"/>
              </c:ext>
            </c:extLst>
          </c:dPt>
          <c:dPt>
            <c:idx val="4"/>
            <c:bubble3D val="0"/>
            <c:spPr>
              <a:solidFill>
                <a:srgbClr val="64B32C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418-418A-82AE-51383F4FD607}"/>
              </c:ext>
            </c:extLst>
          </c:dPt>
          <c:dPt>
            <c:idx val="5"/>
            <c:bubble3D val="0"/>
            <c:spPr>
              <a:solidFill>
                <a:srgbClr val="B4CC00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18-418A-82AE-51383F4FD607}"/>
              </c:ext>
            </c:extLst>
          </c:dPt>
          <c:cat>
            <c:strRef>
              <c:f>Tabelle1!$A$2:$A$7</c:f>
              <c:strCache>
                <c:ptCount val="6"/>
                <c:pt idx="0">
                  <c:v>Guadisch Nedfug</c:v>
                </c:pt>
                <c:pt idx="1">
                  <c:v>Aretes Meriadoc</c:v>
                </c:pt>
                <c:pt idx="2">
                  <c:v>Aretse Volectoe</c:v>
                </c:pt>
                <c:pt idx="3">
                  <c:v>Lorem Ipsum</c:v>
                </c:pt>
                <c:pt idx="4">
                  <c:v>Kremtie Mokoetse</c:v>
                </c:pt>
                <c:pt idx="5">
                  <c:v>Guadech Nedfug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30</c:v>
                </c:pt>
                <c:pt idx="3">
                  <c:v>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418-418A-82AE-51383F4FD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919011489466529"/>
          <c:y val="2.4169181004600571E-2"/>
          <c:w val="0.43716184659238339"/>
          <c:h val="0.94130341756025593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05-4144-9B09-C41884E432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05-4144-9B09-C41884E432B7}"/>
              </c:ext>
            </c:extLst>
          </c:dPt>
          <c:dPt>
            <c:idx val="2"/>
            <c:bubble3D val="0"/>
            <c:spPr>
              <a:solidFill>
                <a:srgbClr val="FF9E00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5-4144-9B09-C41884E432B7}"/>
              </c:ext>
            </c:extLst>
          </c:dPt>
          <c:dPt>
            <c:idx val="3"/>
            <c:bubble3D val="0"/>
            <c:spPr>
              <a:solidFill>
                <a:srgbClr val="FFCB0E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5-4144-9B09-C41884E432B7}"/>
              </c:ext>
            </c:extLst>
          </c:dPt>
          <c:dPt>
            <c:idx val="4"/>
            <c:bubble3D val="0"/>
            <c:spPr>
              <a:solidFill>
                <a:srgbClr val="00727F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105-4144-9B09-C41884E432B7}"/>
              </c:ext>
            </c:extLst>
          </c:dPt>
          <c:dPt>
            <c:idx val="5"/>
            <c:bubble3D val="0"/>
            <c:spPr>
              <a:solidFill>
                <a:srgbClr val="009BA6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105-4144-9B09-C41884E432B7}"/>
              </c:ext>
            </c:extLst>
          </c:dPt>
          <c:cat>
            <c:strRef>
              <c:f>Tabelle1!$A$2:$A$7</c:f>
              <c:strCache>
                <c:ptCount val="6"/>
                <c:pt idx="0">
                  <c:v>Guadisch Nedfug</c:v>
                </c:pt>
                <c:pt idx="1">
                  <c:v>Aretes Meriadoc</c:v>
                </c:pt>
                <c:pt idx="2">
                  <c:v>Aretse Volectoe</c:v>
                </c:pt>
                <c:pt idx="3">
                  <c:v>Lorem Ipsum</c:v>
                </c:pt>
                <c:pt idx="4">
                  <c:v>Kremtie Mokoetse</c:v>
                </c:pt>
                <c:pt idx="5">
                  <c:v>Guadech Nedfug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30</c:v>
                </c:pt>
                <c:pt idx="3">
                  <c:v>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105-4144-9B09-C41884E43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7504699788652"/>
          <c:y val="0"/>
          <c:w val="0.43716184659238339"/>
          <c:h val="0.94130341756025593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0-4824-BD07-E4A937DDE0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0-4824-BD07-E4A937DDE046}"/>
              </c:ext>
            </c:extLst>
          </c:dPt>
          <c:dPt>
            <c:idx val="2"/>
            <c:bubble3D val="0"/>
            <c:spPr>
              <a:solidFill>
                <a:srgbClr val="00727F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70-4824-BD07-E4A937DDE046}"/>
              </c:ext>
            </c:extLst>
          </c:dPt>
          <c:dPt>
            <c:idx val="3"/>
            <c:bubble3D val="0"/>
            <c:spPr>
              <a:solidFill>
                <a:srgbClr val="009BA6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70-4824-BD07-E4A937DDE046}"/>
              </c:ext>
            </c:extLst>
          </c:dPt>
          <c:dPt>
            <c:idx val="4"/>
            <c:bubble3D val="0"/>
            <c:spPr>
              <a:solidFill>
                <a:srgbClr val="64B32C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C70-4824-BD07-E4A937DDE046}"/>
              </c:ext>
            </c:extLst>
          </c:dPt>
          <c:dPt>
            <c:idx val="5"/>
            <c:bubble3D val="0"/>
            <c:spPr>
              <a:solidFill>
                <a:srgbClr val="B4CC00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C70-4824-BD07-E4A937DDE046}"/>
              </c:ext>
            </c:extLst>
          </c:dPt>
          <c:cat>
            <c:strRef>
              <c:f>Tabelle1!$A$2:$A$7</c:f>
              <c:strCache>
                <c:ptCount val="6"/>
                <c:pt idx="0">
                  <c:v>Guadisch Nedfug</c:v>
                </c:pt>
                <c:pt idx="1">
                  <c:v>Aretes Meriadoc</c:v>
                </c:pt>
                <c:pt idx="2">
                  <c:v>Aretse Volectoe</c:v>
                </c:pt>
                <c:pt idx="3">
                  <c:v>Lorem Ipsum</c:v>
                </c:pt>
                <c:pt idx="4">
                  <c:v>Kremtie Mokoetse</c:v>
                </c:pt>
                <c:pt idx="5">
                  <c:v>Guadech Nedfug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30</c:v>
                </c:pt>
                <c:pt idx="3">
                  <c:v>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C70-4824-BD07-E4A937DDE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2566081080179"/>
          <c:y val="1.3810960574057471E-2"/>
          <c:w val="0.67562338469154315"/>
          <c:h val="0.965472598564856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.#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THEMA 5</c:v>
                </c:pt>
                <c:pt idx="1">
                  <c:v>THEMA 4</c:v>
                </c:pt>
                <c:pt idx="2">
                  <c:v>THEMA 3</c:v>
                </c:pt>
                <c:pt idx="3">
                  <c:v>THEMA 2</c:v>
                </c:pt>
                <c:pt idx="4">
                  <c:v>THEMA 1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3.15</c:v>
                </c:pt>
                <c:pt idx="1">
                  <c:v>4.28</c:v>
                </c:pt>
                <c:pt idx="2">
                  <c:v>3.45</c:v>
                </c:pt>
                <c:pt idx="3">
                  <c:v>4.28</c:v>
                </c:pt>
                <c:pt idx="4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8-46DB-95DD-7D2280BF9FB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.#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THEMA 5</c:v>
                </c:pt>
                <c:pt idx="1">
                  <c:v>THEMA 4</c:v>
                </c:pt>
                <c:pt idx="2">
                  <c:v>THEMA 3</c:v>
                </c:pt>
                <c:pt idx="3">
                  <c:v>THEMA 2</c:v>
                </c:pt>
                <c:pt idx="4">
                  <c:v>THEMA 1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4.58</c:v>
                </c:pt>
                <c:pt idx="1">
                  <c:v>3.73</c:v>
                </c:pt>
                <c:pt idx="2">
                  <c:v>5.15</c:v>
                </c:pt>
                <c:pt idx="3">
                  <c:v>3.73</c:v>
                </c:pt>
                <c:pt idx="4">
                  <c:v>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8-46DB-95DD-7D2280BF9F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0"/>
        <c:overlap val="-30"/>
        <c:axId val="401957632"/>
        <c:axId val="401959168"/>
      </c:barChart>
      <c:catAx>
        <c:axId val="40195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01959168"/>
        <c:crosses val="autoZero"/>
        <c:auto val="1"/>
        <c:lblAlgn val="ctr"/>
        <c:lblOffset val="100"/>
        <c:noMultiLvlLbl val="0"/>
      </c:catAx>
      <c:valAx>
        <c:axId val="40195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195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60464069703624E-2"/>
          <c:y val="2.4169181004600571E-2"/>
          <c:w val="0.82601107044066235"/>
          <c:h val="0.81668233540080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00727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9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1-4C08-B30D-6CAC43F13F2B}"/>
              </c:ext>
            </c:extLst>
          </c:dPt>
          <c:dPt>
            <c:idx val="2"/>
            <c:invertIfNegative val="0"/>
            <c:bubble3D val="0"/>
            <c:spPr>
              <a:solidFill>
                <a:srgbClr val="0028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1-4C08-B30D-6CAC43F13F2B}"/>
              </c:ext>
            </c:extLst>
          </c:dPt>
          <c:dPt>
            <c:idx val="3"/>
            <c:invertIfNegative val="0"/>
            <c:bubble3D val="0"/>
            <c:spPr>
              <a:solidFill>
                <a:srgbClr val="AB004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71-4C08-B30D-6CAC43F13F2B}"/>
              </c:ext>
            </c:extLst>
          </c:dPt>
          <c:dLbls>
            <c:dLbl>
              <c:idx val="0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9BA6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71-4C08-B30D-6CAC43F13F2B}"/>
                </c:ext>
              </c:extLst>
            </c:dLbl>
            <c:dLbl>
              <c:idx val="1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9E00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71-4C08-B30D-6CAC43F13F2B}"/>
                </c:ext>
              </c:extLst>
            </c:dLbl>
            <c:dLbl>
              <c:idx val="2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71-4C08-B30D-6CAC43F13F2B}"/>
                </c:ext>
              </c:extLst>
            </c:dLbl>
            <c:dLbl>
              <c:idx val="3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DC3769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71-4C08-B30D-6CAC43F13F2B}"/>
                </c:ext>
              </c:extLst>
            </c:dLbl>
            <c:numFmt formatCode="#,##0.0\ &quot;Mio.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THEMA 1</c:v>
                </c:pt>
                <c:pt idx="1">
                  <c:v>THEMA 2</c:v>
                </c:pt>
                <c:pt idx="2">
                  <c:v>THEMA 3</c:v>
                </c:pt>
                <c:pt idx="3">
                  <c:v>THEMA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471-4C08-B30D-6CAC43F13F2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B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471-4C08-B30D-6CAC43F13F2B}"/>
              </c:ext>
            </c:extLst>
          </c:dPt>
          <c:dPt>
            <c:idx val="1"/>
            <c:invertIfNegative val="0"/>
            <c:bubble3D val="0"/>
            <c:spPr>
              <a:solidFill>
                <a:srgbClr val="FFCB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471-4C08-B30D-6CAC43F13F2B}"/>
              </c:ext>
            </c:extLst>
          </c:dPt>
          <c:dPt>
            <c:idx val="2"/>
            <c:invertIfNegative val="0"/>
            <c:bubble3D val="0"/>
            <c:spPr>
              <a:solidFill>
                <a:srgbClr val="667E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471-4C08-B30D-6CAC43F13F2B}"/>
              </c:ext>
            </c:extLst>
          </c:dPt>
          <c:dPt>
            <c:idx val="3"/>
            <c:invertIfNegative val="0"/>
            <c:bubble3D val="0"/>
            <c:spPr>
              <a:solidFill>
                <a:srgbClr val="DC37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471-4C08-B30D-6CAC43F13F2B}"/>
              </c:ext>
            </c:extLst>
          </c:dPt>
          <c:dLbls>
            <c:dLbl>
              <c:idx val="0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9BA6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471-4C08-B30D-6CAC43F13F2B}"/>
                </c:ext>
              </c:extLst>
            </c:dLbl>
            <c:dLbl>
              <c:idx val="1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9E00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471-4C08-B30D-6CAC43F13F2B}"/>
                </c:ext>
              </c:extLst>
            </c:dLbl>
            <c:dLbl>
              <c:idx val="2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471-4C08-B30D-6CAC43F13F2B}"/>
                </c:ext>
              </c:extLst>
            </c:dLbl>
            <c:dLbl>
              <c:idx val="3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DC3769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471-4C08-B30D-6CAC43F13F2B}"/>
                </c:ext>
              </c:extLst>
            </c:dLbl>
            <c:numFmt formatCode="#,##0.0\ &quot;Mio.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THEMA 1</c:v>
                </c:pt>
                <c:pt idx="1">
                  <c:v>THEMA 2</c:v>
                </c:pt>
                <c:pt idx="2">
                  <c:v>THEMA 3</c:v>
                </c:pt>
                <c:pt idx="3">
                  <c:v>THEMA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471-4C08-B30D-6CAC43F13F2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CBD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4471-4C08-B30D-6CAC43F13F2B}"/>
              </c:ext>
            </c:extLst>
          </c:dPt>
          <c:dPt>
            <c:idx val="1"/>
            <c:invertIfNegative val="0"/>
            <c:bubble3D val="0"/>
            <c:spPr>
              <a:solidFill>
                <a:srgbClr val="FFF1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4471-4C08-B30D-6CAC43F13F2B}"/>
              </c:ext>
            </c:extLst>
          </c:dPt>
          <c:dPt>
            <c:idx val="2"/>
            <c:invertIfNegative val="0"/>
            <c:bubble3D val="0"/>
            <c:spPr>
              <a:solidFill>
                <a:srgbClr val="99A8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4471-4C08-B30D-6CAC43F13F2B}"/>
              </c:ext>
            </c:extLst>
          </c:dPt>
          <c:dPt>
            <c:idx val="3"/>
            <c:invertIfNegative val="0"/>
            <c:bubble3D val="0"/>
            <c:spPr>
              <a:solidFill>
                <a:srgbClr val="EB8E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4471-4C08-B30D-6CAC43F13F2B}"/>
              </c:ext>
            </c:extLst>
          </c:dPt>
          <c:dLbls>
            <c:dLbl>
              <c:idx val="0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9BA6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471-4C08-B30D-6CAC43F13F2B}"/>
                </c:ext>
              </c:extLst>
            </c:dLbl>
            <c:dLbl>
              <c:idx val="1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9E00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4471-4C08-B30D-6CAC43F13F2B}"/>
                </c:ext>
              </c:extLst>
            </c:dLbl>
            <c:dLbl>
              <c:idx val="2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4471-4C08-B30D-6CAC43F13F2B}"/>
                </c:ext>
              </c:extLst>
            </c:dLbl>
            <c:dLbl>
              <c:idx val="3"/>
              <c:numFmt formatCode="#,##0.0\ &quot;Mio.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DC3769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4471-4C08-B30D-6CAC43F13F2B}"/>
                </c:ext>
              </c:extLst>
            </c:dLbl>
            <c:numFmt formatCode="#,##0.0\ &quot;Mio.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THEMA 1</c:v>
                </c:pt>
                <c:pt idx="1">
                  <c:v>THEMA 2</c:v>
                </c:pt>
                <c:pt idx="2">
                  <c:v>THEMA 3</c:v>
                </c:pt>
                <c:pt idx="3">
                  <c:v>THEMA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471-4C08-B30D-6CAC43F13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10"/>
        <c:axId val="402118912"/>
        <c:axId val="402132992"/>
      </c:barChart>
      <c:catAx>
        <c:axId val="40211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02132992"/>
        <c:crosses val="autoZero"/>
        <c:auto val="1"/>
        <c:lblAlgn val="ctr"/>
        <c:lblOffset val="500"/>
        <c:noMultiLvlLbl val="0"/>
      </c:catAx>
      <c:valAx>
        <c:axId val="402132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211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348836075512261E-2"/>
          <c:y val="5.5243842296229882E-2"/>
          <c:w val="0.6517063013100135"/>
          <c:h val="0.86502069741000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13-4F08-8D2E-6125346C1750}"/>
              </c:ext>
            </c:extLst>
          </c:dPt>
          <c:dLbls>
            <c:numFmt formatCode="#,##0.0\ &quot;Mio.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49</c:v>
                </c:pt>
                <c:pt idx="1">
                  <c:v>61</c:v>
                </c:pt>
                <c:pt idx="2">
                  <c:v>33</c:v>
                </c:pt>
                <c:pt idx="3">
                  <c:v>52</c:v>
                </c:pt>
                <c:pt idx="4">
                  <c:v>62</c:v>
                </c:pt>
                <c:pt idx="5">
                  <c:v>44</c:v>
                </c:pt>
                <c:pt idx="6">
                  <c:v>33</c:v>
                </c:pt>
                <c:pt idx="7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3-4F08-8D2E-6125346C17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02197120"/>
        <c:axId val="402212736"/>
      </c:barChart>
      <c:catAx>
        <c:axId val="40219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de-DE"/>
          </a:p>
        </c:txPr>
        <c:crossAx val="402212736"/>
        <c:crosses val="autoZero"/>
        <c:auto val="1"/>
        <c:lblAlgn val="ctr"/>
        <c:lblOffset val="0"/>
        <c:noMultiLvlLbl val="0"/>
      </c:catAx>
      <c:valAx>
        <c:axId val="402212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21971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Bachelorthesis</a:t>
            </a:r>
            <a:br>
              <a:rPr lang="de-DE" dirty="0"/>
            </a:br>
            <a:r>
              <a:rPr lang="de-DE" dirty="0"/>
              <a:t>Kolloquium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Bachelorthesis Kolloquium | Robert Zlomke | IT / AIB |  </a:t>
            </a:r>
            <a:r>
              <a:rPr lang="de-DE" dirty="0" err="1"/>
              <a:t>WiSe</a:t>
            </a:r>
            <a:r>
              <a:rPr lang="de-DE" dirty="0"/>
              <a:t> 2020/21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/>
      </p:pic>
      <p:sp>
        <p:nvSpPr>
          <p:cNvPr id="9" name="Vertikaler Textplatzhalter 8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Ibuolor siteeee</a:t>
            </a:r>
          </a:p>
          <a:p>
            <a:r>
              <a:rPr lang="de-DE"/>
              <a:t>ectotati qui ut re, ut cum</a:t>
            </a:r>
          </a:p>
          <a:p>
            <a:r>
              <a:rPr lang="de-DE"/>
              <a:t>doluptaspic tem nuborenis</a:t>
            </a:r>
          </a:p>
          <a:p>
            <a:r>
              <a:rPr lang="de-DE"/>
              <a:t>net acium entempo.</a:t>
            </a:r>
          </a:p>
          <a:p>
            <a:pPr lvl="1"/>
            <a:r>
              <a:rPr lang="de-DE"/>
              <a:t>Max Muster, Grundlagen der Informatik</a:t>
            </a:r>
            <a:endParaRPr lang="de-DE" dirty="0"/>
          </a:p>
        </p:txBody>
      </p:sp>
      <p:sp>
        <p:nvSpPr>
          <p:cNvPr id="32" name="Titel 31">
            <a:extLst>
              <a:ext uri="{FF2B5EF4-FFF2-40B4-BE49-F238E27FC236}">
                <a16:creationId xmlns:a16="http://schemas.microsoft.com/office/drawing/2014/main" id="{EC1FA7FF-DE89-474C-8ECC-CF968CF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Datumsplatzhalter 32">
            <a:extLst>
              <a:ext uri="{FF2B5EF4-FFF2-40B4-BE49-F238E27FC236}">
                <a16:creationId xmlns:a16="http://schemas.microsoft.com/office/drawing/2014/main" id="{EDA29F53-FD3A-4AAE-BF78-6D43B259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BBAF1C1E-DC5E-4DBE-AF46-48DF7429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35" name="Foliennummernplatzhalter 34">
            <a:extLst>
              <a:ext uri="{FF2B5EF4-FFF2-40B4-BE49-F238E27FC236}">
                <a16:creationId xmlns:a16="http://schemas.microsoft.com/office/drawing/2014/main" id="{0A2AE180-5FB9-42C3-A28D-5F150F93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10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0" name="Vertikaler Textplatzhalter 9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 Ed Udie quo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2746"/>
              </p:ext>
            </p:extLst>
          </p:nvPr>
        </p:nvGraphicFramePr>
        <p:xfrm>
          <a:off x="406400" y="2565400"/>
          <a:ext cx="559276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Inhaltsplatzhalter 7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895285657"/>
              </p:ext>
            </p:extLst>
          </p:nvPr>
        </p:nvGraphicFramePr>
        <p:xfrm>
          <a:off x="6191250" y="2565400"/>
          <a:ext cx="559276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Legende 2"/>
          <p:cNvGrpSpPr/>
          <p:nvPr/>
        </p:nvGrpSpPr>
        <p:grpSpPr>
          <a:xfrm>
            <a:off x="6401937" y="2718002"/>
            <a:ext cx="129600" cy="579599"/>
            <a:chOff x="4645481" y="2851243"/>
            <a:chExt cx="97200" cy="502116"/>
          </a:xfrm>
        </p:grpSpPr>
        <p:sp>
          <p:nvSpPr>
            <p:cNvPr id="59" name="Teil 1"/>
            <p:cNvSpPr>
              <a:spLocks noChangeAspect="1"/>
            </p:cNvSpPr>
            <p:nvPr/>
          </p:nvSpPr>
          <p:spPr>
            <a:xfrm>
              <a:off x="4645481" y="2851243"/>
              <a:ext cx="97199" cy="112275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0" rIns="0" bIns="0" rtlCol="0" anchor="ctr"/>
            <a:lstStyle/>
            <a:p>
              <a:pPr fontAlgn="b"/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Guaderisch</a:t>
              </a:r>
              <a:r>
                <a:rPr lang="de-DE" sz="1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Nedfug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Teil 2"/>
            <p:cNvSpPr>
              <a:spLocks noChangeAspect="1"/>
            </p:cNvSpPr>
            <p:nvPr/>
          </p:nvSpPr>
          <p:spPr>
            <a:xfrm>
              <a:off x="4645482" y="3046163"/>
              <a:ext cx="97199" cy="112275"/>
            </a:xfrm>
            <a:prstGeom prst="rect">
              <a:avLst/>
            </a:prstGeom>
            <a:solidFill>
              <a:srgbClr val="FFCB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0" rIns="0" bIns="0" rtlCol="0" anchor="ctr"/>
            <a:lstStyle/>
            <a:p>
              <a:pPr fontAlgn="b"/>
              <a:r>
                <a:rPr lang="de-DE" sz="1400" b="1" dirty="0">
                  <a:solidFill>
                    <a:schemeClr val="tx1"/>
                  </a:solidFill>
                  <a:latin typeface="+mj-lt"/>
                </a:rPr>
                <a:t>Artes </a:t>
              </a:r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Meriates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Teil 3"/>
            <p:cNvSpPr>
              <a:spLocks noChangeAspect="1"/>
            </p:cNvSpPr>
            <p:nvPr/>
          </p:nvSpPr>
          <p:spPr>
            <a:xfrm>
              <a:off x="4645482" y="3241084"/>
              <a:ext cx="97199" cy="112275"/>
            </a:xfrm>
            <a:prstGeom prst="rect">
              <a:avLst/>
            </a:prstGeom>
            <a:solidFill>
              <a:srgbClr val="FFF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0" rIns="0" bIns="0" rtlCol="0" anchor="ctr"/>
            <a:lstStyle/>
            <a:p>
              <a:pPr fontAlgn="b"/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Veritate</a:t>
              </a:r>
              <a:r>
                <a:rPr lang="de-DE" sz="1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Lorentur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8" name="Datenbeschriftung"/>
          <p:cNvGrpSpPr/>
          <p:nvPr/>
        </p:nvGrpSpPr>
        <p:grpSpPr>
          <a:xfrm>
            <a:off x="1327152" y="3880864"/>
            <a:ext cx="3720107" cy="1759539"/>
            <a:chOff x="577850" y="3880860"/>
            <a:chExt cx="3720108" cy="1759539"/>
          </a:xfrm>
        </p:grpSpPr>
        <p:sp>
          <p:nvSpPr>
            <p:cNvPr id="71" name="Datenbeschriftung"/>
            <p:cNvSpPr/>
            <p:nvPr/>
          </p:nvSpPr>
          <p:spPr>
            <a:xfrm>
              <a:off x="818475" y="3880860"/>
              <a:ext cx="936000" cy="360000"/>
            </a:xfrm>
            <a:custGeom>
              <a:avLst/>
              <a:gdLst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280219 h 280219"/>
                <a:gd name="connsiteX4" fmla="*/ 0 w 1408472"/>
                <a:gd name="connsiteY4" fmla="*/ 0 h 280219"/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0 h 280219"/>
                <a:gd name="connsiteX0" fmla="*/ 0 w 1408472"/>
                <a:gd name="connsiteY0" fmla="*/ 0 h 0"/>
                <a:gd name="connsiteX1" fmla="*/ 1408472 w 1408472"/>
                <a:gd name="connsiteY1" fmla="*/ 0 h 0"/>
                <a:gd name="connsiteX2" fmla="*/ 0 w 1408472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472">
                  <a:moveTo>
                    <a:pt x="0" y="0"/>
                  </a:moveTo>
                  <a:lnTo>
                    <a:pt x="140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4000" rtlCol="0" anchor="t" anchorCtr="0"/>
            <a:lstStyle/>
            <a:p>
              <a:pPr>
                <a:spcAft>
                  <a:spcPts val="699"/>
                </a:spcAft>
              </a:pPr>
              <a:r>
                <a:rPr lang="de-DE" sz="1400" b="1" dirty="0">
                  <a:solidFill>
                    <a:schemeClr val="accent1"/>
                  </a:solidFill>
                  <a:latin typeface="+mj-lt"/>
                </a:rPr>
                <a:t>20%</a:t>
              </a:r>
            </a:p>
            <a:p>
              <a:pPr>
                <a:spcAft>
                  <a:spcPts val="699"/>
                </a:spcAft>
              </a:pPr>
              <a:r>
                <a:rPr lang="de-DE" sz="1200" b="1" dirty="0">
                  <a:solidFill>
                    <a:schemeClr val="tx1"/>
                  </a:solidFill>
                  <a:latin typeface="+mj-lt"/>
                </a:rPr>
                <a:t>0,00 Mio.</a:t>
              </a:r>
            </a:p>
            <a:p>
              <a:pPr>
                <a:spcAft>
                  <a:spcPts val="699"/>
                </a:spcAft>
              </a:pPr>
              <a:endParaRPr lang="de-DE" sz="1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2" name="Datenbeschriftung"/>
            <p:cNvSpPr/>
            <p:nvPr/>
          </p:nvSpPr>
          <p:spPr>
            <a:xfrm>
              <a:off x="577850" y="5280399"/>
              <a:ext cx="844232" cy="360000"/>
            </a:xfrm>
            <a:custGeom>
              <a:avLst/>
              <a:gdLst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280219 h 280219"/>
                <a:gd name="connsiteX4" fmla="*/ 0 w 1408472"/>
                <a:gd name="connsiteY4" fmla="*/ 0 h 280219"/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0 h 280219"/>
                <a:gd name="connsiteX0" fmla="*/ 0 w 1408472"/>
                <a:gd name="connsiteY0" fmla="*/ 0 h 0"/>
                <a:gd name="connsiteX1" fmla="*/ 1408472 w 1408472"/>
                <a:gd name="connsiteY1" fmla="*/ 0 h 0"/>
                <a:gd name="connsiteX2" fmla="*/ 0 w 1408472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472">
                  <a:moveTo>
                    <a:pt x="0" y="0"/>
                  </a:moveTo>
                  <a:lnTo>
                    <a:pt x="140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4000" rtlCol="0" anchor="t" anchorCtr="0"/>
            <a:lstStyle/>
            <a:p>
              <a:pPr>
                <a:spcAft>
                  <a:spcPts val="699"/>
                </a:spcAft>
              </a:pPr>
              <a:r>
                <a:rPr lang="de-DE" sz="1400" b="1" dirty="0">
                  <a:solidFill>
                    <a:schemeClr val="accent1"/>
                  </a:solidFill>
                  <a:latin typeface="+mj-lt"/>
                </a:rPr>
                <a:t>40%</a:t>
              </a:r>
            </a:p>
            <a:p>
              <a:pPr>
                <a:spcAft>
                  <a:spcPts val="699"/>
                </a:spcAft>
              </a:pPr>
              <a:r>
                <a:rPr lang="de-DE" sz="1200" b="1" dirty="0">
                  <a:solidFill>
                    <a:schemeClr val="tx1"/>
                  </a:solidFill>
                  <a:latin typeface="+mj-lt"/>
                </a:rPr>
                <a:t>0,00 Mio.</a:t>
              </a:r>
            </a:p>
            <a:p>
              <a:pPr>
                <a:spcAft>
                  <a:spcPts val="699"/>
                </a:spcAft>
              </a:pPr>
              <a:endParaRPr lang="de-DE" sz="1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3" name="Datenbeschriftung"/>
            <p:cNvSpPr/>
            <p:nvPr/>
          </p:nvSpPr>
          <p:spPr>
            <a:xfrm>
              <a:off x="3469958" y="4913256"/>
              <a:ext cx="828000" cy="360000"/>
            </a:xfrm>
            <a:custGeom>
              <a:avLst/>
              <a:gdLst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280219 h 280219"/>
                <a:gd name="connsiteX4" fmla="*/ 0 w 1408472"/>
                <a:gd name="connsiteY4" fmla="*/ 0 h 280219"/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0 h 280219"/>
                <a:gd name="connsiteX0" fmla="*/ 0 w 1408472"/>
                <a:gd name="connsiteY0" fmla="*/ 0 h 0"/>
                <a:gd name="connsiteX1" fmla="*/ 1408472 w 1408472"/>
                <a:gd name="connsiteY1" fmla="*/ 0 h 0"/>
                <a:gd name="connsiteX2" fmla="*/ 0 w 1408472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472">
                  <a:moveTo>
                    <a:pt x="0" y="0"/>
                  </a:moveTo>
                  <a:lnTo>
                    <a:pt x="140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4000" rtlCol="0" anchor="t" anchorCtr="0"/>
            <a:lstStyle/>
            <a:p>
              <a:pPr algn="r">
                <a:spcAft>
                  <a:spcPts val="699"/>
                </a:spcAft>
              </a:pPr>
              <a:r>
                <a:rPr lang="de-DE" sz="1400" b="1" dirty="0">
                  <a:solidFill>
                    <a:schemeClr val="accent1"/>
                  </a:solidFill>
                  <a:latin typeface="+mj-lt"/>
                </a:rPr>
                <a:t>40%</a:t>
              </a:r>
            </a:p>
            <a:p>
              <a:pPr algn="r">
                <a:spcAft>
                  <a:spcPts val="699"/>
                </a:spcAft>
              </a:pPr>
              <a:r>
                <a:rPr lang="de-DE" sz="1200" b="1" dirty="0">
                  <a:solidFill>
                    <a:schemeClr val="tx1"/>
                  </a:solidFill>
                  <a:latin typeface="+mj-lt"/>
                </a:rPr>
                <a:t>0,00 Mio.</a:t>
              </a:r>
            </a:p>
            <a:p>
              <a:pPr algn="r">
                <a:spcAft>
                  <a:spcPts val="699"/>
                </a:spcAft>
              </a:pPr>
              <a:endParaRPr lang="de-DE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77" name="Datenbeschriftung"/>
          <p:cNvGrpSpPr/>
          <p:nvPr/>
        </p:nvGrpSpPr>
        <p:grpSpPr>
          <a:xfrm>
            <a:off x="7134703" y="4046834"/>
            <a:ext cx="3660174" cy="1524431"/>
            <a:chOff x="4612481" y="4046831"/>
            <a:chExt cx="3660173" cy="1524431"/>
          </a:xfrm>
        </p:grpSpPr>
        <p:sp>
          <p:nvSpPr>
            <p:cNvPr id="74" name="Datenbeschriftung"/>
            <p:cNvSpPr/>
            <p:nvPr/>
          </p:nvSpPr>
          <p:spPr>
            <a:xfrm>
              <a:off x="7315674" y="4046831"/>
              <a:ext cx="923004" cy="360000"/>
            </a:xfrm>
            <a:custGeom>
              <a:avLst/>
              <a:gdLst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280219 h 280219"/>
                <a:gd name="connsiteX4" fmla="*/ 0 w 1408472"/>
                <a:gd name="connsiteY4" fmla="*/ 0 h 280219"/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0 h 280219"/>
                <a:gd name="connsiteX0" fmla="*/ 0 w 1408472"/>
                <a:gd name="connsiteY0" fmla="*/ 0 h 0"/>
                <a:gd name="connsiteX1" fmla="*/ 1408472 w 1408472"/>
                <a:gd name="connsiteY1" fmla="*/ 0 h 0"/>
                <a:gd name="connsiteX2" fmla="*/ 0 w 1408472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472">
                  <a:moveTo>
                    <a:pt x="0" y="0"/>
                  </a:moveTo>
                  <a:lnTo>
                    <a:pt x="140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4000" rtlCol="0" anchor="t" anchorCtr="0"/>
            <a:lstStyle/>
            <a:p>
              <a:pPr algn="r">
                <a:spcAft>
                  <a:spcPts val="699"/>
                </a:spcAft>
              </a:pPr>
              <a:r>
                <a:rPr lang="de-DE" sz="1400" b="1" dirty="0">
                  <a:solidFill>
                    <a:srgbClr val="FF9E00"/>
                  </a:solidFill>
                  <a:latin typeface="+mj-lt"/>
                </a:rPr>
                <a:t>20%</a:t>
              </a:r>
            </a:p>
            <a:p>
              <a:pPr algn="r">
                <a:spcAft>
                  <a:spcPts val="699"/>
                </a:spcAft>
              </a:pPr>
              <a:r>
                <a:rPr lang="de-DE" sz="1200" b="1" dirty="0">
                  <a:solidFill>
                    <a:schemeClr val="tx1"/>
                  </a:solidFill>
                  <a:latin typeface="+mj-lt"/>
                </a:rPr>
                <a:t>0,00 Mio.</a:t>
              </a:r>
            </a:p>
            <a:p>
              <a:pPr algn="r">
                <a:spcAft>
                  <a:spcPts val="699"/>
                </a:spcAft>
              </a:pPr>
              <a:endParaRPr lang="de-DE" sz="1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5" name="Datenbeschriftung"/>
            <p:cNvSpPr/>
            <p:nvPr/>
          </p:nvSpPr>
          <p:spPr>
            <a:xfrm>
              <a:off x="7516654" y="5211262"/>
              <a:ext cx="756000" cy="360000"/>
            </a:xfrm>
            <a:custGeom>
              <a:avLst/>
              <a:gdLst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280219 h 280219"/>
                <a:gd name="connsiteX4" fmla="*/ 0 w 1408472"/>
                <a:gd name="connsiteY4" fmla="*/ 0 h 280219"/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0 h 280219"/>
                <a:gd name="connsiteX0" fmla="*/ 0 w 1408472"/>
                <a:gd name="connsiteY0" fmla="*/ 0 h 0"/>
                <a:gd name="connsiteX1" fmla="*/ 1408472 w 1408472"/>
                <a:gd name="connsiteY1" fmla="*/ 0 h 0"/>
                <a:gd name="connsiteX2" fmla="*/ 0 w 1408472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472">
                  <a:moveTo>
                    <a:pt x="0" y="0"/>
                  </a:moveTo>
                  <a:lnTo>
                    <a:pt x="140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4000" rtlCol="0" anchor="t" anchorCtr="0"/>
            <a:lstStyle/>
            <a:p>
              <a:pPr algn="r">
                <a:spcAft>
                  <a:spcPts val="699"/>
                </a:spcAft>
              </a:pPr>
              <a:r>
                <a:rPr lang="de-DE" sz="1400" b="1" dirty="0">
                  <a:solidFill>
                    <a:srgbClr val="FF9E00"/>
                  </a:solidFill>
                  <a:latin typeface="+mj-lt"/>
                </a:rPr>
                <a:t>40%</a:t>
              </a:r>
            </a:p>
            <a:p>
              <a:pPr algn="r">
                <a:spcAft>
                  <a:spcPts val="699"/>
                </a:spcAft>
              </a:pPr>
              <a:r>
                <a:rPr lang="de-DE" sz="1200" b="1" dirty="0">
                  <a:solidFill>
                    <a:schemeClr val="tx1"/>
                  </a:solidFill>
                  <a:latin typeface="+mj-lt"/>
                </a:rPr>
                <a:t>0,00 Mio.</a:t>
              </a:r>
            </a:p>
            <a:p>
              <a:pPr algn="r">
                <a:spcAft>
                  <a:spcPts val="699"/>
                </a:spcAft>
              </a:pPr>
              <a:endParaRPr lang="de-DE" sz="1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6" name="Datenbeschriftung"/>
            <p:cNvSpPr/>
            <p:nvPr/>
          </p:nvSpPr>
          <p:spPr>
            <a:xfrm>
              <a:off x="4612481" y="4395878"/>
              <a:ext cx="911542" cy="360000"/>
            </a:xfrm>
            <a:custGeom>
              <a:avLst/>
              <a:gdLst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280219 h 280219"/>
                <a:gd name="connsiteX4" fmla="*/ 0 w 1408472"/>
                <a:gd name="connsiteY4" fmla="*/ 0 h 280219"/>
                <a:gd name="connsiteX0" fmla="*/ 0 w 1408472"/>
                <a:gd name="connsiteY0" fmla="*/ 0 h 280219"/>
                <a:gd name="connsiteX1" fmla="*/ 1408472 w 1408472"/>
                <a:gd name="connsiteY1" fmla="*/ 0 h 280219"/>
                <a:gd name="connsiteX2" fmla="*/ 1408472 w 1408472"/>
                <a:gd name="connsiteY2" fmla="*/ 280219 h 280219"/>
                <a:gd name="connsiteX3" fmla="*/ 0 w 1408472"/>
                <a:gd name="connsiteY3" fmla="*/ 0 h 280219"/>
                <a:gd name="connsiteX0" fmla="*/ 0 w 1408472"/>
                <a:gd name="connsiteY0" fmla="*/ 0 h 0"/>
                <a:gd name="connsiteX1" fmla="*/ 1408472 w 1408472"/>
                <a:gd name="connsiteY1" fmla="*/ 0 h 0"/>
                <a:gd name="connsiteX2" fmla="*/ 0 w 1408472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472">
                  <a:moveTo>
                    <a:pt x="0" y="0"/>
                  </a:moveTo>
                  <a:lnTo>
                    <a:pt x="140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64000" rtlCol="0" anchor="t" anchorCtr="0"/>
            <a:lstStyle/>
            <a:p>
              <a:pPr>
                <a:spcAft>
                  <a:spcPts val="699"/>
                </a:spcAft>
              </a:pPr>
              <a:r>
                <a:rPr lang="de-DE" sz="1400" b="1" dirty="0">
                  <a:solidFill>
                    <a:srgbClr val="FF9E00"/>
                  </a:solidFill>
                  <a:latin typeface="+mj-lt"/>
                </a:rPr>
                <a:t>40%</a:t>
              </a:r>
            </a:p>
            <a:p>
              <a:pPr>
                <a:spcAft>
                  <a:spcPts val="699"/>
                </a:spcAft>
              </a:pPr>
              <a:r>
                <a:rPr lang="de-DE" sz="1200" b="1" dirty="0">
                  <a:solidFill>
                    <a:schemeClr val="tx1"/>
                  </a:solidFill>
                  <a:latin typeface="+mj-lt"/>
                </a:rPr>
                <a:t>0,00 Mio.</a:t>
              </a:r>
            </a:p>
            <a:p>
              <a:pPr>
                <a:spcAft>
                  <a:spcPts val="699"/>
                </a:spcAft>
              </a:pPr>
              <a:endParaRPr lang="de-DE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3" name="Legende 1">
            <a:extLst>
              <a:ext uri="{FF2B5EF4-FFF2-40B4-BE49-F238E27FC236}">
                <a16:creationId xmlns:a16="http://schemas.microsoft.com/office/drawing/2014/main" id="{CE7C5DF9-1AF0-4488-9616-AD4D2B196A92}"/>
              </a:ext>
            </a:extLst>
          </p:cNvPr>
          <p:cNvGrpSpPr/>
          <p:nvPr/>
        </p:nvGrpSpPr>
        <p:grpSpPr>
          <a:xfrm>
            <a:off x="2100000" y="2718940"/>
            <a:ext cx="129600" cy="579599"/>
            <a:chOff x="4645481" y="2851243"/>
            <a:chExt cx="97200" cy="502116"/>
          </a:xfrm>
        </p:grpSpPr>
        <p:sp>
          <p:nvSpPr>
            <p:cNvPr id="44" name="Teil 1">
              <a:extLst>
                <a:ext uri="{FF2B5EF4-FFF2-40B4-BE49-F238E27FC236}">
                  <a16:creationId xmlns:a16="http://schemas.microsoft.com/office/drawing/2014/main" id="{E6EF07DB-FE99-42D6-B746-570A7586E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5481" y="2851243"/>
              <a:ext cx="97199" cy="112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0" rIns="0" bIns="0" rtlCol="0" anchor="ctr"/>
            <a:lstStyle/>
            <a:p>
              <a:pPr fontAlgn="b"/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Guaderisch</a:t>
              </a:r>
              <a:r>
                <a:rPr lang="de-DE" sz="1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Nedfug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Teil 2">
              <a:extLst>
                <a:ext uri="{FF2B5EF4-FFF2-40B4-BE49-F238E27FC236}">
                  <a16:creationId xmlns:a16="http://schemas.microsoft.com/office/drawing/2014/main" id="{817AF5A2-4CA1-4C15-82B4-52BFB236C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5482" y="3046163"/>
              <a:ext cx="97199" cy="112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0" rIns="0" bIns="0" rtlCol="0" anchor="ctr"/>
            <a:lstStyle/>
            <a:p>
              <a:pPr fontAlgn="b"/>
              <a:r>
                <a:rPr lang="de-DE" sz="1400" b="1" dirty="0">
                  <a:solidFill>
                    <a:schemeClr val="tx1"/>
                  </a:solidFill>
                  <a:latin typeface="+mj-lt"/>
                </a:rPr>
                <a:t>Artes </a:t>
              </a:r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Meriates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Teil 3">
              <a:extLst>
                <a:ext uri="{FF2B5EF4-FFF2-40B4-BE49-F238E27FC236}">
                  <a16:creationId xmlns:a16="http://schemas.microsoft.com/office/drawing/2014/main" id="{53DCDC54-85CB-4D8A-ABFE-E8F1CB5D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5482" y="3241084"/>
              <a:ext cx="97199" cy="1122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0" rIns="0" bIns="0" rtlCol="0" anchor="ctr"/>
            <a:lstStyle/>
            <a:p>
              <a:pPr fontAlgn="b"/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Veritate</a:t>
              </a:r>
              <a:r>
                <a:rPr lang="de-DE" sz="1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de-DE" sz="1400" b="1" dirty="0" err="1">
                  <a:solidFill>
                    <a:schemeClr val="tx1"/>
                  </a:solidFill>
                  <a:latin typeface="+mj-lt"/>
                </a:rPr>
                <a:t>Lorentur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F2133D1-DA4E-4D7B-8051-E9917AE7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A14EB3D5-E044-4199-9ECA-DC0004F5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6AA2B615-2AB5-4E54-ACDE-612F25C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7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1" name="Vertikaler Textplatzhalter 10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 Ed Udie quo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48490"/>
              </p:ext>
            </p:extLst>
          </p:nvPr>
        </p:nvGraphicFramePr>
        <p:xfrm>
          <a:off x="406400" y="2565400"/>
          <a:ext cx="1137761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Datenbeschriftung"/>
          <p:cNvGrpSpPr/>
          <p:nvPr/>
        </p:nvGrpSpPr>
        <p:grpSpPr>
          <a:xfrm>
            <a:off x="7849741" y="3014051"/>
            <a:ext cx="2305543" cy="182667"/>
            <a:chOff x="6321769" y="3006904"/>
            <a:chExt cx="2305542" cy="182667"/>
          </a:xfrm>
        </p:grpSpPr>
        <p:sp>
          <p:nvSpPr>
            <p:cNvPr id="15" name="Daten"/>
            <p:cNvSpPr/>
            <p:nvPr/>
          </p:nvSpPr>
          <p:spPr>
            <a:xfrm>
              <a:off x="6321769" y="3009571"/>
              <a:ext cx="576000" cy="1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20%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Beschriftung"/>
            <p:cNvSpPr/>
            <p:nvPr/>
          </p:nvSpPr>
          <p:spPr>
            <a:xfrm>
              <a:off x="7007311" y="3006904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Guadisch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Nedfug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0" name="Datenbeschriftung"/>
          <p:cNvGrpSpPr/>
          <p:nvPr/>
        </p:nvGrpSpPr>
        <p:grpSpPr>
          <a:xfrm>
            <a:off x="7849741" y="3257702"/>
            <a:ext cx="2305543" cy="182667"/>
            <a:chOff x="6437185" y="3396604"/>
            <a:chExt cx="2305542" cy="182667"/>
          </a:xfrm>
        </p:grpSpPr>
        <p:sp>
          <p:nvSpPr>
            <p:cNvPr id="16" name="Daten"/>
            <p:cNvSpPr/>
            <p:nvPr/>
          </p:nvSpPr>
          <p:spPr>
            <a:xfrm>
              <a:off x="6437185" y="3399271"/>
              <a:ext cx="576000" cy="180000"/>
            </a:xfrm>
            <a:prstGeom prst="rect">
              <a:avLst/>
            </a:prstGeom>
            <a:solidFill>
              <a:srgbClr val="667EC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Beschriftung"/>
            <p:cNvSpPr/>
            <p:nvPr/>
          </p:nvSpPr>
          <p:spPr>
            <a:xfrm>
              <a:off x="7122727" y="3396604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Aretes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Meriadoc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1" name="Datenbeschriftung"/>
          <p:cNvGrpSpPr/>
          <p:nvPr/>
        </p:nvGrpSpPr>
        <p:grpSpPr>
          <a:xfrm>
            <a:off x="7513588" y="5701599"/>
            <a:ext cx="2305543" cy="182667"/>
            <a:chOff x="6471392" y="3834321"/>
            <a:chExt cx="2305542" cy="182667"/>
          </a:xfrm>
        </p:grpSpPr>
        <p:sp>
          <p:nvSpPr>
            <p:cNvPr id="18" name="Daten"/>
            <p:cNvSpPr/>
            <p:nvPr/>
          </p:nvSpPr>
          <p:spPr>
            <a:xfrm>
              <a:off x="6471392" y="3836988"/>
              <a:ext cx="576000" cy="180000"/>
            </a:xfrm>
            <a:prstGeom prst="rect">
              <a:avLst/>
            </a:prstGeom>
            <a:solidFill>
              <a:srgbClr val="00727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30%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Beschriftung"/>
            <p:cNvSpPr/>
            <p:nvPr/>
          </p:nvSpPr>
          <p:spPr>
            <a:xfrm>
              <a:off x="7156934" y="3834321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Aretse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Volectoe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2" name="Datenbeschriftung"/>
          <p:cNvGrpSpPr/>
          <p:nvPr/>
        </p:nvGrpSpPr>
        <p:grpSpPr>
          <a:xfrm>
            <a:off x="7513588" y="5945249"/>
            <a:ext cx="2305543" cy="182667"/>
            <a:chOff x="6749225" y="4210567"/>
            <a:chExt cx="2305542" cy="182667"/>
          </a:xfrm>
        </p:grpSpPr>
        <p:sp>
          <p:nvSpPr>
            <p:cNvPr id="19" name="Daten"/>
            <p:cNvSpPr/>
            <p:nvPr/>
          </p:nvSpPr>
          <p:spPr>
            <a:xfrm>
              <a:off x="6749225" y="4213234"/>
              <a:ext cx="576000" cy="180000"/>
            </a:xfrm>
            <a:prstGeom prst="rect">
              <a:avLst/>
            </a:prstGeom>
            <a:solidFill>
              <a:srgbClr val="009BA6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Beschriftung"/>
            <p:cNvSpPr/>
            <p:nvPr/>
          </p:nvSpPr>
          <p:spPr>
            <a:xfrm>
              <a:off x="7434767" y="4210567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Lorem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Ipsum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3" name="Datenbeschriftung"/>
          <p:cNvGrpSpPr/>
          <p:nvPr/>
        </p:nvGrpSpPr>
        <p:grpSpPr>
          <a:xfrm>
            <a:off x="2098646" y="3324897"/>
            <a:ext cx="2305543" cy="182667"/>
            <a:chOff x="6437185" y="4703631"/>
            <a:chExt cx="2305542" cy="182667"/>
          </a:xfrm>
        </p:grpSpPr>
        <p:sp>
          <p:nvSpPr>
            <p:cNvPr id="20" name="Daten"/>
            <p:cNvSpPr/>
            <p:nvPr/>
          </p:nvSpPr>
          <p:spPr>
            <a:xfrm>
              <a:off x="6437185" y="4706298"/>
              <a:ext cx="576000" cy="180000"/>
            </a:xfrm>
            <a:prstGeom prst="rect">
              <a:avLst/>
            </a:prstGeom>
            <a:solidFill>
              <a:srgbClr val="64B32C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Beschriftung"/>
            <p:cNvSpPr/>
            <p:nvPr/>
          </p:nvSpPr>
          <p:spPr>
            <a:xfrm>
              <a:off x="7122727" y="4703631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Kremtie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Mokoetse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4" name="Datenbeschriftung"/>
          <p:cNvGrpSpPr/>
          <p:nvPr/>
        </p:nvGrpSpPr>
        <p:grpSpPr>
          <a:xfrm>
            <a:off x="2098646" y="3568546"/>
            <a:ext cx="2305543" cy="182667"/>
            <a:chOff x="6749225" y="5303549"/>
            <a:chExt cx="2305542" cy="182667"/>
          </a:xfrm>
        </p:grpSpPr>
        <p:sp>
          <p:nvSpPr>
            <p:cNvPr id="21" name="Daten"/>
            <p:cNvSpPr/>
            <p:nvPr/>
          </p:nvSpPr>
          <p:spPr>
            <a:xfrm>
              <a:off x="6749225" y="5306216"/>
              <a:ext cx="576000" cy="180000"/>
            </a:xfrm>
            <a:prstGeom prst="rect">
              <a:avLst/>
            </a:prstGeom>
            <a:solidFill>
              <a:srgbClr val="B4CC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Beschriftung"/>
            <p:cNvSpPr/>
            <p:nvPr/>
          </p:nvSpPr>
          <p:spPr>
            <a:xfrm>
              <a:off x="7434767" y="5303549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Guadech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Nedfug</a:t>
              </a:r>
              <a:endParaRPr lang="de-DE" sz="1400" dirty="0">
                <a:latin typeface="+mj-lt"/>
              </a:endParaRPr>
            </a:p>
          </p:txBody>
        </p:sp>
      </p:grp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E1DBA24-FA80-4EEE-AAE2-D25EDFD1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916822A-4BBB-4E89-9A17-460C2ADA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E292C217-D4A8-4A8D-B372-26B562FD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9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1" name="Vertikaler Textplatzhalter 10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 Ed Udie quo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149076"/>
              </p:ext>
            </p:extLst>
          </p:nvPr>
        </p:nvGraphicFramePr>
        <p:xfrm>
          <a:off x="406400" y="2565400"/>
          <a:ext cx="1137761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Datenbeschriftung"/>
          <p:cNvGrpSpPr/>
          <p:nvPr/>
        </p:nvGrpSpPr>
        <p:grpSpPr>
          <a:xfrm>
            <a:off x="2097900" y="2766879"/>
            <a:ext cx="2305543" cy="182667"/>
            <a:chOff x="6321769" y="3006904"/>
            <a:chExt cx="2305542" cy="182667"/>
          </a:xfrm>
        </p:grpSpPr>
        <p:sp>
          <p:nvSpPr>
            <p:cNvPr id="15" name="Daten"/>
            <p:cNvSpPr/>
            <p:nvPr/>
          </p:nvSpPr>
          <p:spPr>
            <a:xfrm>
              <a:off x="6321769" y="3009571"/>
              <a:ext cx="576000" cy="1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20%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Beschriftung"/>
            <p:cNvSpPr/>
            <p:nvPr/>
          </p:nvSpPr>
          <p:spPr>
            <a:xfrm>
              <a:off x="7007311" y="3006904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Guadisch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Nedfug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0" name="Datenbeschriftung"/>
          <p:cNvGrpSpPr/>
          <p:nvPr/>
        </p:nvGrpSpPr>
        <p:grpSpPr>
          <a:xfrm>
            <a:off x="2097900" y="3015411"/>
            <a:ext cx="2305543" cy="182667"/>
            <a:chOff x="6437185" y="3396604"/>
            <a:chExt cx="2305542" cy="182667"/>
          </a:xfrm>
        </p:grpSpPr>
        <p:sp>
          <p:nvSpPr>
            <p:cNvPr id="16" name="Daten"/>
            <p:cNvSpPr/>
            <p:nvPr/>
          </p:nvSpPr>
          <p:spPr>
            <a:xfrm>
              <a:off x="6437185" y="3399271"/>
              <a:ext cx="576000" cy="180000"/>
            </a:xfrm>
            <a:prstGeom prst="rect">
              <a:avLst/>
            </a:prstGeom>
            <a:solidFill>
              <a:srgbClr val="667EC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Beschriftung"/>
            <p:cNvSpPr/>
            <p:nvPr/>
          </p:nvSpPr>
          <p:spPr>
            <a:xfrm>
              <a:off x="7122727" y="3396604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Aretes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Meriadoc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1" name="Datenbeschriftung"/>
          <p:cNvGrpSpPr/>
          <p:nvPr/>
        </p:nvGrpSpPr>
        <p:grpSpPr>
          <a:xfrm>
            <a:off x="2097900" y="3761010"/>
            <a:ext cx="2305543" cy="182667"/>
            <a:chOff x="6471392" y="3834321"/>
            <a:chExt cx="2305542" cy="182667"/>
          </a:xfrm>
        </p:grpSpPr>
        <p:sp>
          <p:nvSpPr>
            <p:cNvPr id="18" name="Daten"/>
            <p:cNvSpPr/>
            <p:nvPr/>
          </p:nvSpPr>
          <p:spPr>
            <a:xfrm>
              <a:off x="6471392" y="3836988"/>
              <a:ext cx="576000" cy="180000"/>
            </a:xfrm>
            <a:prstGeom prst="rect">
              <a:avLst/>
            </a:prstGeom>
            <a:solidFill>
              <a:srgbClr val="00727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Beschriftung"/>
            <p:cNvSpPr/>
            <p:nvPr/>
          </p:nvSpPr>
          <p:spPr>
            <a:xfrm>
              <a:off x="7156934" y="3834321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Aretse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Volectoe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2" name="Datenbeschriftung"/>
          <p:cNvGrpSpPr/>
          <p:nvPr/>
        </p:nvGrpSpPr>
        <p:grpSpPr>
          <a:xfrm>
            <a:off x="2097900" y="4009543"/>
            <a:ext cx="2305543" cy="182667"/>
            <a:chOff x="6749225" y="4210567"/>
            <a:chExt cx="2305542" cy="182667"/>
          </a:xfrm>
        </p:grpSpPr>
        <p:sp>
          <p:nvSpPr>
            <p:cNvPr id="19" name="Daten"/>
            <p:cNvSpPr/>
            <p:nvPr/>
          </p:nvSpPr>
          <p:spPr>
            <a:xfrm>
              <a:off x="6749225" y="4213234"/>
              <a:ext cx="576000" cy="180000"/>
            </a:xfrm>
            <a:prstGeom prst="rect">
              <a:avLst/>
            </a:prstGeom>
            <a:solidFill>
              <a:srgbClr val="009BA6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Beschriftung"/>
            <p:cNvSpPr/>
            <p:nvPr/>
          </p:nvSpPr>
          <p:spPr>
            <a:xfrm>
              <a:off x="7434767" y="4210567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Lorem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Ipsum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3" name="Datenbeschriftung"/>
          <p:cNvGrpSpPr/>
          <p:nvPr/>
        </p:nvGrpSpPr>
        <p:grpSpPr>
          <a:xfrm>
            <a:off x="2097900" y="3263944"/>
            <a:ext cx="2305543" cy="182667"/>
            <a:chOff x="6437185" y="4703631"/>
            <a:chExt cx="2305542" cy="182667"/>
          </a:xfrm>
        </p:grpSpPr>
        <p:sp>
          <p:nvSpPr>
            <p:cNvPr id="20" name="Daten"/>
            <p:cNvSpPr/>
            <p:nvPr/>
          </p:nvSpPr>
          <p:spPr>
            <a:xfrm>
              <a:off x="6437185" y="4706298"/>
              <a:ext cx="576000" cy="180000"/>
            </a:xfrm>
            <a:prstGeom prst="rect">
              <a:avLst/>
            </a:prstGeom>
            <a:solidFill>
              <a:srgbClr val="FF9E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30%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Beschriftung"/>
            <p:cNvSpPr/>
            <p:nvPr/>
          </p:nvSpPr>
          <p:spPr>
            <a:xfrm>
              <a:off x="7122727" y="4703631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Kremtise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Mokoetse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4" name="Datenbeschriftung"/>
          <p:cNvGrpSpPr/>
          <p:nvPr/>
        </p:nvGrpSpPr>
        <p:grpSpPr>
          <a:xfrm>
            <a:off x="2097900" y="3512478"/>
            <a:ext cx="2305543" cy="182667"/>
            <a:chOff x="6749225" y="5303549"/>
            <a:chExt cx="2305542" cy="182667"/>
          </a:xfrm>
        </p:grpSpPr>
        <p:sp>
          <p:nvSpPr>
            <p:cNvPr id="21" name="Daten"/>
            <p:cNvSpPr/>
            <p:nvPr/>
          </p:nvSpPr>
          <p:spPr>
            <a:xfrm>
              <a:off x="6749225" y="5306216"/>
              <a:ext cx="576000" cy="180000"/>
            </a:xfrm>
            <a:prstGeom prst="rect">
              <a:avLst/>
            </a:prstGeom>
            <a:solidFill>
              <a:srgbClr val="FFCB0E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Beschriftung"/>
            <p:cNvSpPr/>
            <p:nvPr/>
          </p:nvSpPr>
          <p:spPr>
            <a:xfrm>
              <a:off x="7434767" y="5303549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Guadech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Nedfug</a:t>
              </a:r>
              <a:endParaRPr lang="de-DE" sz="1400" dirty="0">
                <a:latin typeface="+mj-lt"/>
              </a:endParaRPr>
            </a:p>
          </p:txBody>
        </p:sp>
      </p:grp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FA2B651-AA5E-4D1A-A3B1-853E700C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2FBA87B4-7428-4097-B4E9-7AB45AE8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62B4F51-A0A8-4A09-BBB7-FCC7B57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17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1" name="Vertikaler Textplatzhalter 10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 Ed Udie quo</a:t>
            </a:r>
            <a:endParaRPr lang="de-DE" dirty="0"/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05578"/>
              </p:ext>
            </p:extLst>
          </p:nvPr>
        </p:nvGraphicFramePr>
        <p:xfrm>
          <a:off x="406400" y="2565400"/>
          <a:ext cx="1137761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Datenbeschriftung"/>
          <p:cNvGrpSpPr/>
          <p:nvPr/>
        </p:nvGrpSpPr>
        <p:grpSpPr>
          <a:xfrm>
            <a:off x="7602882" y="2713344"/>
            <a:ext cx="2305543" cy="182667"/>
            <a:chOff x="6321769" y="3006904"/>
            <a:chExt cx="2305542" cy="182667"/>
          </a:xfrm>
        </p:grpSpPr>
        <p:sp>
          <p:nvSpPr>
            <p:cNvPr id="15" name="Daten"/>
            <p:cNvSpPr/>
            <p:nvPr/>
          </p:nvSpPr>
          <p:spPr>
            <a:xfrm>
              <a:off x="6321769" y="3009571"/>
              <a:ext cx="576000" cy="1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20%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Beschriftung"/>
            <p:cNvSpPr/>
            <p:nvPr/>
          </p:nvSpPr>
          <p:spPr>
            <a:xfrm>
              <a:off x="7007311" y="3006904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Guadisch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Nedfug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0" name="Datenbeschriftung"/>
          <p:cNvGrpSpPr/>
          <p:nvPr/>
        </p:nvGrpSpPr>
        <p:grpSpPr>
          <a:xfrm>
            <a:off x="7602882" y="2960124"/>
            <a:ext cx="2305543" cy="182667"/>
            <a:chOff x="6437185" y="3396604"/>
            <a:chExt cx="2305542" cy="182667"/>
          </a:xfrm>
        </p:grpSpPr>
        <p:sp>
          <p:nvSpPr>
            <p:cNvPr id="16" name="Daten"/>
            <p:cNvSpPr/>
            <p:nvPr/>
          </p:nvSpPr>
          <p:spPr>
            <a:xfrm>
              <a:off x="6437185" y="3399271"/>
              <a:ext cx="576000" cy="180000"/>
            </a:xfrm>
            <a:prstGeom prst="rect">
              <a:avLst/>
            </a:prstGeom>
            <a:solidFill>
              <a:srgbClr val="667EC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Beschriftung"/>
            <p:cNvSpPr/>
            <p:nvPr/>
          </p:nvSpPr>
          <p:spPr>
            <a:xfrm>
              <a:off x="7122727" y="3396604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Aretes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Meriadoc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1" name="Datenbeschriftung"/>
          <p:cNvGrpSpPr/>
          <p:nvPr/>
        </p:nvGrpSpPr>
        <p:grpSpPr>
          <a:xfrm>
            <a:off x="7602882" y="3700464"/>
            <a:ext cx="2305543" cy="182667"/>
            <a:chOff x="6471392" y="3834321"/>
            <a:chExt cx="2305542" cy="182667"/>
          </a:xfrm>
        </p:grpSpPr>
        <p:sp>
          <p:nvSpPr>
            <p:cNvPr id="18" name="Daten"/>
            <p:cNvSpPr/>
            <p:nvPr/>
          </p:nvSpPr>
          <p:spPr>
            <a:xfrm>
              <a:off x="6471392" y="3836988"/>
              <a:ext cx="576000" cy="180000"/>
            </a:xfrm>
            <a:prstGeom prst="rect">
              <a:avLst/>
            </a:prstGeom>
            <a:solidFill>
              <a:srgbClr val="00727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30%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Beschriftung"/>
            <p:cNvSpPr/>
            <p:nvPr/>
          </p:nvSpPr>
          <p:spPr>
            <a:xfrm>
              <a:off x="7156934" y="3834321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Aretse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Volectoe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2" name="Datenbeschriftung"/>
          <p:cNvGrpSpPr/>
          <p:nvPr/>
        </p:nvGrpSpPr>
        <p:grpSpPr>
          <a:xfrm>
            <a:off x="7602882" y="3947244"/>
            <a:ext cx="2305543" cy="182667"/>
            <a:chOff x="6749225" y="4210567"/>
            <a:chExt cx="2305542" cy="182667"/>
          </a:xfrm>
        </p:grpSpPr>
        <p:sp>
          <p:nvSpPr>
            <p:cNvPr id="19" name="Daten"/>
            <p:cNvSpPr/>
            <p:nvPr/>
          </p:nvSpPr>
          <p:spPr>
            <a:xfrm>
              <a:off x="6749225" y="4213234"/>
              <a:ext cx="576000" cy="180000"/>
            </a:xfrm>
            <a:prstGeom prst="rect">
              <a:avLst/>
            </a:prstGeom>
            <a:solidFill>
              <a:srgbClr val="009BA6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Beschriftung"/>
            <p:cNvSpPr/>
            <p:nvPr/>
          </p:nvSpPr>
          <p:spPr>
            <a:xfrm>
              <a:off x="7434767" y="4210567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Lorem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Ipsum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3" name="Datenbeschriftung"/>
          <p:cNvGrpSpPr/>
          <p:nvPr/>
        </p:nvGrpSpPr>
        <p:grpSpPr>
          <a:xfrm>
            <a:off x="7602882" y="3206905"/>
            <a:ext cx="2305543" cy="182667"/>
            <a:chOff x="6437185" y="4703631"/>
            <a:chExt cx="2305542" cy="182667"/>
          </a:xfrm>
        </p:grpSpPr>
        <p:sp>
          <p:nvSpPr>
            <p:cNvPr id="20" name="Daten"/>
            <p:cNvSpPr/>
            <p:nvPr/>
          </p:nvSpPr>
          <p:spPr>
            <a:xfrm>
              <a:off x="6437185" y="4706298"/>
              <a:ext cx="576000" cy="180000"/>
            </a:xfrm>
            <a:prstGeom prst="rect">
              <a:avLst/>
            </a:prstGeom>
            <a:solidFill>
              <a:srgbClr val="64B32C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Beschriftung"/>
            <p:cNvSpPr/>
            <p:nvPr/>
          </p:nvSpPr>
          <p:spPr>
            <a:xfrm>
              <a:off x="7122727" y="4703631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Kremtie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Mokoetse</a:t>
              </a:r>
              <a:endParaRPr lang="de-DE" sz="1400" dirty="0">
                <a:latin typeface="+mj-lt"/>
              </a:endParaRPr>
            </a:p>
          </p:txBody>
        </p:sp>
      </p:grpSp>
      <p:grpSp>
        <p:nvGrpSpPr>
          <p:cNvPr id="34" name="Datenbeschriftung"/>
          <p:cNvGrpSpPr/>
          <p:nvPr/>
        </p:nvGrpSpPr>
        <p:grpSpPr>
          <a:xfrm>
            <a:off x="7602882" y="3453684"/>
            <a:ext cx="2305543" cy="182667"/>
            <a:chOff x="6749225" y="5303549"/>
            <a:chExt cx="2305542" cy="182667"/>
          </a:xfrm>
        </p:grpSpPr>
        <p:sp>
          <p:nvSpPr>
            <p:cNvPr id="21" name="Daten"/>
            <p:cNvSpPr/>
            <p:nvPr/>
          </p:nvSpPr>
          <p:spPr>
            <a:xfrm>
              <a:off x="6749225" y="5306216"/>
              <a:ext cx="576000" cy="180000"/>
            </a:xfrm>
            <a:prstGeom prst="rect">
              <a:avLst/>
            </a:prstGeom>
            <a:solidFill>
              <a:srgbClr val="B4CC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</a:rPr>
                <a:t>15%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Beschriftung"/>
            <p:cNvSpPr/>
            <p:nvPr/>
          </p:nvSpPr>
          <p:spPr>
            <a:xfrm>
              <a:off x="7434767" y="5303549"/>
              <a:ext cx="1620000" cy="1800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de-DE" sz="1400" b="1" dirty="0" err="1">
                  <a:latin typeface="+mj-lt"/>
                </a:rPr>
                <a:t>Guadech</a:t>
              </a:r>
              <a:r>
                <a:rPr lang="de-DE" sz="1400" b="1" dirty="0">
                  <a:latin typeface="+mj-lt"/>
                </a:rPr>
                <a:t> </a:t>
              </a:r>
              <a:r>
                <a:rPr lang="de-DE" sz="1400" b="1" dirty="0" err="1">
                  <a:latin typeface="+mj-lt"/>
                </a:rPr>
                <a:t>Nedfug</a:t>
              </a:r>
              <a:endParaRPr lang="de-DE" sz="1400" dirty="0">
                <a:latin typeface="+mj-lt"/>
              </a:endParaRPr>
            </a:p>
          </p:txBody>
        </p:sp>
      </p:grp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F3B0997A-CEEE-44A4-A7A0-6CBE5962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37812F47-09F1-4692-8159-BCC15898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2AF35224-73CB-4808-8D4B-9DA11532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7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6" name="Vertikaler Textplatzhalter 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 aertes Ed.</a:t>
            </a:r>
            <a:endParaRPr lang="de-DE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928679"/>
              </p:ext>
            </p:extLst>
          </p:nvPr>
        </p:nvGraphicFramePr>
        <p:xfrm>
          <a:off x="406400" y="2565400"/>
          <a:ext cx="1137761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7813FC7D-A3C5-4A46-A5F6-A7B84DC7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E5A8FD4-3D9F-4311-AEBF-D4FF44C5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BA17369-DE31-427F-B256-4AAD94E0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3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</a:p>
        </p:txBody>
      </p:sp>
      <p:sp>
        <p:nvSpPr>
          <p:cNvPr id="6" name="Vertikaler Textplatzhalter 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nullaste Ed.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49758"/>
              </p:ext>
            </p:extLst>
          </p:nvPr>
        </p:nvGraphicFramePr>
        <p:xfrm>
          <a:off x="406400" y="2565400"/>
          <a:ext cx="1137761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4C45C47D-18C8-49BF-B2A0-A44B54F4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577BB501-B374-49F3-A7A2-F120C3F4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A55114B-289B-4780-A598-6F3F38B2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grpSp>
        <p:nvGrpSpPr>
          <p:cNvPr id="24" name="Thema 1">
            <a:extLst>
              <a:ext uri="{FF2B5EF4-FFF2-40B4-BE49-F238E27FC236}">
                <a16:creationId xmlns:a16="http://schemas.microsoft.com/office/drawing/2014/main" id="{90DB7CBC-3E58-45BA-888E-8BD9B0609F06}"/>
              </a:ext>
            </a:extLst>
          </p:cNvPr>
          <p:cNvGrpSpPr/>
          <p:nvPr/>
        </p:nvGrpSpPr>
        <p:grpSpPr>
          <a:xfrm>
            <a:off x="768350" y="5700591"/>
            <a:ext cx="2031999" cy="180000"/>
            <a:chOff x="729425" y="5667638"/>
            <a:chExt cx="1512949" cy="180000"/>
          </a:xfrm>
          <a:noFill/>
        </p:grpSpPr>
        <p:sp>
          <p:nvSpPr>
            <p:cNvPr id="25" name="Daten">
              <a:extLst>
                <a:ext uri="{FF2B5EF4-FFF2-40B4-BE49-F238E27FC236}">
                  <a16:creationId xmlns:a16="http://schemas.microsoft.com/office/drawing/2014/main" id="{8414A41A-AA3F-49C5-BE2B-FA2FFE0CC391}"/>
                </a:ext>
              </a:extLst>
            </p:cNvPr>
            <p:cNvSpPr/>
            <p:nvPr/>
          </p:nvSpPr>
          <p:spPr>
            <a:xfrm>
              <a:off x="729425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100%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Daten">
              <a:extLst>
                <a:ext uri="{FF2B5EF4-FFF2-40B4-BE49-F238E27FC236}">
                  <a16:creationId xmlns:a16="http://schemas.microsoft.com/office/drawing/2014/main" id="{047A38E9-A935-412F-B288-E7F7D476CFB3}"/>
                </a:ext>
              </a:extLst>
            </p:cNvPr>
            <p:cNvSpPr/>
            <p:nvPr/>
          </p:nvSpPr>
          <p:spPr>
            <a:xfrm>
              <a:off x="1249347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70%</a:t>
              </a:r>
            </a:p>
          </p:txBody>
        </p:sp>
        <p:sp>
          <p:nvSpPr>
            <p:cNvPr id="27" name="Daten">
              <a:extLst>
                <a:ext uri="{FF2B5EF4-FFF2-40B4-BE49-F238E27FC236}">
                  <a16:creationId xmlns:a16="http://schemas.microsoft.com/office/drawing/2014/main" id="{FEEC58F2-47B7-45DB-BDF3-B04C79DC035E}"/>
                </a:ext>
              </a:extLst>
            </p:cNvPr>
            <p:cNvSpPr/>
            <p:nvPr/>
          </p:nvSpPr>
          <p:spPr>
            <a:xfrm>
              <a:off x="1769268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Thema 2">
            <a:extLst>
              <a:ext uri="{FF2B5EF4-FFF2-40B4-BE49-F238E27FC236}">
                <a16:creationId xmlns:a16="http://schemas.microsoft.com/office/drawing/2014/main" id="{8C5627AC-C452-4D3C-9309-491BE58E8C9E}"/>
              </a:ext>
            </a:extLst>
          </p:cNvPr>
          <p:cNvGrpSpPr/>
          <p:nvPr/>
        </p:nvGrpSpPr>
        <p:grpSpPr>
          <a:xfrm>
            <a:off x="3116055" y="5700591"/>
            <a:ext cx="2033733" cy="180000"/>
            <a:chOff x="729425" y="5667638"/>
            <a:chExt cx="1512949" cy="180000"/>
          </a:xfrm>
          <a:noFill/>
        </p:grpSpPr>
        <p:sp>
          <p:nvSpPr>
            <p:cNvPr id="29" name="Daten">
              <a:extLst>
                <a:ext uri="{FF2B5EF4-FFF2-40B4-BE49-F238E27FC236}">
                  <a16:creationId xmlns:a16="http://schemas.microsoft.com/office/drawing/2014/main" id="{79755EC8-11CD-4BB5-A51D-563CF56AE88A}"/>
                </a:ext>
              </a:extLst>
            </p:cNvPr>
            <p:cNvSpPr/>
            <p:nvPr/>
          </p:nvSpPr>
          <p:spPr>
            <a:xfrm>
              <a:off x="729425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Daten">
              <a:extLst>
                <a:ext uri="{FF2B5EF4-FFF2-40B4-BE49-F238E27FC236}">
                  <a16:creationId xmlns:a16="http://schemas.microsoft.com/office/drawing/2014/main" id="{5F21D3C0-9294-4127-8194-445C260FBB78}"/>
                </a:ext>
              </a:extLst>
            </p:cNvPr>
            <p:cNvSpPr/>
            <p:nvPr/>
          </p:nvSpPr>
          <p:spPr>
            <a:xfrm>
              <a:off x="1249347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Daten">
              <a:extLst>
                <a:ext uri="{FF2B5EF4-FFF2-40B4-BE49-F238E27FC236}">
                  <a16:creationId xmlns:a16="http://schemas.microsoft.com/office/drawing/2014/main" id="{FD915722-CFE5-4456-86BF-EBD5946C638B}"/>
                </a:ext>
              </a:extLst>
            </p:cNvPr>
            <p:cNvSpPr/>
            <p:nvPr/>
          </p:nvSpPr>
          <p:spPr>
            <a:xfrm>
              <a:off x="1769268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Thema 3">
            <a:extLst>
              <a:ext uri="{FF2B5EF4-FFF2-40B4-BE49-F238E27FC236}">
                <a16:creationId xmlns:a16="http://schemas.microsoft.com/office/drawing/2014/main" id="{CC30D65F-22E8-4D82-A3F2-57A2CE95A20F}"/>
              </a:ext>
            </a:extLst>
          </p:cNvPr>
          <p:cNvGrpSpPr/>
          <p:nvPr/>
        </p:nvGrpSpPr>
        <p:grpSpPr>
          <a:xfrm>
            <a:off x="5465494" y="5700591"/>
            <a:ext cx="2033733" cy="180000"/>
            <a:chOff x="729425" y="5667638"/>
            <a:chExt cx="1512949" cy="180000"/>
          </a:xfrm>
          <a:noFill/>
        </p:grpSpPr>
        <p:sp>
          <p:nvSpPr>
            <p:cNvPr id="33" name="Daten">
              <a:extLst>
                <a:ext uri="{FF2B5EF4-FFF2-40B4-BE49-F238E27FC236}">
                  <a16:creationId xmlns:a16="http://schemas.microsoft.com/office/drawing/2014/main" id="{6B7165DB-3F7A-4271-96A1-B03D08BD31E9}"/>
                </a:ext>
              </a:extLst>
            </p:cNvPr>
            <p:cNvSpPr/>
            <p:nvPr/>
          </p:nvSpPr>
          <p:spPr>
            <a:xfrm>
              <a:off x="729425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Daten">
              <a:extLst>
                <a:ext uri="{FF2B5EF4-FFF2-40B4-BE49-F238E27FC236}">
                  <a16:creationId xmlns:a16="http://schemas.microsoft.com/office/drawing/2014/main" id="{51E2D0FA-9B4A-4750-B4D8-39C68F53865F}"/>
                </a:ext>
              </a:extLst>
            </p:cNvPr>
            <p:cNvSpPr/>
            <p:nvPr/>
          </p:nvSpPr>
          <p:spPr>
            <a:xfrm>
              <a:off x="1249347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Daten">
              <a:extLst>
                <a:ext uri="{FF2B5EF4-FFF2-40B4-BE49-F238E27FC236}">
                  <a16:creationId xmlns:a16="http://schemas.microsoft.com/office/drawing/2014/main" id="{F1E841BD-94B7-446E-B1B8-78028B1920DE}"/>
                </a:ext>
              </a:extLst>
            </p:cNvPr>
            <p:cNvSpPr/>
            <p:nvPr/>
          </p:nvSpPr>
          <p:spPr>
            <a:xfrm>
              <a:off x="1769268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Thema 4">
            <a:extLst>
              <a:ext uri="{FF2B5EF4-FFF2-40B4-BE49-F238E27FC236}">
                <a16:creationId xmlns:a16="http://schemas.microsoft.com/office/drawing/2014/main" id="{8B285AAE-ADA5-4B5E-9587-FBC0B6A6C15F}"/>
              </a:ext>
            </a:extLst>
          </p:cNvPr>
          <p:cNvGrpSpPr/>
          <p:nvPr/>
        </p:nvGrpSpPr>
        <p:grpSpPr>
          <a:xfrm>
            <a:off x="7814934" y="5700591"/>
            <a:ext cx="2033733" cy="180000"/>
            <a:chOff x="729425" y="5667638"/>
            <a:chExt cx="1512949" cy="180000"/>
          </a:xfrm>
          <a:noFill/>
        </p:grpSpPr>
        <p:sp>
          <p:nvSpPr>
            <p:cNvPr id="37" name="Daten">
              <a:extLst>
                <a:ext uri="{FF2B5EF4-FFF2-40B4-BE49-F238E27FC236}">
                  <a16:creationId xmlns:a16="http://schemas.microsoft.com/office/drawing/2014/main" id="{A63BDD94-34FD-458C-B18A-A036DDD963B8}"/>
                </a:ext>
              </a:extLst>
            </p:cNvPr>
            <p:cNvSpPr/>
            <p:nvPr/>
          </p:nvSpPr>
          <p:spPr>
            <a:xfrm>
              <a:off x="729425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Daten">
              <a:extLst>
                <a:ext uri="{FF2B5EF4-FFF2-40B4-BE49-F238E27FC236}">
                  <a16:creationId xmlns:a16="http://schemas.microsoft.com/office/drawing/2014/main" id="{DD84F1BA-71CF-4919-AEE3-71A5F28AD956}"/>
                </a:ext>
              </a:extLst>
            </p:cNvPr>
            <p:cNvSpPr/>
            <p:nvPr/>
          </p:nvSpPr>
          <p:spPr>
            <a:xfrm>
              <a:off x="1249347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Daten">
              <a:extLst>
                <a:ext uri="{FF2B5EF4-FFF2-40B4-BE49-F238E27FC236}">
                  <a16:creationId xmlns:a16="http://schemas.microsoft.com/office/drawing/2014/main" id="{812FBD53-BBEF-4248-8DF3-248523DA54A1}"/>
                </a:ext>
              </a:extLst>
            </p:cNvPr>
            <p:cNvSpPr/>
            <p:nvPr/>
          </p:nvSpPr>
          <p:spPr>
            <a:xfrm>
              <a:off x="1769268" y="5667638"/>
              <a:ext cx="473106" cy="180000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04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6" name="Vertikaler Textplatzhalter 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Unt quas sit mo dolest, sitectur, turiai rae iliciisquia null aertes Ed.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63366"/>
              </p:ext>
            </p:extLst>
          </p:nvPr>
        </p:nvGraphicFramePr>
        <p:xfrm>
          <a:off x="406400" y="2565400"/>
          <a:ext cx="11377613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1FE4B7B-F9DE-4DE1-802D-265B4E16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83D2933-D54E-4655-8B44-041F3083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B5AABD-714E-4072-B1B9-C7D6E81B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10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Bei Fragen kontaktieren Sie bitte:</a:t>
            </a:r>
          </a:p>
          <a:p>
            <a:pPr lvl="1"/>
            <a:r>
              <a:rPr lang="de-DE"/>
              <a:t>Meike Muster</a:t>
            </a:r>
          </a:p>
          <a:p>
            <a:r>
              <a:rPr lang="de-DE"/>
              <a:t>Fakultät XY | Fachrichtung</a:t>
            </a:r>
          </a:p>
          <a:p>
            <a:r>
              <a:rPr lang="de-DE"/>
              <a:t>meike.muster@hs-heilbronn.de</a:t>
            </a:r>
            <a:endParaRPr lang="de-DE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VIELEN DANK!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ZWISCHENTITEL</a:t>
            </a:r>
            <a:br>
              <a:rPr lang="de-DE"/>
            </a:br>
            <a:r>
              <a:rPr lang="de-DE"/>
              <a:t>TRENNERSEITE</a:t>
            </a:r>
            <a:endParaRPr lang="de-DE" dirty="0"/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pt-BR"/>
              <a:t>Unt quas sit mo dostectur:</a:t>
            </a:r>
          </a:p>
          <a:p>
            <a:r>
              <a:rPr lang="de-DE"/>
              <a:t>consequodioomni doloris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0" dirty="0"/>
              <a:t>Listenebenen durchschalten</a:t>
            </a:r>
            <a:br>
              <a:rPr lang="de-DE" dirty="0"/>
            </a:br>
            <a:r>
              <a:rPr lang="de-DE" dirty="0"/>
              <a:t>Menü &gt; Start &gt; Absatz &gt; Listenebne erhöhen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Erste Ebene </a:t>
            </a:r>
            <a:r>
              <a:rPr lang="de-DE" dirty="0">
                <a:solidFill>
                  <a:srgbClr val="DC3769"/>
                </a:solidFill>
              </a:rPr>
              <a:t>// Text 22 Pt mit Nachabstand </a:t>
            </a:r>
          </a:p>
          <a:p>
            <a:pPr lvl="1"/>
            <a:r>
              <a:rPr lang="de-DE" dirty="0"/>
              <a:t>Zweite Ebene </a:t>
            </a:r>
            <a:r>
              <a:rPr lang="de-DE" dirty="0">
                <a:solidFill>
                  <a:srgbClr val="DC3769"/>
                </a:solidFill>
              </a:rPr>
              <a:t>// Aufzählungen Pfeil 22 Pt </a:t>
            </a:r>
          </a:p>
          <a:p>
            <a:pPr lvl="2"/>
            <a:r>
              <a:rPr lang="de-DE" dirty="0"/>
              <a:t>Dritte Ebene </a:t>
            </a:r>
            <a:r>
              <a:rPr lang="de-DE" dirty="0">
                <a:solidFill>
                  <a:srgbClr val="DC3769"/>
                </a:solidFill>
              </a:rPr>
              <a:t>// Text 20 Pt blau</a:t>
            </a:r>
          </a:p>
          <a:p>
            <a:pPr lvl="3"/>
            <a:r>
              <a:rPr lang="de-DE" dirty="0"/>
              <a:t>Vierte Ebene </a:t>
            </a:r>
            <a:r>
              <a:rPr lang="de-DE" dirty="0">
                <a:solidFill>
                  <a:srgbClr val="DC3769"/>
                </a:solidFill>
              </a:rPr>
              <a:t>// Überschrift 20 Pt fett (Einzug) mit Vorabstand</a:t>
            </a:r>
          </a:p>
          <a:p>
            <a:pPr lvl="4"/>
            <a:r>
              <a:rPr lang="de-DE" dirty="0"/>
              <a:t>Fünfte Ebene </a:t>
            </a:r>
            <a:r>
              <a:rPr lang="de-DE" dirty="0">
                <a:solidFill>
                  <a:srgbClr val="DC3769"/>
                </a:solidFill>
              </a:rPr>
              <a:t>// Aufzählungen Pfeil 20 Pt </a:t>
            </a:r>
          </a:p>
          <a:p>
            <a:pPr lvl="5"/>
            <a:r>
              <a:rPr lang="de-DE" dirty="0"/>
              <a:t>Sechste Ebene </a:t>
            </a:r>
            <a:r>
              <a:rPr lang="de-DE" dirty="0">
                <a:solidFill>
                  <a:srgbClr val="DC3769"/>
                </a:solidFill>
              </a:rPr>
              <a:t>// Aufzählungen Unterpunkt Punkt 20 Pt </a:t>
            </a:r>
          </a:p>
          <a:p>
            <a:pPr lvl="6"/>
            <a:r>
              <a:rPr lang="de-DE" dirty="0"/>
              <a:t>Siebte Ebene </a:t>
            </a:r>
            <a:r>
              <a:rPr lang="de-DE" dirty="0">
                <a:solidFill>
                  <a:srgbClr val="DC3769"/>
                </a:solidFill>
              </a:rPr>
              <a:t>// Nummerierung 20 Pt </a:t>
            </a:r>
          </a:p>
          <a:p>
            <a:pPr lvl="7"/>
            <a:r>
              <a:rPr lang="de-DE" dirty="0"/>
              <a:t>Achte Ebene </a:t>
            </a:r>
            <a:r>
              <a:rPr lang="de-DE" dirty="0">
                <a:solidFill>
                  <a:srgbClr val="DC3769"/>
                </a:solidFill>
              </a:rPr>
              <a:t>// Text 20 Pt (Einzug) z.B. für Gliederung</a:t>
            </a:r>
          </a:p>
          <a:p>
            <a:pPr lvl="8"/>
            <a:r>
              <a:rPr lang="de-DE" dirty="0"/>
              <a:t>Neunte Ebene </a:t>
            </a:r>
            <a:r>
              <a:rPr lang="de-DE" dirty="0">
                <a:solidFill>
                  <a:srgbClr val="DC3769"/>
                </a:solidFill>
              </a:rPr>
              <a:t>// Text 20 Pt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2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• Problemstellung </a:t>
            </a:r>
          </a:p>
          <a:p>
            <a:pPr lvl="0"/>
            <a:r>
              <a:rPr lang="de-DE" dirty="0"/>
              <a:t>• Zielsetzung </a:t>
            </a:r>
          </a:p>
          <a:p>
            <a:pPr lvl="0"/>
            <a:r>
              <a:rPr lang="de-DE" dirty="0"/>
              <a:t>• Vorgehensweise (Grobgliederung) </a:t>
            </a:r>
          </a:p>
          <a:p>
            <a:pPr lvl="0"/>
            <a:r>
              <a:rPr lang="de-DE" dirty="0"/>
              <a:t>• Zeitplan </a:t>
            </a:r>
          </a:p>
          <a:p>
            <a:pPr lvl="0"/>
            <a:r>
              <a:rPr lang="de-DE" dirty="0"/>
              <a:t>• Bisherige Ergebnisse (Status) </a:t>
            </a:r>
          </a:p>
          <a:p>
            <a:pPr lvl="0"/>
            <a:r>
              <a:rPr lang="de-DE" dirty="0"/>
              <a:t>• Offene Fragen </a:t>
            </a:r>
          </a:p>
          <a:p>
            <a:pPr lvl="0"/>
            <a:r>
              <a:rPr lang="de-DE" dirty="0"/>
              <a:t>• Weitere Vorgehensweise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7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1AA2FE4-F9A2-4F2A-B67B-40E1CC7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8EC001CA-7019-4DFC-BA8C-58E4E877796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2"/>
            <a:r>
              <a:rPr lang="de-DE"/>
              <a:t>Veliqui totat oditem ut ipit plitinv enimagnam autetur apeli</a:t>
            </a:r>
          </a:p>
          <a:p>
            <a:pPr lvl="2"/>
            <a:r>
              <a:rPr lang="pt-BR"/>
              <a:t>ta tiist, auda andio consequist que rem reius, osandit.</a:t>
            </a:r>
          </a:p>
          <a:p>
            <a:pPr lvl="3"/>
            <a:r>
              <a:rPr lang="de-DE"/>
              <a:t>Meriades Aremeste</a:t>
            </a:r>
          </a:p>
          <a:p>
            <a:pPr lvl="4"/>
            <a:r>
              <a:rPr lang="de-DE"/>
              <a:t>Unt quas sit mo dolest sitectur, consequotem doloris</a:t>
            </a:r>
          </a:p>
          <a:p>
            <a:pPr lvl="3"/>
            <a:r>
              <a:rPr lang="de-DE"/>
              <a:t>Areole Veriaerde</a:t>
            </a:r>
          </a:p>
          <a:p>
            <a:pPr lvl="4"/>
            <a:r>
              <a:rPr lang="it-IT"/>
              <a:t>A ut vero verchil iur alita namet ratende molore nis eum</a:t>
            </a:r>
          </a:p>
          <a:p>
            <a:pPr lvl="3"/>
            <a:r>
              <a:rPr lang="de-DE"/>
              <a:t>Seriame Loreteste</a:t>
            </a:r>
          </a:p>
          <a:p>
            <a:pPr lvl="4"/>
            <a:r>
              <a:rPr lang="fr-FR"/>
              <a:t>Itionsequid ex ex et eossimpor aut omnietus idundeliae:</a:t>
            </a:r>
          </a:p>
          <a:p>
            <a:pPr lvl="5"/>
            <a:r>
              <a:rPr lang="pt-BR"/>
              <a:t>Alique nit offic tem consequo optatistib</a:t>
            </a:r>
          </a:p>
          <a:p>
            <a:pPr lvl="5"/>
            <a:r>
              <a:rPr lang="de-DE"/>
              <a:t>Laremtes nit offic tem conptatistib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382CE20-EA80-4D4F-BA91-4FE721C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15833B4-7A2B-436D-B797-88A2F11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EE2B67B-5E67-426C-B74A-F5CC99E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4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1AA2FE4-F9A2-4F2A-B67B-40E1CC7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8EC001CA-7019-4DFC-BA8C-58E4E877796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2"/>
            <a:r>
              <a:rPr lang="de-DE"/>
              <a:t>Veliqui totat oditem ut ipit plitinv enimagnam autetur apeli</a:t>
            </a:r>
          </a:p>
          <a:p>
            <a:pPr lvl="2"/>
            <a:r>
              <a:rPr lang="pt-BR"/>
              <a:t>ta tiist, auda andio consequist que rem reius, osandit.</a:t>
            </a:r>
          </a:p>
          <a:p>
            <a:pPr lvl="3"/>
            <a:r>
              <a:rPr lang="de-DE"/>
              <a:t>Meriades Aremeste</a:t>
            </a:r>
          </a:p>
          <a:p>
            <a:pPr lvl="6"/>
            <a:r>
              <a:rPr lang="de-DE"/>
              <a:t>Unt quas sit mo dolest sitectur, consequotem doloris</a:t>
            </a:r>
          </a:p>
          <a:p>
            <a:pPr lvl="3"/>
            <a:r>
              <a:rPr lang="de-DE"/>
              <a:t>Areole Veriaerde</a:t>
            </a:r>
          </a:p>
          <a:p>
            <a:pPr lvl="6"/>
            <a:r>
              <a:rPr lang="it-IT"/>
              <a:t>A ut vero verchil iur alita namet ratende molore nis eum</a:t>
            </a:r>
          </a:p>
          <a:p>
            <a:pPr lvl="3"/>
            <a:r>
              <a:rPr lang="de-DE"/>
              <a:t>Seriame Loreteste</a:t>
            </a:r>
          </a:p>
          <a:p>
            <a:pPr lvl="6"/>
            <a:r>
              <a:rPr lang="fr-FR"/>
              <a:t>Itionsequid ex ex et eossimpor aut omnietus idundeliae:</a:t>
            </a:r>
          </a:p>
          <a:p>
            <a:pPr lvl="7"/>
            <a:r>
              <a:rPr lang="pt-BR"/>
              <a:t>1.1	Alique nit offic tem consequo optatistib</a:t>
            </a:r>
          </a:p>
          <a:p>
            <a:pPr lvl="7"/>
            <a:r>
              <a:rPr lang="de-DE"/>
              <a:t>3.2	Laremtes nit offic tem conptatistib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F522BEC-E6DF-4F3C-A13F-0A40144E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4B8BC3A-DDCC-48E1-856E-A3F543BE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B6ECBE4-4DA5-4194-8E07-436B1C03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29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2"/>
            <a:r>
              <a:rPr lang="de-DE"/>
              <a:t>Veliqui totat oditem ut ipit plitinv enimagnam autetur apeli </a:t>
            </a:r>
            <a:br>
              <a:rPr lang="de-DE"/>
            </a:br>
            <a:r>
              <a:rPr lang="pt-BR"/>
              <a:t>ta tiist, auda andio consequist que rem reius, osandit.</a:t>
            </a:r>
          </a:p>
          <a:p>
            <a:pPr lvl="3"/>
            <a:r>
              <a:rPr lang="de-DE"/>
              <a:t>Meriades Aremeste</a:t>
            </a:r>
          </a:p>
          <a:p>
            <a:pPr lvl="4"/>
            <a:r>
              <a:rPr lang="de-DE"/>
              <a:t>Unt quas sit mo dolest sitectur, consequotem doloris</a:t>
            </a:r>
          </a:p>
          <a:p>
            <a:pPr lvl="3"/>
            <a:r>
              <a:rPr lang="de-DE"/>
              <a:t>Areole Veriaerde</a:t>
            </a:r>
          </a:p>
          <a:p>
            <a:pPr lvl="4"/>
            <a:r>
              <a:rPr lang="it-IT"/>
              <a:t>Aut vero verchil iur alita namet ratende molore nis eum</a:t>
            </a:r>
          </a:p>
          <a:p>
            <a:pPr lvl="3"/>
            <a:r>
              <a:rPr lang="de-DE"/>
              <a:t>Seriame Loreteste</a:t>
            </a:r>
          </a:p>
          <a:p>
            <a:pPr lvl="4"/>
            <a:r>
              <a:rPr lang="fr-FR"/>
              <a:t>Itionsequid ex ex et eossimpor aut omnietus idundeliae:</a:t>
            </a:r>
          </a:p>
          <a:p>
            <a:pPr lvl="5"/>
            <a:r>
              <a:rPr lang="fr-FR"/>
              <a:t>Alique nit offic tem consequo optatistib</a:t>
            </a:r>
          </a:p>
          <a:p>
            <a:pPr lvl="5"/>
            <a:r>
              <a:rPr lang="fr-FR"/>
              <a:t>Laremtes nit offic tem conptatistib</a:t>
            </a: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ED27C83B-AFF1-4481-8B2C-9F89E15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36B10D6F-4133-4EB3-84F5-EAA0F10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2E18CA5-D594-4EE5-B52A-7B6FCA16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87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49DDE4D-471D-4D3B-AFBE-563EA782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00343E-8030-481E-A412-3584FD4DE24B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lvl="1"/>
            <a:r>
              <a:rPr lang="pt-BR"/>
              <a:t>Unt quas sit mo dolest, sitectur, consequodio comni</a:t>
            </a:r>
            <a:br>
              <a:rPr lang="pt-BR"/>
            </a:br>
            <a:r>
              <a:rPr lang="de-DE"/>
              <a:t>doloris alique alitio eatioritas alis</a:t>
            </a:r>
          </a:p>
          <a:p>
            <a:pPr lvl="1"/>
            <a:r>
              <a:rPr lang="it-IT"/>
              <a:t>aut vero verchil iur alita namet ratende molore nis e </a:t>
            </a:r>
            <a:br>
              <a:rPr lang="it-IT"/>
            </a:br>
            <a:r>
              <a:rPr lang="pt-BR"/>
              <a:t>um volupta tempor ab inverspis quam volod</a:t>
            </a:r>
          </a:p>
          <a:p>
            <a:pPr lvl="1"/>
            <a:r>
              <a:rPr lang="fr-FR"/>
              <a:t>Itionsequid ex ex et eossimpor aut omnietus ant</a:t>
            </a:r>
            <a:endParaRPr lang="de-DE" dirty="0"/>
          </a:p>
        </p:txBody>
      </p:sp>
      <p:pic>
        <p:nvPicPr>
          <p:cNvPr id="38" name="Bildplatzhalter 9">
            <a:extLst>
              <a:ext uri="{FF2B5EF4-FFF2-40B4-BE49-F238E27FC236}">
                <a16:creationId xmlns:a16="http://schemas.microsoft.com/office/drawing/2014/main" id="{D1C325E8-D914-4DD1-91FB-ACF92A69AE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" b="10"/>
          <a:stretch/>
        </p:blipFill>
        <p:spPr/>
      </p:pic>
      <p:pic>
        <p:nvPicPr>
          <p:cNvPr id="39" name="Bildplatzhalter 9">
            <a:extLst>
              <a:ext uri="{FF2B5EF4-FFF2-40B4-BE49-F238E27FC236}">
                <a16:creationId xmlns:a16="http://schemas.microsoft.com/office/drawing/2014/main" id="{D25654E2-8709-40F2-803E-4F5251E92C5B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" b="10"/>
          <a:stretch/>
        </p:blipFill>
        <p:spPr/>
      </p:pic>
      <p:pic>
        <p:nvPicPr>
          <p:cNvPr id="40" name="Bildplatzhalter 9">
            <a:extLst>
              <a:ext uri="{FF2B5EF4-FFF2-40B4-BE49-F238E27FC236}">
                <a16:creationId xmlns:a16="http://schemas.microsoft.com/office/drawing/2014/main" id="{9B6DEBC3-9914-425B-A5CF-ED9CEDE5B64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/>
        </p:blipFill>
        <p:spPr/>
      </p:pic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B8C8B8BC-6E74-40B7-8DEE-46F2C800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6C045101-87CB-498B-9598-AE75E39E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AF1864DB-5EDF-4FF4-8869-9CAA83DF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38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VELIQUI TOTD ESTE</a:t>
            </a:r>
            <a:br>
              <a:rPr lang="de-DE"/>
            </a:br>
            <a:r>
              <a:rPr lang="de-DE"/>
              <a:t>TEM UTPLITINV</a:t>
            </a:r>
            <a:endParaRPr lang="de-DE" dirty="0"/>
          </a:p>
        </p:txBody>
      </p:sp>
      <p:sp>
        <p:nvSpPr>
          <p:cNvPr id="12" name="Vertikaler Textplatzhalter 11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/>
              <a:t>Veliqui totat oditem ut ipit plitinv enimacon-sequist </a:t>
            </a:r>
            <a:r>
              <a:rPr lang="pt-BR"/>
              <a:t>que rem reius, od quibus-andit.</a:t>
            </a:r>
          </a:p>
          <a:p>
            <a:pPr lvl="1"/>
            <a:r>
              <a:rPr lang="de-DE"/>
              <a:t>Unt quas sit mo dolest, sitectur, conse-quodio comnihilit utem doloris alique ali-tio eatioritas alis</a:t>
            </a:r>
          </a:p>
          <a:p>
            <a:pPr lvl="1"/>
            <a:r>
              <a:rPr lang="de-DE"/>
              <a:t>aut vero verchil iur alita namet ratenin-verspis quam volorpos duciend</a:t>
            </a:r>
          </a:p>
          <a:p>
            <a:pPr lvl="1"/>
            <a:r>
              <a:rPr lang="fr-FR"/>
              <a:t>itionsequid ex ex et eossimpor aut </a:t>
            </a:r>
            <a:r>
              <a:rPr lang="de-DE"/>
              <a:t>offic tem consequo optatistib.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568" y="2097883"/>
            <a:ext cx="3862917" cy="3960020"/>
          </a:xfr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0265B92-30C9-4FCB-AF05-64A9091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95E90AA9-534B-45C2-A8A2-D8408D84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C99429-C353-4F40-AA83-F20A1714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8072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1112</Words>
  <Application>Microsoft Office PowerPoint</Application>
  <PresentationFormat>Breitbild</PresentationFormat>
  <Paragraphs>210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PowerPoint Master 4x3 Hochschule Heilbronn</vt:lpstr>
      <vt:lpstr>Bachelorthesis Kolloquium</vt:lpstr>
      <vt:lpstr>ZWISCHENTITEL TRENNERSEITE</vt:lpstr>
      <vt:lpstr>Listenebenen durchschalten Menü &gt; Start &gt; Absatz &gt; Listenebne erhöhen</vt:lpstr>
      <vt:lpstr> AGenda</vt:lpstr>
      <vt:lpstr>VELIQUI TOTD ESTE TEM UTPLITINV</vt:lpstr>
      <vt:lpstr>VELIQUI TOTD ESTE TEM UTPLITINV</vt:lpstr>
      <vt:lpstr>VELIQUI TOTD ESTE TEM UTPLITINV</vt:lpstr>
      <vt:lpstr>VELIQUI TOTD ESTE TEM UTPLITINV</vt:lpstr>
      <vt:lpstr>VELIQUI TOTD ESTE TEM UTPLITINV</vt:lpstr>
      <vt:lpstr>PowerPoint-Präsentation</vt:lpstr>
      <vt:lpstr>VELIQUI TOTD ESTE TEM UTPLITINV</vt:lpstr>
      <vt:lpstr>VELIQUI TOTD ESTE TEM UTPLITINV</vt:lpstr>
      <vt:lpstr>VELIQUI TOTD ESTE TEM UTPLITINV</vt:lpstr>
      <vt:lpstr>VELIQUI TOTD ESTE TEM UTPLITINV</vt:lpstr>
      <vt:lpstr>VELIQUI TOTD ESTE TEM UTPLITINV</vt:lpstr>
      <vt:lpstr>VELIQUI TOTD ESTE TEM UTPLITINV</vt:lpstr>
      <vt:lpstr>VELIQUI TOTD ESTE TEM UTPLITINV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Robert Zlomke</dc:creator>
  <cp:lastModifiedBy>Robert Zlomke</cp:lastModifiedBy>
  <cp:revision>3</cp:revision>
  <dcterms:created xsi:type="dcterms:W3CDTF">2021-01-13T18:49:09Z</dcterms:created>
  <dcterms:modified xsi:type="dcterms:W3CDTF">2021-01-13T18:56:53Z</dcterms:modified>
</cp:coreProperties>
</file>