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938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9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0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4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4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4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0085-94CB-479C-9EE7-DAEBC3DA6A28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0FF6C662-1235-4DAE-824E-743A6F944051}"/>
              </a:ext>
            </a:extLst>
          </p:cNvPr>
          <p:cNvSpPr/>
          <p:nvPr/>
        </p:nvSpPr>
        <p:spPr>
          <a:xfrm>
            <a:off x="701200" y="520700"/>
            <a:ext cx="1008380" cy="492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Einleitung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27666D24-4F1C-42E3-95D8-E9C135E530AC}"/>
              </a:ext>
            </a:extLst>
          </p:cNvPr>
          <p:cNvSpPr/>
          <p:nvPr/>
        </p:nvSpPr>
        <p:spPr>
          <a:xfrm>
            <a:off x="748190" y="1259840"/>
            <a:ext cx="914400" cy="4927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Datenschutzerklärung</a:t>
            </a:r>
          </a:p>
        </p:txBody>
      </p:sp>
      <p:sp>
        <p:nvSpPr>
          <p:cNvPr id="2" name="Flussdiagramm: Alternativer Prozess 1">
            <a:extLst>
              <a:ext uri="{FF2B5EF4-FFF2-40B4-BE49-F238E27FC236}">
                <a16:creationId xmlns:a16="http://schemas.microsoft.com/office/drawing/2014/main" id="{D1F7C86E-CA2A-4250-87A8-8F09ECD7DCCC}"/>
              </a:ext>
            </a:extLst>
          </p:cNvPr>
          <p:cNvSpPr/>
          <p:nvPr/>
        </p:nvSpPr>
        <p:spPr>
          <a:xfrm>
            <a:off x="4644230" y="2424682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EDD45BBA-189B-4B35-9AD5-7D0C674AB0C9}"/>
              </a:ext>
            </a:extLst>
          </p:cNvPr>
          <p:cNvSpPr/>
          <p:nvPr/>
        </p:nvSpPr>
        <p:spPr>
          <a:xfrm>
            <a:off x="724693" y="2735579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Eingewöhnungsphase</a:t>
            </a:r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14A7EE37-1A9D-4A0A-915F-E93AB118FA1E}"/>
              </a:ext>
            </a:extLst>
          </p:cNvPr>
          <p:cNvSpPr/>
          <p:nvPr/>
        </p:nvSpPr>
        <p:spPr>
          <a:xfrm>
            <a:off x="724693" y="3903978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  <a:p>
            <a:pPr algn="ctr"/>
            <a:r>
              <a:rPr lang="de-DE" sz="600" dirty="0"/>
              <a:t>n = 20</a:t>
            </a:r>
          </a:p>
        </p:txBody>
      </p:sp>
      <p:sp>
        <p:nvSpPr>
          <p:cNvPr id="18" name="Flussdiagramm: Alternativer Prozess 17">
            <a:extLst>
              <a:ext uri="{FF2B5EF4-FFF2-40B4-BE49-F238E27FC236}">
                <a16:creationId xmlns:a16="http://schemas.microsoft.com/office/drawing/2014/main" id="{665B869A-3D57-44CF-A847-C14E8999A77A}"/>
              </a:ext>
            </a:extLst>
          </p:cNvPr>
          <p:cNvSpPr/>
          <p:nvPr/>
        </p:nvSpPr>
        <p:spPr>
          <a:xfrm>
            <a:off x="3800316" y="517144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Soziodemographischer Fragebogen</a:t>
            </a:r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7E053FCE-D5D2-46F7-AE4B-6DCC1D8959C0}"/>
              </a:ext>
            </a:extLst>
          </p:cNvPr>
          <p:cNvSpPr/>
          <p:nvPr/>
        </p:nvSpPr>
        <p:spPr>
          <a:xfrm>
            <a:off x="3122455" y="1253745"/>
            <a:ext cx="91440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A - Malus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57C8A44D-BAA4-422F-AF92-657A92B8B902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rot="5400000" flipH="1" flipV="1">
            <a:off x="599250" y="1123282"/>
            <a:ext cx="4311394" cy="3099118"/>
          </a:xfrm>
          <a:prstGeom prst="bentConnector5">
            <a:avLst>
              <a:gd name="adj1" fmla="val -5302"/>
              <a:gd name="adj2" fmla="val 38803"/>
              <a:gd name="adj3" fmla="val 105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F56F895-69DF-4F15-A171-C9A86DD512D8}"/>
              </a:ext>
            </a:extLst>
          </p:cNvPr>
          <p:cNvSpPr/>
          <p:nvPr/>
        </p:nvSpPr>
        <p:spPr>
          <a:xfrm>
            <a:off x="4691220" y="1253745"/>
            <a:ext cx="91440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 – Taktiler </a:t>
            </a:r>
          </a:p>
          <a:p>
            <a:pPr algn="ctr"/>
            <a:r>
              <a:rPr lang="de-DE" sz="600" dirty="0"/>
              <a:t>Untergrund</a:t>
            </a: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792CDE91-3EE8-4436-93F7-192E816CE594}"/>
              </a:ext>
            </a:extLst>
          </p:cNvPr>
          <p:cNvSpPr/>
          <p:nvPr/>
        </p:nvSpPr>
        <p:spPr>
          <a:xfrm>
            <a:off x="701200" y="1998980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Soziodemographischer Fragebogen</a:t>
            </a:r>
          </a:p>
        </p:txBody>
      </p:sp>
      <p:sp>
        <p:nvSpPr>
          <p:cNvPr id="20" name="Flussdiagramm: Alternativer Prozess 19">
            <a:extLst>
              <a:ext uri="{FF2B5EF4-FFF2-40B4-BE49-F238E27FC236}">
                <a16:creationId xmlns:a16="http://schemas.microsoft.com/office/drawing/2014/main" id="{98A27CF3-9072-42A1-A6EE-455393976F9A}"/>
              </a:ext>
            </a:extLst>
          </p:cNvPr>
          <p:cNvSpPr/>
          <p:nvPr/>
        </p:nvSpPr>
        <p:spPr>
          <a:xfrm>
            <a:off x="3075465" y="2424682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AC1E876-A11A-4936-BD70-58E37FC90F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205390" y="1013460"/>
            <a:ext cx="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6AC432-B8BF-4ACA-8BDF-C3EB2D820A5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205390" y="1752600"/>
            <a:ext cx="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BF180B3-BDC7-40D1-9B6D-89D65D6655CF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205388" y="2491740"/>
            <a:ext cx="2" cy="2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C463E03-24EF-4D41-B234-93FB20D2A93E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>
            <a:off x="1205388" y="3660139"/>
            <a:ext cx="0" cy="2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635CA0B-E354-455D-90DA-EB94E4F2608A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16200000" flipH="1">
            <a:off x="4604543" y="709867"/>
            <a:ext cx="243841" cy="843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3A9C5D2-C38C-4D71-BBDA-239A60F4B10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820161" y="769399"/>
            <a:ext cx="243841" cy="724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5371D64-A414-47FD-8A34-2506B5160925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3579655" y="2178305"/>
            <a:ext cx="0" cy="24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E8B8946-F44F-4A36-B3E6-712C013F7502}"/>
              </a:ext>
            </a:extLst>
          </p:cNvPr>
          <p:cNvCxnSpPr>
            <a:cxnSpLocks/>
            <a:stCxn id="15" idx="4"/>
            <a:endCxn id="2" idx="0"/>
          </p:cNvCxnSpPr>
          <p:nvPr/>
        </p:nvCxnSpPr>
        <p:spPr>
          <a:xfrm>
            <a:off x="5148420" y="2178305"/>
            <a:ext cx="0" cy="24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4D5F6425-55B3-4C11-8E15-BBC63636B4AA}"/>
              </a:ext>
            </a:extLst>
          </p:cNvPr>
          <p:cNvSpPr/>
          <p:nvPr/>
        </p:nvSpPr>
        <p:spPr>
          <a:xfrm>
            <a:off x="4667725" y="3168902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7B80EBD2-02FD-48A6-A356-5591A0408310}"/>
              </a:ext>
            </a:extLst>
          </p:cNvPr>
          <p:cNvSpPr/>
          <p:nvPr/>
        </p:nvSpPr>
        <p:spPr>
          <a:xfrm>
            <a:off x="3098960" y="3168902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E3DA94D-65A9-40AA-80CA-616AB72E7CDB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>
            <a:off x="3579655" y="2917442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DDCFE22-633D-4CBE-9E6B-193A9DF8958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5148420" y="2917442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95FD4F2B-7B60-4459-8BE4-3F0AD457FA07}"/>
              </a:ext>
            </a:extLst>
          </p:cNvPr>
          <p:cNvSpPr/>
          <p:nvPr/>
        </p:nvSpPr>
        <p:spPr>
          <a:xfrm>
            <a:off x="3098960" y="4332221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 – Taktiler </a:t>
            </a:r>
          </a:p>
          <a:p>
            <a:pPr algn="ctr"/>
            <a:r>
              <a:rPr lang="de-DE" sz="600" dirty="0"/>
              <a:t>Untergrund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3188184-F829-4C63-8563-17FAF29FDC1F}"/>
              </a:ext>
            </a:extLst>
          </p:cNvPr>
          <p:cNvSpPr/>
          <p:nvPr/>
        </p:nvSpPr>
        <p:spPr>
          <a:xfrm>
            <a:off x="4667725" y="4332221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A - Malus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88DDB9A-5A78-4DBA-B391-ADE71CC6ADDD}"/>
              </a:ext>
            </a:extLst>
          </p:cNvPr>
          <p:cNvCxnSpPr>
            <a:cxnSpLocks/>
            <a:stCxn id="49" idx="4"/>
            <a:endCxn id="60" idx="0"/>
          </p:cNvCxnSpPr>
          <p:nvPr/>
        </p:nvCxnSpPr>
        <p:spPr>
          <a:xfrm>
            <a:off x="3579655" y="4093462"/>
            <a:ext cx="0" cy="2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9460DF2-2FBB-42FA-85C1-B54E1B59F438}"/>
              </a:ext>
            </a:extLst>
          </p:cNvPr>
          <p:cNvCxnSpPr>
            <a:cxnSpLocks/>
            <a:stCxn id="48" idx="4"/>
            <a:endCxn id="62" idx="0"/>
          </p:cNvCxnSpPr>
          <p:nvPr/>
        </p:nvCxnSpPr>
        <p:spPr>
          <a:xfrm>
            <a:off x="5148420" y="4093462"/>
            <a:ext cx="0" cy="2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2BDF59DA-ABB4-4919-B55E-B4C0B16355EA}"/>
              </a:ext>
            </a:extLst>
          </p:cNvPr>
          <p:cNvSpPr/>
          <p:nvPr/>
        </p:nvSpPr>
        <p:spPr>
          <a:xfrm>
            <a:off x="3823810" y="5500624"/>
            <a:ext cx="961390" cy="92456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  <a:p>
            <a:pPr algn="ctr"/>
            <a:r>
              <a:rPr lang="de-DE" sz="600" dirty="0"/>
              <a:t>n = 20</a:t>
            </a: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DAD0E777-7C1F-4B26-A4E6-F94B55CD6A8A}"/>
              </a:ext>
            </a:extLst>
          </p:cNvPr>
          <p:cNvCxnSpPr>
            <a:cxnSpLocks/>
            <a:stCxn id="60" idx="4"/>
            <a:endCxn id="71" idx="0"/>
          </p:cNvCxnSpPr>
          <p:nvPr/>
        </p:nvCxnSpPr>
        <p:spPr>
          <a:xfrm rot="16200000" flipH="1">
            <a:off x="3820159" y="5016277"/>
            <a:ext cx="243843" cy="724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28ABEE9-AA3B-425A-9971-4AC11DA7FEFD}"/>
              </a:ext>
            </a:extLst>
          </p:cNvPr>
          <p:cNvCxnSpPr>
            <a:cxnSpLocks/>
            <a:stCxn id="62" idx="4"/>
            <a:endCxn id="71" idx="0"/>
          </p:cNvCxnSpPr>
          <p:nvPr/>
        </p:nvCxnSpPr>
        <p:spPr>
          <a:xfrm rot="5400000">
            <a:off x="4604542" y="4956745"/>
            <a:ext cx="243843" cy="843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ussdiagramm: Alternativer Prozess 77">
            <a:extLst>
              <a:ext uri="{FF2B5EF4-FFF2-40B4-BE49-F238E27FC236}">
                <a16:creationId xmlns:a16="http://schemas.microsoft.com/office/drawing/2014/main" id="{E6E50F04-D614-4EFD-8F2F-F2B378810DA9}"/>
              </a:ext>
            </a:extLst>
          </p:cNvPr>
          <p:cNvSpPr/>
          <p:nvPr/>
        </p:nvSpPr>
        <p:spPr>
          <a:xfrm>
            <a:off x="3800316" y="6663943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Persönliches Feedback Interview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01DA436-6696-451A-A9E0-0FEE0B285F2A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4304505" y="6425184"/>
            <a:ext cx="1" cy="2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26D1764-969C-4734-B403-CB0F48F1E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04330"/>
              </p:ext>
            </p:extLst>
          </p:nvPr>
        </p:nvGraphicFramePr>
        <p:xfrm>
          <a:off x="1143000" y="4968240"/>
          <a:ext cx="5242560" cy="1865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12">
                  <a:extLst>
                    <a:ext uri="{9D8B030D-6E8A-4147-A177-3AD203B41FA5}">
                      <a16:colId xmlns:a16="http://schemas.microsoft.com/office/drawing/2014/main" val="1271075832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717630461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27173858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5487643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260805242"/>
                    </a:ext>
                  </a:extLst>
                </a:gridCol>
              </a:tblGrid>
              <a:tr h="824085"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 - Malus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B – Taktiler Untergrund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Stichprobe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Y – Zeit Weg verlassen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691188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Szenario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479283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Szenario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63790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7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4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Zlomke</dc:creator>
  <cp:lastModifiedBy>Robert Zlomke</cp:lastModifiedBy>
  <cp:revision>12</cp:revision>
  <dcterms:created xsi:type="dcterms:W3CDTF">2021-07-12T07:14:18Z</dcterms:created>
  <dcterms:modified xsi:type="dcterms:W3CDTF">2021-07-13T16:17:05Z</dcterms:modified>
</cp:coreProperties>
</file>