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4CCC-A0ED-447D-B572-F7F26C06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FB0BD-E489-4DA9-AD2B-A5229A43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3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6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6DEE-AAA0-44A1-AD84-9ECE37AB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D38D-97BA-4F06-B6C4-AE6106B8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A9FD-9E5E-40F0-A70B-7925D2E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2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D61-70A4-4C83-AC31-812467EC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3994-983A-4038-96DA-F9AC7610A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4366-3AB4-42C3-BE4F-2924D95D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C92D-6C43-4B22-9E13-768218D3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74B7-2C04-4204-9225-CED79615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31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C1C5-C92E-4540-9D7D-17591DBAF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B27D6-EAD6-46BB-B624-163830D51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824E-FBA7-4468-B5EC-B2484145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4A25-39F8-47FC-A203-B17601CB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A0EA-6834-41A5-9683-869D7CCB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65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7B7-0951-4AA4-8B7E-1ED8742A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316D-21BA-4A77-B278-8084829F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680-E7E1-43E6-B0AB-863C32A3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BE73-DE81-44B7-8E3A-7FABBD46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9861-2AD8-4A50-B96C-286E38E3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22E0-4EBA-486A-AE40-69B80981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1FB0B-E87B-4D72-8185-8431705F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97F4-A266-4C1F-9F72-88349DFD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9E01-A1A9-468E-AD9C-CA341DBE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C13A-15BF-45A7-A036-3544F3B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47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2467-1B81-421A-9A6A-F8B83073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0D47-8944-4EEB-9519-4FF73F0FB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61AF9-F766-43E6-87C3-78EEC556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FE26-A759-4623-BE1A-E1FB7432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6146-38CC-477E-AAAE-7C230011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F425-637B-42B4-BD8A-98D4FED9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4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D73-5019-4C53-9682-80D55D5C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2D2F2-7149-42C9-A4F3-F9194ED5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7A92D-D609-453E-8CC4-281EEC69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873D1-332C-461E-8497-D0E08CC84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360A5-8EA4-41F8-AE61-004322D8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42E60-B40C-45F6-B28D-6E63AB45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C327-4B97-4A3B-B627-CFB8939A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633CA-633B-4D95-97DA-0C166177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7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A844-6375-4501-94EB-DD5D5AC5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5E9EE-CC28-42A4-8510-BDDEB462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291F-8584-4F2F-BDB4-C09C5E2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556C6-9E49-463C-84B1-401CCC6D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5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6588A-8D65-4183-9218-35CF480F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C6FBC-7B94-4E98-A042-B95788C0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6518B-4D44-4E89-91E8-09B2DEB9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59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6AEB-38B9-4C3A-BA67-BD58DFE3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5053-F367-47D0-92D3-D3BC99EA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CE9E-FE68-48A0-AD07-A0CD7927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3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6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5388-0162-49E6-83EF-C291A01F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68DF-2167-4630-950C-4A42937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63A9-FE2F-4A85-BDE5-EC200BFB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45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33D1-9F66-4B9A-8A65-DDD1173F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C4108-69D3-40EE-A83C-21D994D8A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6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5598D-5278-4227-A441-59998CDF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3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6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0A2A-B1BF-4F50-B8AD-B4479622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DE2BE-714C-4D44-B12A-23D30FA1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6CB0-878C-4BAC-9C4B-8D0E56C2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31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1B7F3-FD98-4926-A738-2E09FA9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F969-C43F-4C25-8EDD-373892DB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7EE2-1AD1-4296-A30E-955BF3AE0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D332-1EA9-45B9-B64D-4B77512E7168}" type="datetimeFigureOut">
              <a:rPr lang="en-AU" smtClean="0"/>
              <a:t>18/08/2019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DA18-A47E-4962-ACE5-1E8A6E719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C540-0370-4BC3-90C8-4F3F41F5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11A5-0591-4724-9630-278DC0C69D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2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7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4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1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6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77281-8E44-414F-88CB-7130A0CF9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50" b="27141"/>
          <a:stretch/>
        </p:blipFill>
        <p:spPr>
          <a:xfrm>
            <a:off x="-1310641" y="-101600"/>
            <a:ext cx="9885682" cy="6959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80108-DE2B-49D0-BE79-D36397ED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70" y="3320861"/>
            <a:ext cx="4666469" cy="2076332"/>
          </a:xfrm>
        </p:spPr>
        <p:txBody>
          <a:bodyPr anchor="t">
            <a:normAutofit/>
          </a:bodyPr>
          <a:lstStyle/>
          <a:p>
            <a:pPr algn="l"/>
            <a:endParaRPr lang="en-AU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72BA8-E4C6-4383-93C9-BF5D5287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348681"/>
            <a:ext cx="4823883" cy="972180"/>
          </a:xfrm>
        </p:spPr>
        <p:txBody>
          <a:bodyPr anchor="b">
            <a:normAutofit/>
          </a:bodyPr>
          <a:lstStyle/>
          <a:p>
            <a:pPr algn="l"/>
            <a:endParaRPr lang="en-AU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3" y="381002"/>
            <a:ext cx="6334690" cy="6477001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3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B17F8-DE81-41FF-8063-BF98D8F1D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0" r="11383" b="-2"/>
          <a:stretch/>
        </p:blipFill>
        <p:spPr>
          <a:xfrm>
            <a:off x="6021087" y="544805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559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 D</dc:creator>
  <cp:lastModifiedBy>Gen D</cp:lastModifiedBy>
  <cp:revision>3</cp:revision>
  <dcterms:created xsi:type="dcterms:W3CDTF">2019-08-18T09:18:26Z</dcterms:created>
  <dcterms:modified xsi:type="dcterms:W3CDTF">2019-08-18T09:30:38Z</dcterms:modified>
</cp:coreProperties>
</file>