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15" r:id="rId4"/>
    <p:sldId id="317" r:id="rId5"/>
    <p:sldId id="336" r:id="rId6"/>
    <p:sldId id="340" r:id="rId7"/>
    <p:sldId id="343" r:id="rId8"/>
    <p:sldId id="339" r:id="rId9"/>
    <p:sldId id="321" r:id="rId10"/>
    <p:sldId id="338" r:id="rId11"/>
    <p:sldId id="341" r:id="rId12"/>
    <p:sldId id="342" r:id="rId13"/>
    <p:sldId id="345" r:id="rId14"/>
    <p:sldId id="344" r:id="rId15"/>
    <p:sldId id="31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36"/>
            <p14:sldId id="340"/>
            <p14:sldId id="343"/>
            <p14:sldId id="339"/>
            <p14:sldId id="321"/>
            <p14:sldId id="338"/>
            <p14:sldId id="341"/>
          </p14:sldIdLst>
        </p14:section>
        <p14:section name="Strategie" id="{2302A5A9-BB0B-47F5-82D4-9DF1CCDF2637}">
          <p14:sldIdLst>
            <p14:sldId id="342"/>
            <p14:sldId id="345"/>
            <p14:sldId id="344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7" autoAdjust="0"/>
    <p:restoredTop sz="94236" autoAdjust="0"/>
  </p:normalViewPr>
  <p:slideViewPr>
    <p:cSldViewPr>
      <p:cViewPr varScale="1">
        <p:scale>
          <a:sx n="83" d="100"/>
          <a:sy n="83" d="100"/>
        </p:scale>
        <p:origin x="-16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26.01.2015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26.01.2015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26.01.2015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</a:t>
            </a:r>
            <a:r>
              <a:rPr lang="de-DE" sz="3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SMM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Besonderheiten: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 Gegensatz zum klassischen Marketing(mix) hat Social Media Marketing einige Besonderheiten aufzuweisen.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Wandel weg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der Massen-Kommunikation hin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zu sozialen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Bezugsgruppen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Viele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bieten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Bezugspunkte für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 (Promotion, Public Voice,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Place)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Reaktionszeiten (Stichwort Krisenfall) sind entscheidend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SMM Strategieplanung: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Wichtige Fragestellungen: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Wen will ich ansprechen?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will ich meine Zielgruppe ansprechen?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Ziele verfolge ich mit meiner Strategie?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Plattformen gibt es?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viele (relevante)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Nutzer gibt es auf den Plattformen?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Wie ist die Altersstruktur?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erreiche ich kurze Reaktionszeiten?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ist die Team-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und Aufgabenteilung?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Zielgruppe:</a:t>
            </a:r>
          </a:p>
          <a:p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Menschen aus Stuttgart und der Umgebung, 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Aktiv auf mindestens einem sozialen Netzwerk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Altersgruppe 18 - 30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476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Plattformen: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Mit 1,39 Milliarden aktiven Nutzern weltweit und 28 Millionen aktiven Nutzern in Deutschland, ist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das größte soziale Netzwerk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auf das Teilen von Bildern basierende Plattform 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rfreut sich in den letzten Jahren einem großen Zulauf.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Aktuell 3,1 Millionen aktive Nutzer in Deutschland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13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Aktionen: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Was macht dich happy? Schreib uns auf FB &amp; Twitter mit dem Hashtag #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Du bist mit unserem Dienst unterwegs? Teile deine Erlebnisse und Fotos mit uns unter dem #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49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Fazit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Media Strategie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Plattformen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Zielgruppe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Aktionen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5592668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smtClean="0">
                <a:latin typeface="Arial" panose="020B0604020202020204" pitchFamily="34" charset="0"/>
                <a:cs typeface="Arial" panose="020B0604020202020204" pitchFamily="34" charset="0"/>
              </a:rPr>
              <a:t>Vorlage für Implementierung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der konkreten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bezeichnen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digitale Medien und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Technologien, welche es den Nutzern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ermöglichen, sich untereinander auszutauschen und mediale Inhalte einzeln oder in Gemeinschaft zu erstellen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9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Unterteilung in verschiedene Gebiete möglich: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Wissensvermittlung (Blog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Wiki)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und Dialog (soziale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Netzwerke,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Video-Sharing)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Service und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Dialog (Forum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Instant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Messaging)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Kundennähe (soziale Netzwerke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Video-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/Foto-Sharing,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Bewertungsportale)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Wichtigste Frage: Wo ist die Zielgruppe? Dort geht es hin!</a:t>
            </a: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2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wirkt gegen das Sender-Empfänger-Prinzip und minimiert bzw. eliminiert so das bisherige Gefälle, welches eher zugunsten des Senders bestand.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 (SMM):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Marketing ist eine Form des Onlinemarketings, bei dem soziale Medien für die eigenen Zwecke genutzt werden.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Zu beachten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Entweder machen </a:t>
            </a: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oder 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lassen.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gibt nichts dazwischen.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Echt und authentisch sein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Weg vom bisherigen Marketingansatz.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Erst konzipieren dann kommunizieren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Ohne Planung geht es nicht.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3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Social Media Marketing (SMM):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Klassisches Marketing: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Zielgruppe soll erfahren (Promotion), dass das Angebot 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 zum angemessenen Preis (Price) über diese Vertriebskanäle (Place) erhältlich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Beim SMM gibt es weitere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(Beleg/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Authenzität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(Prozessmanagement)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(Mitarbeiter im Kundenkontakt)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Voice (auch: Influencer) (Multiplikation, PR, Reputation)</a:t>
            </a:r>
          </a:p>
          <a:p>
            <a:pPr lvl="1"/>
            <a:endParaRPr lang="de-DE" sz="2400" dirty="0" smtClean="0"/>
          </a:p>
          <a:p>
            <a:endParaRPr lang="de-DE" sz="24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Bildschirmpräsentation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„Go Happy“    Marketingkonzept  Social Media (Arbeitspaket 5.7)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PowerPoint-Präsentation</vt:lpstr>
      <vt:lpstr>PowerPoint-Präsentation</vt:lpstr>
      <vt:lpstr>4.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Timo Bühler</cp:lastModifiedBy>
  <cp:revision>230</cp:revision>
  <dcterms:created xsi:type="dcterms:W3CDTF">2014-12-18T08:50:14Z</dcterms:created>
  <dcterms:modified xsi:type="dcterms:W3CDTF">2015-01-29T12:32:30Z</dcterms:modified>
</cp:coreProperties>
</file>