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5" r:id="rId4"/>
    <p:sldId id="317" r:id="rId5"/>
    <p:sldId id="321" r:id="rId6"/>
    <p:sldId id="324" r:id="rId7"/>
    <p:sldId id="320" r:id="rId8"/>
    <p:sldId id="322" r:id="rId9"/>
    <p:sldId id="325" r:id="rId10"/>
    <p:sldId id="323" r:id="rId11"/>
    <p:sldId id="332" r:id="rId12"/>
    <p:sldId id="326" r:id="rId13"/>
    <p:sldId id="333" r:id="rId14"/>
    <p:sldId id="327" r:id="rId15"/>
    <p:sldId id="328" r:id="rId16"/>
    <p:sldId id="334" r:id="rId17"/>
    <p:sldId id="330" r:id="rId18"/>
    <p:sldId id="331" r:id="rId19"/>
    <p:sldId id="335" r:id="rId20"/>
    <p:sldId id="329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21"/>
            <p14:sldId id="324"/>
            <p14:sldId id="320"/>
            <p14:sldId id="322"/>
            <p14:sldId id="325"/>
            <p14:sldId id="323"/>
            <p14:sldId id="332"/>
          </p14:sldIdLst>
        </p14:section>
        <p14:section name="Produktpolitik" id="{6E3507A4-FF0B-4034-8B2A-ADCA8CDC8F1F}">
          <p14:sldIdLst>
            <p14:sldId id="326"/>
            <p14:sldId id="333"/>
          </p14:sldIdLst>
        </p14:section>
        <p14:section name="Preispolitik" id="{FA62578E-8ECB-47EF-BEA6-ECDD791E439E}">
          <p14:sldIdLst>
            <p14:sldId id="327"/>
          </p14:sldIdLst>
        </p14:section>
        <p14:section name="Kommunikationspolitik" id="{923C96BE-116F-4EAB-8703-92B4F019BBEA}">
          <p14:sldIdLst>
            <p14:sldId id="328"/>
            <p14:sldId id="334"/>
            <p14:sldId id="330"/>
            <p14:sldId id="331"/>
            <p14:sldId id="335"/>
          </p14:sldIdLst>
        </p14:section>
        <p14:section name="Vertriebspolitik" id="{AB026B3A-18A8-4708-B1E2-2548F95DC5C4}">
          <p14:sldIdLst>
            <p14:sldId id="329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4236" autoAdjust="0"/>
  </p:normalViewPr>
  <p:slideViewPr>
    <p:cSldViewPr>
      <p:cViewPr varScale="1">
        <p:scale>
          <a:sx n="70" d="100"/>
          <a:sy n="70" d="100"/>
        </p:scale>
        <p:origin x="15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530800"/>
        <c:axId val="153025080"/>
      </c:lineChart>
      <c:catAx>
        <c:axId val="2175308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53025080"/>
        <c:crosses val="autoZero"/>
        <c:auto val="1"/>
        <c:lblAlgn val="ctr"/>
        <c:lblOffset val="100"/>
        <c:noMultiLvlLbl val="1"/>
      </c:catAx>
      <c:valAx>
        <c:axId val="153025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753080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23.01.2015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23.01.2015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5.8)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Vertriebspolitik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Absatzkanalsystem gestalten, um die räumliche und zeitliche Distanz zwischen Unternehmen und Kunde zu überwinden. </a:t>
            </a:r>
          </a:p>
          <a:p>
            <a:pPr lvl="1"/>
            <a:r>
              <a:rPr lang="de-DE" dirty="0"/>
              <a:t>i.d.R. auf verschiedene Absatzmittler, d.h. Händler (indirekter Vertrieb)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Marketinginstrumente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Eingesetzte Marketinginstrumente für „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Go Happy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“: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8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einprägsam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Wiedererkennungswert schaffen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Einfacher Name: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möglichen Nutzer wurden befragt (hauptsächlich Studenten)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inhaltliche Aspekte festzuhalten und 			Kundenwünsche / Vorlieben aufzunehmen</a:t>
            </a:r>
          </a:p>
          <a:p>
            <a:pPr marL="457200" lvl="1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II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bewertet und Verbesserungsvorschläge gesammelt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Erstellung einer optimalen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für Nutzer</a:t>
            </a:r>
          </a:p>
          <a:p>
            <a:pPr marL="0" indent="0">
              <a:buNone/>
            </a:pP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b) Preispolitik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Derzeit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ist kein Preis für die Nutzung von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„Go Happy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“ angedacht.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Blick in die Zukunft: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Einnahmen durch Werbung?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Entwicklung einer Android- oder IOS-Lösung und Verkauf durch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Playstore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Kunden über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Umfragen: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Vorstellung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unserer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Kommunikation über klassische Mediawerbung: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c) Kommunikationspolitik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Werbung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in Printmedien: 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Inserat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Partyratgebern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überwiegend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kostenlosen Zeitschriften, da Zielgruppe eher Studenten und Schüler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B. Moritz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sollte in der Seite der Ausgeh-Locations/Freizeitgestaltung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Radiowerbung</a:t>
            </a: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Radiosender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für Stuttgart über die Web-Applikation informieren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(evtl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Schleichwerbung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während der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Moderation)</a:t>
            </a:r>
          </a:p>
          <a:p>
            <a:pPr marL="0" lvl="1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Außenwerbung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Plakate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gezielt platzieren, z. B. an Schulen, Hochschulen, Universitäten, Locations mit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Flyer &amp; Plakate mit </a:t>
            </a:r>
          </a:p>
          <a:p>
            <a:pPr marL="0" indent="0">
              <a:buNone/>
            </a:pPr>
            <a:r>
              <a:rPr lang="de-DE" b="1" dirty="0" smtClean="0"/>
              <a:t>folgendem Layout: </a:t>
            </a:r>
            <a:endParaRPr lang="de-DE" b="1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Anbringung der Plakate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/>
              <a:t>Gezielte Verteilung der Flyer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6672"/>
            <a:ext cx="4008000" cy="601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55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Werbeartikel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Streichholzschachteln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Kugelschreiber 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Kärtchen mit QR-Code zur Web-Applikation „Go Happy“ (Art Visitenkarte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Marketinginstrumente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Preispolitik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3568" y="5589240"/>
            <a:ext cx="8196212" cy="504056"/>
            <a:chOff x="-22860" y="1655088"/>
            <a:chExt cx="8892480" cy="504056"/>
          </a:xfrm>
        </p:grpSpPr>
        <p:sp>
          <p:nvSpPr>
            <p:cNvPr id="33" name="Rechteck 3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Vertriebspolitik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ussdiagramm: Verzögerung 33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Kommunikationspolitik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6237312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/>
              <a:t>3 d) Vertriebspolitik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Zielgruppe: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Studenten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Schüler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junge Erwachsene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Sparsame Personen</a:t>
            </a:r>
          </a:p>
          <a:p>
            <a:pPr marL="5715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Absatzkanal: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Persönlich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Internetgestützt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Media…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Locations mit Happy Hour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die Vermarktung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nur in geringem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Maß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Werbemittel sollen z.B. Flyer, Streichhölzer, Plakate genutzt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Werbemittel müssen geschickt platziert werden, z.B. Plakat an Universität/Hochschule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der Gestaltung der Werbemittel sollte – wie durch die Befragten mehrmals bestätigt – darauf aufmerksam gemacht werden, dass mit Hilfe der Web-Anwendung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ganz schnell eine Route für den Abend mit vielen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geplant werden kann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4. Fazit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Implementierung der konkreten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aufzubauen. </a:t>
            </a: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Marketingstrategien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Marketing-Instrumenten:  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 smtClean="0"/>
              <a:t>Produktpolitik</a:t>
            </a:r>
            <a:r>
              <a:rPr lang="de-DE" dirty="0"/>
              <a:t>: </a:t>
            </a:r>
            <a:endParaRPr lang="de-DE" dirty="0" smtClean="0"/>
          </a:p>
          <a:p>
            <a:pPr lvl="1"/>
            <a:r>
              <a:rPr lang="de-DE" dirty="0" smtClean="0"/>
              <a:t>Entscheidungen</a:t>
            </a:r>
            <a:r>
              <a:rPr lang="de-DE" dirty="0"/>
              <a:t>, die die Gestaltung des Leistungsprogramms eines Unternehmens betreffen. </a:t>
            </a:r>
          </a:p>
          <a:p>
            <a:pPr lvl="1"/>
            <a:r>
              <a:rPr lang="de-DE" dirty="0"/>
              <a:t>z.B. die Analyse, Planung und Umsetzung von Produktveränderungen und Serviceleistungen, die Markenpolitik, Namensgebung sowie die Verpackungsgestaltung.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de-DE" b="1" dirty="0"/>
              <a:t>Preispolitik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Konditionen zu denen Produkte und Leistungen angeboten werden</a:t>
            </a:r>
          </a:p>
          <a:p>
            <a:pPr lvl="1"/>
            <a:r>
              <a:rPr lang="de-DE" dirty="0"/>
              <a:t>Entscheidungsparameter sind z.B. der Grundpreis, Rabatte, Boni und Skonti.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34162"/>
              </p:ext>
            </p:extLst>
          </p:nvPr>
        </p:nvGraphicFramePr>
        <p:xfrm>
          <a:off x="0" y="316649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/>
              <a:t>Kommunikationspolitik:  </a:t>
            </a:r>
            <a:endParaRPr lang="de-DE" dirty="0"/>
          </a:p>
          <a:p>
            <a:pPr lvl="1"/>
            <a:r>
              <a:rPr lang="de-DE" dirty="0"/>
              <a:t>alle Maßnahmen, die der Kommunikation zwischen Unternehmen und ihren aktuellen und potenziellen Kunden, Mitarbeitern und Bezugsgruppen dienen.</a:t>
            </a:r>
          </a:p>
          <a:p>
            <a:pPr lvl="1"/>
            <a:r>
              <a:rPr lang="de-DE" dirty="0" smtClean="0"/>
              <a:t>Kommunikationsinstrumente </a:t>
            </a:r>
            <a:r>
              <a:rPr lang="de-DE" dirty="0"/>
              <a:t>der klassischen </a:t>
            </a:r>
            <a:r>
              <a:rPr lang="de-DE" dirty="0" smtClean="0"/>
              <a:t>Mediawerbung:</a:t>
            </a:r>
            <a:r>
              <a:rPr lang="de-DE" dirty="0"/>
              <a:t> </a:t>
            </a:r>
            <a:r>
              <a:rPr lang="de-DE" dirty="0" err="1"/>
              <a:t>Direct</a:t>
            </a:r>
            <a:r>
              <a:rPr lang="de-DE" dirty="0"/>
              <a:t> Marketing, Verkaufsförderung, Sponsoring, Public Relations, Messen und Events eingesetzt.</a:t>
            </a:r>
          </a:p>
          <a:p>
            <a:pPr lvl="2"/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114300" lvl="1" indent="0">
              <a:buNone/>
            </a:pPr>
            <a:endParaRPr lang="de-DE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Mediawerbung</a:t>
            </a:r>
          </a:p>
          <a:p>
            <a:pPr marL="571500" lvl="1" indent="-457200">
              <a:lnSpc>
                <a:spcPct val="12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Verbreitung werblicher Informationen über die Belegung von Werbeträgern mit Werbemitteln im Umfeld öffentlicher Kommunikation gegen ein Entgelt, um eine Realisierung unternehmensspezifischer Kommunikationsziele zu erreichen.</a:t>
            </a:r>
          </a:p>
          <a:p>
            <a:pPr marL="114300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Arten: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Werbung in Insertions- bzw. Printmedien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Fernseh-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Kinowerbung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Bildschirmpräsentation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Larissa-Design</vt:lpstr>
      <vt:lpstr>„Go Happy“    Marketingkonzept  Klassische Medien   (Arbeitspaket 5.8)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3. a) Produktpolitik</vt:lpstr>
      <vt:lpstr>3. a) Produktpolitik</vt:lpstr>
      <vt:lpstr>3 b) Preispolitik</vt:lpstr>
      <vt:lpstr>3 c) Kommunikationspolitik</vt:lpstr>
      <vt:lpstr>3 c) Kommunikationspolitik</vt:lpstr>
      <vt:lpstr>3 c) Kommunikationspolitik</vt:lpstr>
      <vt:lpstr>3 c) Kommunikationspolitik</vt:lpstr>
      <vt:lpstr>3 c) Kommunikationspolitik</vt:lpstr>
      <vt:lpstr>3 d) Vertriebspolitik</vt:lpstr>
      <vt:lpstr>4.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Weller Julika</cp:lastModifiedBy>
  <cp:revision>204</cp:revision>
  <dcterms:created xsi:type="dcterms:W3CDTF">2014-12-18T08:50:14Z</dcterms:created>
  <dcterms:modified xsi:type="dcterms:W3CDTF">2015-01-23T08:12:43Z</dcterms:modified>
</cp:coreProperties>
</file>