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>
        <p:scale>
          <a:sx n="75" d="100"/>
          <a:sy n="75" d="100"/>
        </p:scale>
        <p:origin x="-127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296832"/>
        <c:axId val="183418880"/>
      </c:lineChart>
      <c:catAx>
        <c:axId val="170296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83418880"/>
        <c:crosses val="autoZero"/>
        <c:auto val="1"/>
        <c:lblAlgn val="ctr"/>
        <c:lblOffset val="100"/>
        <c:noMultiLvlLbl val="1"/>
      </c:catAx>
      <c:valAx>
        <c:axId val="18341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2968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5.8)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Vertriebspolitik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/>
              <a:t>i.d.R. auf verschiedene Absatzmittler, d.h. Händler (indirekter Vertrieb)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Name:GoHappy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tryin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befragt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b) Preispolitik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überwiegend in kostenlosen Zeitschriften, da Zielgruppe eher Studenten und Schüler sind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/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</a:p>
          <a:p>
            <a:pPr marL="0" lvl="1" indent="0">
              <a:buNone/>
            </a:pP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Plakate 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Flyer &amp; Plakate mit </a:t>
            </a:r>
          </a:p>
          <a:p>
            <a:pPr marL="0" indent="0">
              <a:buNone/>
            </a:pPr>
            <a:r>
              <a:rPr lang="de-DE" b="1" dirty="0" smtClean="0"/>
              <a:t>folgendem Layout: 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Verteilung der Flyer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6672"/>
            <a:ext cx="4008000" cy="601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d) Vertriebspolitik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z.B.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Flyer, Streichhölzer, Plakate genutzt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z.B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Plakat an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Universität/Hochschule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und einfach Geld gespart werden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4. Fazit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Durchfühung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Implementierung 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Vetriebspolitik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/>
              <a:t>Produktpolitik</a:t>
            </a:r>
            <a:r>
              <a:rPr lang="de-DE" dirty="0"/>
              <a:t>: </a:t>
            </a:r>
            <a:endParaRPr lang="de-DE" dirty="0" smtClean="0"/>
          </a:p>
          <a:p>
            <a:pPr lvl="1"/>
            <a:r>
              <a:rPr lang="de-DE" dirty="0" smtClean="0"/>
              <a:t>Entscheidungen</a:t>
            </a:r>
            <a:r>
              <a:rPr lang="de-DE" dirty="0"/>
              <a:t>, die die Gestaltung des Leistungsprogramms eines Unternehmens betreffen. </a:t>
            </a:r>
          </a:p>
          <a:p>
            <a:pPr lvl="1"/>
            <a:r>
              <a:rPr lang="de-DE" dirty="0"/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/>
              <a:t>Preispolitik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Konditionen zu denen Produkte und Leistungen angeboten werden</a:t>
            </a:r>
          </a:p>
          <a:p>
            <a:pPr lvl="1"/>
            <a:r>
              <a:rPr lang="de-DE" dirty="0"/>
              <a:t>Entscheidungsparameter sind z.B. der Grundpreis, Rabatte, Boni und Skonti.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/>
              <a:t>Kommunikationspolitik:  </a:t>
            </a:r>
            <a:endParaRPr lang="de-DE" dirty="0"/>
          </a:p>
          <a:p>
            <a:pPr lvl="1"/>
            <a:r>
              <a:rPr lang="de-DE" dirty="0"/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/>
              <a:t>Kommunikationsinstrumente </a:t>
            </a:r>
            <a:r>
              <a:rPr lang="de-DE" dirty="0"/>
              <a:t>der klassischen </a:t>
            </a:r>
            <a:r>
              <a:rPr lang="de-DE" dirty="0" smtClean="0"/>
              <a:t>Mediawerbung:</a:t>
            </a:r>
            <a:r>
              <a:rPr lang="de-DE" dirty="0"/>
              <a:t> </a:t>
            </a:r>
            <a:r>
              <a:rPr lang="de-DE" dirty="0" err="1"/>
              <a:t>Direct</a:t>
            </a:r>
            <a:r>
              <a:rPr lang="de-DE" dirty="0"/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Bildschirmpräsentation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„Go Happy“    Marketingkonzept  Klassische Medien   (Arbeitspaket 5.8)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Daniela Gülec</cp:lastModifiedBy>
  <cp:revision>196</cp:revision>
  <dcterms:created xsi:type="dcterms:W3CDTF">2014-12-18T08:50:14Z</dcterms:created>
  <dcterms:modified xsi:type="dcterms:W3CDTF">2015-01-21T13:10:53Z</dcterms:modified>
</cp:coreProperties>
</file>