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s 12"/>
          <p:cNvSpPr/>
          <p:nvPr/>
        </p:nvSpPr>
        <p:spPr>
          <a:xfrm>
            <a:off x="918845" y="5932170"/>
            <a:ext cx="544830" cy="5441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GB" sz="2800" b="1">
                <a:solidFill>
                  <a:schemeClr val="tx1"/>
                </a:solidFill>
              </a:rPr>
              <a:t>S</a:t>
            </a:r>
            <a:r>
              <a:rPr lang="es-ES" altLang="en-GB" sz="2800" b="1" baseline="-25000">
                <a:solidFill>
                  <a:schemeClr val="tx1"/>
                </a:solidFill>
              </a:rPr>
              <a:t>4</a:t>
            </a:r>
            <a:endParaRPr lang="es-ES" altLang="en-GB" sz="2800" b="1" baseline="-25000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1681480" y="5932170"/>
            <a:ext cx="544830" cy="5441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GB" sz="2800" b="1">
                <a:solidFill>
                  <a:schemeClr val="tx1"/>
                </a:solidFill>
              </a:rPr>
              <a:t>S</a:t>
            </a:r>
            <a:r>
              <a:rPr lang="es-ES" altLang="en-GB" sz="2800" b="1" baseline="-25000">
                <a:solidFill>
                  <a:schemeClr val="tx1"/>
                </a:solidFill>
              </a:rPr>
              <a:t>5</a:t>
            </a:r>
            <a:endParaRPr lang="es-ES" altLang="en-GB" sz="2800" b="1" baseline="-2500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46430" y="240665"/>
            <a:ext cx="8444865" cy="4394200"/>
            <a:chOff x="1018" y="318"/>
            <a:chExt cx="13299" cy="6920"/>
          </a:xfrm>
        </p:grpSpPr>
        <p:sp>
          <p:nvSpPr>
            <p:cNvPr id="4" name="Oval 3"/>
            <p:cNvSpPr/>
            <p:nvPr/>
          </p:nvSpPr>
          <p:spPr>
            <a:xfrm>
              <a:off x="4139" y="3276"/>
              <a:ext cx="1053" cy="1054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s-ES" altLang="en-US" sz="2000" b="1" i="1">
                  <a:latin typeface="Cambria Math" panose="02040503050406030204" charset="0"/>
                  <a:cs typeface="Cambria Math" panose="02040503050406030204" charset="0"/>
                </a:rPr>
                <a:t>G</a:t>
              </a:r>
              <a:r>
                <a:rPr lang="es-ES" altLang="en-US" sz="2000" b="1" i="1" baseline="-25000">
                  <a:latin typeface="Cambria Math" panose="02040503050406030204" charset="0"/>
                  <a:cs typeface="Cambria Math" panose="02040503050406030204" charset="0"/>
                </a:rPr>
                <a:t>1</a:t>
              </a:r>
              <a:endParaRPr lang="es-ES" altLang="en-US" sz="2000" b="1" i="1" baseline="-25000">
                <a:latin typeface="Cambria Math" panose="02040503050406030204" charset="0"/>
                <a:cs typeface="Cambria Math" panose="0204050305040603020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0630" y="849"/>
              <a:ext cx="1053" cy="1054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s-ES" altLang="en-US" sz="2000" b="1" i="1">
                  <a:latin typeface="Cambria Math" panose="02040503050406030204" charset="0"/>
                  <a:cs typeface="Cambria Math" panose="02040503050406030204" charset="0"/>
                </a:rPr>
                <a:t>G</a:t>
              </a:r>
              <a:r>
                <a:rPr lang="es-ES" altLang="en-US" sz="2000" b="1" i="1" baseline="-25000">
                  <a:latin typeface="Cambria Math" panose="02040503050406030204" charset="0"/>
                  <a:cs typeface="Cambria Math" panose="02040503050406030204" charset="0"/>
                </a:rPr>
                <a:t>2</a:t>
              </a:r>
              <a:endParaRPr lang="es-ES" altLang="en-US" sz="2000" b="1" i="1" baseline="-25000">
                <a:latin typeface="Cambria Math" panose="02040503050406030204" charset="0"/>
                <a:cs typeface="Cambria Math" panose="0204050305040603020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71" y="4873"/>
              <a:ext cx="1054" cy="10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s-ES" altLang="en-US" sz="2000" b="1" i="1">
                  <a:latin typeface="Cambria Math" panose="02040503050406030204" charset="0"/>
                  <a:cs typeface="Cambria Math" panose="02040503050406030204" charset="0"/>
                </a:rPr>
                <a:t>G</a:t>
              </a:r>
              <a:r>
                <a:rPr lang="es-ES" altLang="en-US" sz="2000" b="1" i="1" baseline="-25000">
                  <a:latin typeface="Cambria Math" panose="02040503050406030204" charset="0"/>
                  <a:cs typeface="Cambria Math" panose="02040503050406030204" charset="0"/>
                </a:rPr>
                <a:t>3</a:t>
              </a:r>
              <a:endParaRPr lang="es-ES" altLang="en-US" sz="2000" b="1" i="1" baseline="-25000">
                <a:latin typeface="Cambria Math" panose="02040503050406030204" charset="0"/>
                <a:cs typeface="Cambria Math" panose="0204050305040603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39" y="6184"/>
              <a:ext cx="1053" cy="10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s-ES" altLang="en-US" sz="2000" b="1" i="1">
                  <a:latin typeface="Cambria Math" panose="02040503050406030204" charset="0"/>
                  <a:cs typeface="Cambria Math" panose="02040503050406030204" charset="0"/>
                </a:rPr>
                <a:t>G</a:t>
              </a:r>
              <a:r>
                <a:rPr lang="es-ES" altLang="en-US" sz="2000" b="1" i="1" baseline="-25000">
                  <a:latin typeface="Cambria Math" panose="02040503050406030204" charset="0"/>
                  <a:cs typeface="Cambria Math" panose="02040503050406030204" charset="0"/>
                </a:rPr>
                <a:t>4</a:t>
              </a:r>
              <a:endParaRPr lang="es-ES" altLang="en-US" sz="2000" b="1" i="1" baseline="-25000">
                <a:latin typeface="Cambria Math" panose="02040503050406030204" charset="0"/>
                <a:cs typeface="Cambria Math" panose="020405030504060302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0103" y="6030"/>
              <a:ext cx="1053" cy="10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s-ES" altLang="en-US" sz="2000" b="1" i="1">
                  <a:latin typeface="Cambria Math" panose="02040503050406030204" charset="0"/>
                  <a:cs typeface="Cambria Math" panose="02040503050406030204" charset="0"/>
                </a:rPr>
                <a:t>G</a:t>
              </a:r>
              <a:r>
                <a:rPr lang="es-ES" altLang="en-US" sz="2000" b="1" i="1" baseline="-25000">
                  <a:latin typeface="Cambria Math" panose="02040503050406030204" charset="0"/>
                  <a:cs typeface="Cambria Math" panose="02040503050406030204" charset="0"/>
                </a:rPr>
                <a:t>5</a:t>
              </a:r>
              <a:endParaRPr lang="es-ES" altLang="en-US" sz="2000" b="1" i="1" baseline="-25000">
                <a:latin typeface="Cambria Math" panose="02040503050406030204" charset="0"/>
                <a:cs typeface="Cambria Math" panose="02040503050406030204" charset="0"/>
              </a:endParaRP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6813" y="2265"/>
              <a:ext cx="858" cy="8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s-ES" altLang="en-GB" sz="2800" b="1">
                  <a:solidFill>
                    <a:schemeClr val="tx1"/>
                  </a:solidFill>
                </a:rPr>
                <a:t>S</a:t>
              </a:r>
              <a:r>
                <a:rPr lang="es-ES" altLang="en-GB" sz="2800" b="1" baseline="-25000">
                  <a:solidFill>
                    <a:schemeClr val="tx1"/>
                  </a:solidFill>
                </a:rPr>
                <a:t>1</a:t>
              </a:r>
              <a:endParaRPr lang="es-ES" altLang="en-GB" sz="2800" b="1" baseline="-25000">
                <a:solidFill>
                  <a:schemeClr val="tx1"/>
                </a:solidFill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0103" y="3552"/>
              <a:ext cx="858" cy="8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s-ES" altLang="en-GB" sz="2800" b="1">
                  <a:solidFill>
                    <a:schemeClr val="tx1"/>
                  </a:solidFill>
                </a:rPr>
                <a:t>S</a:t>
              </a:r>
              <a:r>
                <a:rPr lang="es-ES" altLang="en-GB" sz="2800" b="1" baseline="-25000">
                  <a:solidFill>
                    <a:schemeClr val="tx1"/>
                  </a:solidFill>
                </a:rPr>
                <a:t>2</a:t>
              </a:r>
              <a:endParaRPr lang="es-ES" altLang="en-GB" sz="2800" b="1" baseline="-25000">
                <a:solidFill>
                  <a:schemeClr val="tx1"/>
                </a:solidFill>
              </a:endParaRP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018" y="4543"/>
              <a:ext cx="858" cy="8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s-ES" altLang="en-GB" sz="2800" b="1">
                  <a:solidFill>
                    <a:schemeClr val="tx1"/>
                  </a:solidFill>
                </a:rPr>
                <a:t>S</a:t>
              </a:r>
              <a:r>
                <a:rPr lang="es-ES" altLang="en-GB" sz="2800" b="1" baseline="-25000">
                  <a:solidFill>
                    <a:schemeClr val="tx1"/>
                  </a:solidFill>
                </a:rPr>
                <a:t>3</a:t>
              </a:r>
              <a:endParaRPr lang="es-ES" altLang="en-GB" sz="2800" b="1" baseline="-2500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3264" y="3453"/>
              <a:ext cx="1053" cy="10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s-ES" altLang="en-US" sz="2000" b="1" i="1">
                  <a:latin typeface="Cambria Math" panose="02040503050406030204" charset="0"/>
                  <a:cs typeface="Cambria Math" panose="02040503050406030204" charset="0"/>
                </a:rPr>
                <a:t>G</a:t>
              </a:r>
              <a:r>
                <a:rPr lang="es-ES" altLang="en-US" sz="2000" b="1" i="1" baseline="-25000">
                  <a:latin typeface="Cambria Math" panose="02040503050406030204" charset="0"/>
                  <a:cs typeface="Cambria Math" panose="02040503050406030204" charset="0"/>
                </a:rPr>
                <a:t>6</a:t>
              </a:r>
              <a:endParaRPr lang="es-ES" altLang="en-US" sz="2000" b="1" i="1" baseline="-25000">
                <a:latin typeface="Cambria Math" panose="02040503050406030204" charset="0"/>
                <a:cs typeface="Cambria Math" panose="0204050305040603020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139" y="318"/>
              <a:ext cx="1053" cy="10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s-ES" altLang="en-US" sz="2000" b="1" i="1">
                  <a:latin typeface="Cambria Math" panose="02040503050406030204" charset="0"/>
                  <a:cs typeface="Cambria Math" panose="02040503050406030204" charset="0"/>
                </a:rPr>
                <a:t>G</a:t>
              </a:r>
              <a:r>
                <a:rPr lang="es-ES" altLang="en-US" sz="2000" b="1" i="1" baseline="-25000">
                  <a:latin typeface="Cambria Math" panose="02040503050406030204" charset="0"/>
                  <a:cs typeface="Cambria Math" panose="02040503050406030204" charset="0"/>
                </a:rPr>
                <a:t>7</a:t>
              </a:r>
              <a:endParaRPr lang="es-ES" altLang="en-US" sz="2000" b="1" i="1" baseline="-25000">
                <a:latin typeface="Cambria Math" panose="02040503050406030204" charset="0"/>
                <a:cs typeface="Cambria Math" panose="02040503050406030204" charset="0"/>
              </a:endParaRPr>
            </a:p>
          </p:txBody>
        </p:sp>
        <p:cxnSp>
          <p:nvCxnSpPr>
            <p:cNvPr id="17" name="Straight Connector 16"/>
            <p:cNvCxnSpPr>
              <a:stCxn id="10" idx="1"/>
              <a:endCxn id="4" idx="7"/>
            </p:cNvCxnSpPr>
            <p:nvPr/>
          </p:nvCxnSpPr>
          <p:spPr>
            <a:xfrm flipH="1">
              <a:off x="5038" y="2694"/>
              <a:ext cx="1775" cy="736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0"/>
              <a:endCxn id="10" idx="2"/>
            </p:cNvCxnSpPr>
            <p:nvPr/>
          </p:nvCxnSpPr>
          <p:spPr>
            <a:xfrm flipV="1">
              <a:off x="4666" y="3122"/>
              <a:ext cx="2576" cy="3062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6"/>
              <a:endCxn id="10" idx="0"/>
            </p:cNvCxnSpPr>
            <p:nvPr/>
          </p:nvCxnSpPr>
          <p:spPr>
            <a:xfrm>
              <a:off x="5192" y="845"/>
              <a:ext cx="2050" cy="142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3"/>
              <a:endCxn id="8" idx="0"/>
            </p:cNvCxnSpPr>
            <p:nvPr/>
          </p:nvCxnSpPr>
          <p:spPr>
            <a:xfrm>
              <a:off x="1876" y="4972"/>
              <a:ext cx="2790" cy="1212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2"/>
              <a:endCxn id="7" idx="0"/>
            </p:cNvCxnSpPr>
            <p:nvPr/>
          </p:nvCxnSpPr>
          <p:spPr>
            <a:xfrm>
              <a:off x="7242" y="3122"/>
              <a:ext cx="956" cy="1751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2"/>
              <a:endCxn id="9" idx="0"/>
            </p:cNvCxnSpPr>
            <p:nvPr/>
          </p:nvCxnSpPr>
          <p:spPr>
            <a:xfrm>
              <a:off x="10532" y="4409"/>
              <a:ext cx="98" cy="1621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3"/>
              <a:endCxn id="15" idx="2"/>
            </p:cNvCxnSpPr>
            <p:nvPr/>
          </p:nvCxnSpPr>
          <p:spPr>
            <a:xfrm flipV="1">
              <a:off x="10961" y="3980"/>
              <a:ext cx="2303" cy="1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0"/>
              <a:endCxn id="6" idx="4"/>
            </p:cNvCxnSpPr>
            <p:nvPr/>
          </p:nvCxnSpPr>
          <p:spPr>
            <a:xfrm flipV="1">
              <a:off x="10532" y="1903"/>
              <a:ext cx="625" cy="1649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" idx="2"/>
              <a:endCxn id="12" idx="3"/>
            </p:cNvCxnSpPr>
            <p:nvPr/>
          </p:nvCxnSpPr>
          <p:spPr>
            <a:xfrm flipH="1">
              <a:off x="1876" y="3803"/>
              <a:ext cx="2263" cy="1169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6" idx="3"/>
              <a:endCxn id="12" idx="3"/>
            </p:cNvCxnSpPr>
            <p:nvPr/>
          </p:nvCxnSpPr>
          <p:spPr>
            <a:xfrm flipH="1">
              <a:off x="1876" y="1218"/>
              <a:ext cx="2417" cy="3754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1" idx="1"/>
              <a:endCxn id="7" idx="7"/>
            </p:cNvCxnSpPr>
            <p:nvPr/>
          </p:nvCxnSpPr>
          <p:spPr>
            <a:xfrm flipH="1">
              <a:off x="8571" y="3981"/>
              <a:ext cx="1532" cy="1046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Cambria Math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tinta</cp:lastModifiedBy>
  <cp:revision>4</cp:revision>
  <dcterms:created xsi:type="dcterms:W3CDTF">2021-07-01T08:53:00Z</dcterms:created>
  <dcterms:modified xsi:type="dcterms:W3CDTF">2021-07-01T09:43:59Z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2057-11.2.0.10176</vt:lpwstr>
  </property>
</Properties>
</file>