
<file path=[Content_Types].xml><?xml version="1.0" encoding="utf-8"?>
<Types xmlns="http://schemas.openxmlformats.org/package/2006/content-types">
  <Default Extension="png" ContentType="image/png"/>
  <Default Extension="bin" ContentType="image/unknown"/>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8099425" cy="12420600"/>
  <p:notesSz cx="31954788" cy="50149125"/>
  <p:embeddedFontLst>
    <p:embeddedFont>
      <p:font typeface="Libre Baskerville" panose="020B0604020202020204" charset="0"/>
      <p:regular r:id="rId4"/>
      <p:bold r:id="rId5"/>
      <p:italic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534" userDrawn="1">
          <p15:clr>
            <a:srgbClr val="A4A3A4"/>
          </p15:clr>
        </p15:guide>
        <p15:guide id="2" orient="horz" pos="2125" userDrawn="1">
          <p15:clr>
            <a:srgbClr val="A4A3A4"/>
          </p15:clr>
        </p15:guide>
        <p15:guide id="3" orient="horz" pos="1333" userDrawn="1">
          <p15:clr>
            <a:srgbClr val="A4A3A4"/>
          </p15:clr>
        </p15:guide>
        <p15:guide id="4" orient="horz" pos="2357" userDrawn="1">
          <p15:clr>
            <a:srgbClr val="A4A3A4"/>
          </p15:clr>
        </p15:guide>
        <p15:guide id="5" pos="133" userDrawn="1">
          <p15:clr>
            <a:srgbClr val="A4A3A4"/>
          </p15:clr>
        </p15:guide>
        <p15:guide id="6" pos="1276" userDrawn="1">
          <p15:clr>
            <a:srgbClr val="A4A3A4"/>
          </p15:clr>
        </p15:guide>
        <p15:guide id="7" pos="1364" userDrawn="1">
          <p15:clr>
            <a:srgbClr val="A4A3A4"/>
          </p15:clr>
        </p15:guide>
        <p15:guide id="8" pos="2507" userDrawn="1">
          <p15:clr>
            <a:srgbClr val="A4A3A4"/>
          </p15:clr>
        </p15:guide>
        <p15:guide id="9" pos="2595" userDrawn="1">
          <p15:clr>
            <a:srgbClr val="A4A3A4"/>
          </p15:clr>
        </p15:guide>
        <p15:guide id="10" pos="3738" userDrawn="1">
          <p15:clr>
            <a:srgbClr val="A4A3A4"/>
          </p15:clr>
        </p15:guide>
        <p15:guide id="11" pos="3827" userDrawn="1">
          <p15:clr>
            <a:srgbClr val="A4A3A4"/>
          </p15:clr>
        </p15:guide>
        <p15:guide id="12" pos="4969"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1341"/>
    <a:srgbClr val="4C2B5B"/>
    <a:srgbClr val="2E1C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136" d="100"/>
          <a:sy n="136" d="100"/>
        </p:scale>
        <p:origin x="1116" y="-6354"/>
      </p:cViewPr>
      <p:guideLst>
        <p:guide orient="horz" pos="7534"/>
        <p:guide orient="horz" pos="2125"/>
        <p:guide orient="horz" pos="1333"/>
        <p:guide orient="horz" pos="2357"/>
        <p:guide pos="133"/>
        <p:guide pos="1276"/>
        <p:guide pos="1364"/>
        <p:guide pos="2507"/>
        <p:guide pos="2595"/>
        <p:guide pos="3738"/>
        <p:guide pos="3827"/>
        <p:guide pos="496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0"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3804900" cy="2628900"/>
          </a:xfrm>
          <a:prstGeom prst="rect">
            <a:avLst/>
          </a:prstGeom>
          <a:noFill/>
          <a:ln>
            <a:noFill/>
          </a:ln>
        </p:spPr>
        <p:txBody>
          <a:bodyPr spcFirstLastPara="1" wrap="square" lIns="450025" tIns="225000" rIns="450025" bIns="225000" anchor="t" anchorCtr="0">
            <a:noAutofit/>
          </a:bodyPr>
          <a:lstStyle>
            <a:lvl1pPr marR="0" lvl="0" algn="l" rtl="0">
              <a:spcBef>
                <a:spcPts val="0"/>
              </a:spcBef>
              <a:spcAft>
                <a:spcPts val="0"/>
              </a:spcAft>
              <a:buSzPts val="1400"/>
              <a:buNone/>
              <a:defRPr sz="60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17941925" y="0"/>
            <a:ext cx="14135100" cy="2628900"/>
          </a:xfrm>
          <a:prstGeom prst="rect">
            <a:avLst/>
          </a:prstGeom>
          <a:noFill/>
          <a:ln>
            <a:noFill/>
          </a:ln>
        </p:spPr>
        <p:txBody>
          <a:bodyPr spcFirstLastPara="1" wrap="square" lIns="450025" tIns="225000" rIns="450025" bIns="225000" anchor="t" anchorCtr="0">
            <a:noAutofit/>
          </a:bodyPr>
          <a:lstStyle>
            <a:lvl1pPr marR="0" lvl="0" algn="r" rtl="0">
              <a:spcBef>
                <a:spcPts val="0"/>
              </a:spcBef>
              <a:spcAft>
                <a:spcPts val="0"/>
              </a:spcAft>
              <a:buSzPts val="1400"/>
              <a:buNone/>
              <a:defRPr sz="60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763125" y="3757613"/>
            <a:ext cx="12226925" cy="18748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4137025" y="24004588"/>
            <a:ext cx="23456900" cy="22512338"/>
          </a:xfrm>
          <a:prstGeom prst="rect">
            <a:avLst/>
          </a:prstGeom>
          <a:noFill/>
          <a:ln>
            <a:noFill/>
          </a:ln>
        </p:spPr>
        <p:txBody>
          <a:bodyPr spcFirstLastPara="1" wrap="square" lIns="450025" tIns="225000" rIns="450025" bIns="225000" anchor="t" anchorCtr="0">
            <a:noAutofit/>
          </a:bodyPr>
          <a:lstStyle>
            <a:lvl1pPr marL="457200" marR="0" lvl="0"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7639288"/>
            <a:ext cx="13804900" cy="2628900"/>
          </a:xfrm>
          <a:prstGeom prst="rect">
            <a:avLst/>
          </a:prstGeom>
          <a:noFill/>
          <a:ln>
            <a:noFill/>
          </a:ln>
        </p:spPr>
        <p:txBody>
          <a:bodyPr spcFirstLastPara="1" wrap="square" lIns="450025" tIns="225000" rIns="450025" bIns="225000" anchor="b" anchorCtr="0">
            <a:noAutofit/>
          </a:bodyPr>
          <a:lstStyle>
            <a:lvl1pPr marR="0" lvl="0" algn="l" rtl="0">
              <a:spcBef>
                <a:spcPts val="0"/>
              </a:spcBef>
              <a:spcAft>
                <a:spcPts val="0"/>
              </a:spcAft>
              <a:buSzPts val="1400"/>
              <a:buNone/>
              <a:defRPr sz="60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17941925" y="47639288"/>
            <a:ext cx="14135100" cy="2628900"/>
          </a:xfrm>
          <a:prstGeom prst="rect">
            <a:avLst/>
          </a:prstGeom>
          <a:noFill/>
          <a:ln>
            <a:noFill/>
          </a:ln>
        </p:spPr>
        <p:txBody>
          <a:bodyPr spcFirstLastPara="1" wrap="square" lIns="450025" tIns="225000" rIns="450025" bIns="225000" anchor="b" anchorCtr="0">
            <a:noAutofit/>
          </a:bodyPr>
          <a:lstStyle/>
          <a:p>
            <a:pPr marL="0" marR="0" lvl="0" indent="0" algn="r" rtl="0">
              <a:spcBef>
                <a:spcPts val="0"/>
              </a:spcBef>
              <a:spcAft>
                <a:spcPts val="0"/>
              </a:spcAft>
              <a:buNone/>
            </a:pPr>
            <a:fld id="{00000000-1234-1234-1234-123412341234}" type="slidenum">
              <a:rPr lang="en-US" sz="6000" b="0" i="0" u="none" strike="noStrike" cap="none">
                <a:solidFill>
                  <a:schemeClr val="dk1"/>
                </a:solidFill>
                <a:latin typeface="Times New Roman"/>
                <a:ea typeface="Times New Roman"/>
                <a:cs typeface="Times New Roman"/>
                <a:sym typeface="Times New Roman"/>
              </a:rPr>
              <a:t>‹#›</a:t>
            </a:fld>
            <a:endParaRPr sz="60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164078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24"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sldNum" idx="12"/>
          </p:nvPr>
        </p:nvSpPr>
        <p:spPr>
          <a:xfrm>
            <a:off x="17941925" y="47639288"/>
            <a:ext cx="14135100" cy="2628900"/>
          </a:xfrm>
          <a:prstGeom prst="rect">
            <a:avLst/>
          </a:prstGeom>
          <a:noFill/>
          <a:ln>
            <a:noFill/>
          </a:ln>
        </p:spPr>
        <p:txBody>
          <a:bodyPr spcFirstLastPara="1" wrap="square" lIns="450025" tIns="225000" rIns="450025" bIns="225000" anchor="b" anchorCtr="0">
            <a:noAutofit/>
          </a:bodyPr>
          <a:lstStyle/>
          <a:p>
            <a:pPr marL="0" lvl="0" indent="0" algn="r" rtl="0">
              <a:spcBef>
                <a:spcPts val="0"/>
              </a:spcBef>
              <a:spcAft>
                <a:spcPts val="0"/>
              </a:spcAft>
              <a:buNone/>
            </a:pPr>
            <a:fld id="{00000000-1234-1234-1234-123412341234}" type="slidenum">
              <a:rPr lang="en-US" sz="6000" b="0" i="0" u="none" strike="noStrike" cap="none">
                <a:solidFill>
                  <a:schemeClr val="dk1"/>
                </a:solidFill>
                <a:latin typeface="Times New Roman"/>
                <a:ea typeface="Times New Roman"/>
                <a:cs typeface="Times New Roman"/>
                <a:sym typeface="Times New Roman"/>
              </a:rPr>
              <a:t>1</a:t>
            </a:fld>
            <a:endParaRPr sz="6000" b="0" i="0" u="none" strike="noStrike" cap="none">
              <a:solidFill>
                <a:schemeClr val="dk1"/>
              </a:solidFill>
              <a:latin typeface="Times New Roman"/>
              <a:ea typeface="Times New Roman"/>
              <a:cs typeface="Times New Roman"/>
              <a:sym typeface="Times New Roman"/>
            </a:endParaRPr>
          </a:p>
        </p:txBody>
      </p:sp>
      <p:sp>
        <p:nvSpPr>
          <p:cNvPr id="90" name="Google Shape;90;p1:notes"/>
          <p:cNvSpPr>
            <a:spLocks noGrp="1" noRot="1" noChangeAspect="1"/>
          </p:cNvSpPr>
          <p:nvPr>
            <p:ph type="sldImg" idx="2"/>
          </p:nvPr>
        </p:nvSpPr>
        <p:spPr>
          <a:xfrm>
            <a:off x="9763125" y="3757613"/>
            <a:ext cx="12226925" cy="18748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1" name="Google Shape;91;p1:notes"/>
          <p:cNvSpPr txBox="1">
            <a:spLocks noGrp="1"/>
          </p:cNvSpPr>
          <p:nvPr>
            <p:ph type="body" idx="1"/>
          </p:nvPr>
        </p:nvSpPr>
        <p:spPr>
          <a:xfrm>
            <a:off x="4137025" y="24004588"/>
            <a:ext cx="23456900" cy="22512338"/>
          </a:xfrm>
          <a:prstGeom prst="rect">
            <a:avLst/>
          </a:prstGeom>
          <a:noFill/>
          <a:ln>
            <a:noFill/>
          </a:ln>
        </p:spPr>
        <p:txBody>
          <a:bodyPr spcFirstLastPara="1" wrap="square" lIns="450025" tIns="225000" rIns="450025" bIns="225000" anchor="t" anchorCtr="0">
            <a:noAutofit/>
          </a:bodyPr>
          <a:lstStyle/>
          <a:p>
            <a:pPr marL="0" lvl="0" indent="0" algn="l" rtl="0">
              <a:spcBef>
                <a:spcPts val="0"/>
              </a:spcBef>
              <a:spcAft>
                <a:spcPts val="0"/>
              </a:spcAft>
              <a:buNone/>
            </a:pPr>
            <a:endParaRPr sz="857"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464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2"/>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1662870" y="5211748"/>
            <a:ext cx="9936601" cy="1720972"/>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1791572" y="3503276"/>
            <a:ext cx="9936601" cy="5137917"/>
          </a:xfrm>
          <a:prstGeom prst="rect">
            <a:avLst/>
          </a:prstGeom>
          <a:noFill/>
          <a:ln>
            <a:noFill/>
          </a:ln>
        </p:spPr>
        <p:txBody>
          <a:bodyPr spcFirstLastPara="1" wrap="square" lIns="426700" tIns="213350" rIns="426700" bIns="213350" anchor="t" anchorCtr="0">
            <a:noAutofit/>
          </a:bodyPr>
          <a:lstStyle>
            <a:lvl1pPr marL="112471" lvl="0" indent="-84353" algn="l">
              <a:spcBef>
                <a:spcPts val="89"/>
              </a:spcBef>
              <a:spcAft>
                <a:spcPts val="0"/>
              </a:spcAft>
              <a:buClr>
                <a:schemeClr val="dk1"/>
              </a:buClr>
              <a:buSzPts val="1800"/>
              <a:buChar char="•"/>
              <a:defRPr/>
            </a:lvl1pPr>
            <a:lvl2pPr marL="224942" lvl="1" indent="-84353" algn="l">
              <a:spcBef>
                <a:spcPts val="89"/>
              </a:spcBef>
              <a:spcAft>
                <a:spcPts val="0"/>
              </a:spcAft>
              <a:buClr>
                <a:schemeClr val="dk1"/>
              </a:buClr>
              <a:buSzPts val="1800"/>
              <a:buChar char="–"/>
              <a:defRPr/>
            </a:lvl2pPr>
            <a:lvl3pPr marL="337414" lvl="2" indent="-84353" algn="l">
              <a:spcBef>
                <a:spcPts val="89"/>
              </a:spcBef>
              <a:spcAft>
                <a:spcPts val="0"/>
              </a:spcAft>
              <a:buClr>
                <a:schemeClr val="dk1"/>
              </a:buClr>
              <a:buSzPts val="1800"/>
              <a:buChar char="•"/>
              <a:defRPr/>
            </a:lvl3pPr>
            <a:lvl4pPr marL="449885" lvl="3" indent="-84353" algn="l">
              <a:spcBef>
                <a:spcPts val="89"/>
              </a:spcBef>
              <a:spcAft>
                <a:spcPts val="0"/>
              </a:spcAft>
              <a:buClr>
                <a:schemeClr val="dk1"/>
              </a:buClr>
              <a:buSzPts val="1800"/>
              <a:buChar char="–"/>
              <a:defRPr/>
            </a:lvl4pPr>
            <a:lvl5pPr marL="562356" lvl="4" indent="-84353" algn="l">
              <a:spcBef>
                <a:spcPts val="89"/>
              </a:spcBef>
              <a:spcAft>
                <a:spcPts val="0"/>
              </a:spcAft>
              <a:buClr>
                <a:schemeClr val="dk1"/>
              </a:buClr>
              <a:buSzPts val="1800"/>
              <a:buChar char="»"/>
              <a:defRPr/>
            </a:lvl5pPr>
            <a:lvl6pPr marL="674827" lvl="5" indent="-84353" algn="l">
              <a:spcBef>
                <a:spcPts val="89"/>
              </a:spcBef>
              <a:spcAft>
                <a:spcPts val="0"/>
              </a:spcAft>
              <a:buClr>
                <a:schemeClr val="dk1"/>
              </a:buClr>
              <a:buSzPts val="1800"/>
              <a:buChar char="»"/>
              <a:defRPr/>
            </a:lvl6pPr>
            <a:lvl7pPr marL="787298" lvl="6" indent="-84353" algn="l">
              <a:spcBef>
                <a:spcPts val="89"/>
              </a:spcBef>
              <a:spcAft>
                <a:spcPts val="0"/>
              </a:spcAft>
              <a:buClr>
                <a:schemeClr val="dk1"/>
              </a:buClr>
              <a:buSzPts val="1800"/>
              <a:buChar char="»"/>
              <a:defRPr/>
            </a:lvl7pPr>
            <a:lvl8pPr marL="899770" lvl="7" indent="-84353" algn="l">
              <a:spcBef>
                <a:spcPts val="89"/>
              </a:spcBef>
              <a:spcAft>
                <a:spcPts val="0"/>
              </a:spcAft>
              <a:buClr>
                <a:schemeClr val="dk1"/>
              </a:buClr>
              <a:buSzPts val="1800"/>
              <a:buChar char="»"/>
              <a:defRPr/>
            </a:lvl8pPr>
            <a:lvl9pPr marL="1012241" lvl="8" indent="-84353" algn="l">
              <a:spcBef>
                <a:spcPts val="89"/>
              </a:spcBef>
              <a:spcAft>
                <a:spcPts val="0"/>
              </a:spcAft>
              <a:buClr>
                <a:schemeClr val="dk1"/>
              </a:buClr>
              <a:buSzPts val="1800"/>
              <a:buChar char="»"/>
              <a:defRPr/>
            </a:lvl9pPr>
          </a:lstStyle>
          <a:p>
            <a:endParaRPr/>
          </a:p>
        </p:txBody>
      </p:sp>
      <p:sp>
        <p:nvSpPr>
          <p:cNvPr id="85" name="Google Shape;85;p12"/>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7867" y="1103934"/>
            <a:ext cx="6883691" cy="20701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7867" y="3587934"/>
            <a:ext cx="6883691" cy="7452599"/>
          </a:xfrm>
          <a:prstGeom prst="rect">
            <a:avLst/>
          </a:prstGeom>
          <a:noFill/>
          <a:ln>
            <a:noFill/>
          </a:ln>
        </p:spPr>
        <p:txBody>
          <a:bodyPr spcFirstLastPara="1" wrap="square" lIns="426700" tIns="213350" rIns="426700" bIns="213350" anchor="t" anchorCtr="0">
            <a:noAutofit/>
          </a:bodyPr>
          <a:lstStyle>
            <a:lvl1pPr marL="112471" lvl="0" indent="-84353" algn="l">
              <a:spcBef>
                <a:spcPts val="89"/>
              </a:spcBef>
              <a:spcAft>
                <a:spcPts val="0"/>
              </a:spcAft>
              <a:buClr>
                <a:schemeClr val="dk1"/>
              </a:buClr>
              <a:buSzPts val="1800"/>
              <a:buChar char="•"/>
              <a:defRPr/>
            </a:lvl1pPr>
            <a:lvl2pPr marL="224942" lvl="1" indent="-84353" algn="l">
              <a:spcBef>
                <a:spcPts val="89"/>
              </a:spcBef>
              <a:spcAft>
                <a:spcPts val="0"/>
              </a:spcAft>
              <a:buClr>
                <a:schemeClr val="dk1"/>
              </a:buClr>
              <a:buSzPts val="1800"/>
              <a:buChar char="–"/>
              <a:defRPr/>
            </a:lvl2pPr>
            <a:lvl3pPr marL="337414" lvl="2" indent="-84353" algn="l">
              <a:spcBef>
                <a:spcPts val="89"/>
              </a:spcBef>
              <a:spcAft>
                <a:spcPts val="0"/>
              </a:spcAft>
              <a:buClr>
                <a:schemeClr val="dk1"/>
              </a:buClr>
              <a:buSzPts val="1800"/>
              <a:buChar char="•"/>
              <a:defRPr/>
            </a:lvl3pPr>
            <a:lvl4pPr marL="449885" lvl="3" indent="-84353" algn="l">
              <a:spcBef>
                <a:spcPts val="89"/>
              </a:spcBef>
              <a:spcAft>
                <a:spcPts val="0"/>
              </a:spcAft>
              <a:buClr>
                <a:schemeClr val="dk1"/>
              </a:buClr>
              <a:buSzPts val="1800"/>
              <a:buChar char="–"/>
              <a:defRPr/>
            </a:lvl4pPr>
            <a:lvl5pPr marL="562356" lvl="4" indent="-84353" algn="l">
              <a:spcBef>
                <a:spcPts val="89"/>
              </a:spcBef>
              <a:spcAft>
                <a:spcPts val="0"/>
              </a:spcAft>
              <a:buClr>
                <a:schemeClr val="dk1"/>
              </a:buClr>
              <a:buSzPts val="1800"/>
              <a:buChar char="»"/>
              <a:defRPr/>
            </a:lvl5pPr>
            <a:lvl6pPr marL="674827" lvl="5" indent="-84353" algn="l">
              <a:spcBef>
                <a:spcPts val="89"/>
              </a:spcBef>
              <a:spcAft>
                <a:spcPts val="0"/>
              </a:spcAft>
              <a:buClr>
                <a:schemeClr val="dk1"/>
              </a:buClr>
              <a:buSzPts val="1800"/>
              <a:buChar char="»"/>
              <a:defRPr/>
            </a:lvl6pPr>
            <a:lvl7pPr marL="787298" lvl="6" indent="-84353" algn="l">
              <a:spcBef>
                <a:spcPts val="89"/>
              </a:spcBef>
              <a:spcAft>
                <a:spcPts val="0"/>
              </a:spcAft>
              <a:buClr>
                <a:schemeClr val="dk1"/>
              </a:buClr>
              <a:buSzPts val="1800"/>
              <a:buChar char="»"/>
              <a:defRPr/>
            </a:lvl7pPr>
            <a:lvl8pPr marL="899770" lvl="7" indent="-84353" algn="l">
              <a:spcBef>
                <a:spcPts val="89"/>
              </a:spcBef>
              <a:spcAft>
                <a:spcPts val="0"/>
              </a:spcAft>
              <a:buClr>
                <a:schemeClr val="dk1"/>
              </a:buClr>
              <a:buSzPts val="1800"/>
              <a:buChar char="»"/>
              <a:defRPr/>
            </a:lvl8pPr>
            <a:lvl9pPr marL="1012241" lvl="8" indent="-84353" algn="l">
              <a:spcBef>
                <a:spcPts val="89"/>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39799" y="7981506"/>
            <a:ext cx="6884407" cy="246663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sz="656"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39799" y="5264499"/>
            <a:ext cx="6884407" cy="2717006"/>
          </a:xfrm>
          <a:prstGeom prst="rect">
            <a:avLst/>
          </a:prstGeom>
          <a:noFill/>
          <a:ln>
            <a:noFill/>
          </a:ln>
        </p:spPr>
        <p:txBody>
          <a:bodyPr spcFirstLastPara="1" wrap="square" lIns="426700" tIns="213350" rIns="426700" bIns="213350" anchor="b" anchorCtr="0">
            <a:noAutofit/>
          </a:bodyPr>
          <a:lstStyle>
            <a:lvl1pPr marL="112471" lvl="0" indent="-56236" algn="l">
              <a:spcBef>
                <a:spcPts val="66"/>
              </a:spcBef>
              <a:spcAft>
                <a:spcPts val="0"/>
              </a:spcAft>
              <a:buClr>
                <a:schemeClr val="dk1"/>
              </a:buClr>
              <a:buSzPts val="1333"/>
              <a:buFont typeface="Times New Roman"/>
              <a:buNone/>
              <a:defRPr sz="328"/>
            </a:lvl1pPr>
            <a:lvl2pPr marL="224942" lvl="1" indent="-56236" algn="l">
              <a:spcBef>
                <a:spcPts val="59"/>
              </a:spcBef>
              <a:spcAft>
                <a:spcPts val="0"/>
              </a:spcAft>
              <a:buClr>
                <a:schemeClr val="dk1"/>
              </a:buClr>
              <a:buSzPts val="1200"/>
              <a:buFont typeface="Times New Roman"/>
              <a:buNone/>
              <a:defRPr sz="295"/>
            </a:lvl2pPr>
            <a:lvl3pPr marL="337414" lvl="2" indent="-56236" algn="l">
              <a:spcBef>
                <a:spcPts val="52"/>
              </a:spcBef>
              <a:spcAft>
                <a:spcPts val="0"/>
              </a:spcAft>
              <a:buClr>
                <a:schemeClr val="dk1"/>
              </a:buClr>
              <a:buSzPts val="1067"/>
              <a:buFont typeface="Times New Roman"/>
              <a:buNone/>
              <a:defRPr sz="262"/>
            </a:lvl3pPr>
            <a:lvl4pPr marL="449885" lvl="3" indent="-56236" algn="l">
              <a:spcBef>
                <a:spcPts val="46"/>
              </a:spcBef>
              <a:spcAft>
                <a:spcPts val="0"/>
              </a:spcAft>
              <a:buClr>
                <a:schemeClr val="dk1"/>
              </a:buClr>
              <a:buSzPts val="933"/>
              <a:buFont typeface="Times New Roman"/>
              <a:buNone/>
              <a:defRPr sz="230"/>
            </a:lvl4pPr>
            <a:lvl5pPr marL="562356" lvl="4" indent="-56236" algn="l">
              <a:spcBef>
                <a:spcPts val="46"/>
              </a:spcBef>
              <a:spcAft>
                <a:spcPts val="0"/>
              </a:spcAft>
              <a:buClr>
                <a:schemeClr val="dk1"/>
              </a:buClr>
              <a:buSzPts val="933"/>
              <a:buFont typeface="Times New Roman"/>
              <a:buNone/>
              <a:defRPr sz="230"/>
            </a:lvl5pPr>
            <a:lvl6pPr marL="674827" lvl="5" indent="-56236" algn="l">
              <a:spcBef>
                <a:spcPts val="46"/>
              </a:spcBef>
              <a:spcAft>
                <a:spcPts val="0"/>
              </a:spcAft>
              <a:buClr>
                <a:schemeClr val="dk1"/>
              </a:buClr>
              <a:buSzPts val="933"/>
              <a:buFont typeface="Times New Roman"/>
              <a:buNone/>
              <a:defRPr sz="230"/>
            </a:lvl6pPr>
            <a:lvl7pPr marL="787298" lvl="6" indent="-56236" algn="l">
              <a:spcBef>
                <a:spcPts val="46"/>
              </a:spcBef>
              <a:spcAft>
                <a:spcPts val="0"/>
              </a:spcAft>
              <a:buClr>
                <a:schemeClr val="dk1"/>
              </a:buClr>
              <a:buSzPts val="933"/>
              <a:buFont typeface="Times New Roman"/>
              <a:buNone/>
              <a:defRPr sz="230"/>
            </a:lvl7pPr>
            <a:lvl8pPr marL="899770" lvl="7" indent="-56236" algn="l">
              <a:spcBef>
                <a:spcPts val="46"/>
              </a:spcBef>
              <a:spcAft>
                <a:spcPts val="0"/>
              </a:spcAft>
              <a:buClr>
                <a:schemeClr val="dk1"/>
              </a:buClr>
              <a:buSzPts val="933"/>
              <a:buFont typeface="Times New Roman"/>
              <a:buNone/>
              <a:defRPr sz="230"/>
            </a:lvl8pPr>
            <a:lvl9pPr marL="1012241" lvl="8" indent="-56236" algn="l">
              <a:spcBef>
                <a:spcPts val="46"/>
              </a:spcBef>
              <a:spcAft>
                <a:spcPts val="0"/>
              </a:spcAft>
              <a:buClr>
                <a:schemeClr val="dk1"/>
              </a:buClr>
              <a:buSzPts val="933"/>
              <a:buFont typeface="Times New Roman"/>
              <a:buNone/>
              <a:defRPr sz="230"/>
            </a:lvl9pPr>
          </a:lstStyle>
          <a:p>
            <a:endParaRPr/>
          </a:p>
        </p:txBody>
      </p:sp>
      <p:sp>
        <p:nvSpPr>
          <p:cNvPr id="38" name="Google Shape;38;p5"/>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07867" y="1103934"/>
            <a:ext cx="6883691" cy="20701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607769" y="3587934"/>
            <a:ext cx="3429444" cy="7452599"/>
          </a:xfrm>
          <a:prstGeom prst="rect">
            <a:avLst/>
          </a:prstGeom>
          <a:noFill/>
          <a:ln>
            <a:noFill/>
          </a:ln>
        </p:spPr>
        <p:txBody>
          <a:bodyPr spcFirstLastPara="1" wrap="square" lIns="426700" tIns="213350" rIns="426700" bIns="213350" anchor="t" anchorCtr="0">
            <a:noAutofit/>
          </a:bodyPr>
          <a:lstStyle>
            <a:lvl1pPr marL="112471" lvl="0" indent="-85400" algn="l">
              <a:spcBef>
                <a:spcPts val="92"/>
              </a:spcBef>
              <a:spcAft>
                <a:spcPts val="0"/>
              </a:spcAft>
              <a:buClr>
                <a:schemeClr val="dk1"/>
              </a:buClr>
              <a:buSzPts val="1867"/>
              <a:buFont typeface="Times New Roman"/>
              <a:buChar char="•"/>
              <a:defRPr sz="459"/>
            </a:lvl1pPr>
            <a:lvl2pPr marL="224942" lvl="1" indent="-81229" algn="l">
              <a:spcBef>
                <a:spcPts val="79"/>
              </a:spcBef>
              <a:spcAft>
                <a:spcPts val="0"/>
              </a:spcAft>
              <a:buClr>
                <a:schemeClr val="dk1"/>
              </a:buClr>
              <a:buSzPts val="1600"/>
              <a:buFont typeface="Times New Roman"/>
              <a:buChar char="–"/>
              <a:defRPr sz="394"/>
            </a:lvl2pPr>
            <a:lvl3pPr marL="337414" lvl="2" indent="-77058" algn="l">
              <a:spcBef>
                <a:spcPts val="66"/>
              </a:spcBef>
              <a:spcAft>
                <a:spcPts val="0"/>
              </a:spcAft>
              <a:buClr>
                <a:schemeClr val="dk1"/>
              </a:buClr>
              <a:buSzPts val="1333"/>
              <a:buFont typeface="Times New Roman"/>
              <a:buChar char="•"/>
              <a:defRPr sz="328"/>
            </a:lvl3pPr>
            <a:lvl4pPr marL="449885" lvl="3" indent="-74981" algn="l">
              <a:spcBef>
                <a:spcPts val="59"/>
              </a:spcBef>
              <a:spcAft>
                <a:spcPts val="0"/>
              </a:spcAft>
              <a:buClr>
                <a:schemeClr val="dk1"/>
              </a:buClr>
              <a:buSzPts val="1200"/>
              <a:buFont typeface="Times New Roman"/>
              <a:buChar char="–"/>
              <a:defRPr sz="295"/>
            </a:lvl4pPr>
            <a:lvl5pPr marL="562356" lvl="4" indent="-74981" algn="l">
              <a:spcBef>
                <a:spcPts val="59"/>
              </a:spcBef>
              <a:spcAft>
                <a:spcPts val="0"/>
              </a:spcAft>
              <a:buClr>
                <a:schemeClr val="dk1"/>
              </a:buClr>
              <a:buSzPts val="1200"/>
              <a:buFont typeface="Times New Roman"/>
              <a:buChar char="»"/>
              <a:defRPr sz="295"/>
            </a:lvl5pPr>
            <a:lvl6pPr marL="674827" lvl="5" indent="-74981" algn="l">
              <a:spcBef>
                <a:spcPts val="59"/>
              </a:spcBef>
              <a:spcAft>
                <a:spcPts val="0"/>
              </a:spcAft>
              <a:buClr>
                <a:schemeClr val="dk1"/>
              </a:buClr>
              <a:buSzPts val="1200"/>
              <a:buFont typeface="Times New Roman"/>
              <a:buChar char="»"/>
              <a:defRPr sz="295"/>
            </a:lvl6pPr>
            <a:lvl7pPr marL="787298" lvl="6" indent="-74981" algn="l">
              <a:spcBef>
                <a:spcPts val="59"/>
              </a:spcBef>
              <a:spcAft>
                <a:spcPts val="0"/>
              </a:spcAft>
              <a:buClr>
                <a:schemeClr val="dk1"/>
              </a:buClr>
              <a:buSzPts val="1200"/>
              <a:buFont typeface="Times New Roman"/>
              <a:buChar char="»"/>
              <a:defRPr sz="295"/>
            </a:lvl7pPr>
            <a:lvl8pPr marL="899770" lvl="7" indent="-74981" algn="l">
              <a:spcBef>
                <a:spcPts val="59"/>
              </a:spcBef>
              <a:spcAft>
                <a:spcPts val="0"/>
              </a:spcAft>
              <a:buClr>
                <a:schemeClr val="dk1"/>
              </a:buClr>
              <a:buSzPts val="1200"/>
              <a:buFont typeface="Times New Roman"/>
              <a:buChar char="»"/>
              <a:defRPr sz="295"/>
            </a:lvl8pPr>
            <a:lvl9pPr marL="1012241" lvl="8" indent="-74981" algn="l">
              <a:spcBef>
                <a:spcPts val="59"/>
              </a:spcBef>
              <a:spcAft>
                <a:spcPts val="0"/>
              </a:spcAft>
              <a:buClr>
                <a:schemeClr val="dk1"/>
              </a:buClr>
              <a:buSzPts val="1200"/>
              <a:buFont typeface="Times New Roman"/>
              <a:buChar char="»"/>
              <a:defRPr sz="295"/>
            </a:lvl9pPr>
          </a:lstStyle>
          <a:p>
            <a:endParaRPr/>
          </a:p>
        </p:txBody>
      </p:sp>
      <p:sp>
        <p:nvSpPr>
          <p:cNvPr id="44" name="Google Shape;44;p6"/>
          <p:cNvSpPr txBox="1">
            <a:spLocks noGrp="1"/>
          </p:cNvSpPr>
          <p:nvPr>
            <p:ph type="body" idx="2"/>
          </p:nvPr>
        </p:nvSpPr>
        <p:spPr>
          <a:xfrm>
            <a:off x="4062212" y="3587934"/>
            <a:ext cx="3429444" cy="7452599"/>
          </a:xfrm>
          <a:prstGeom prst="rect">
            <a:avLst/>
          </a:prstGeom>
          <a:noFill/>
          <a:ln>
            <a:noFill/>
          </a:ln>
        </p:spPr>
        <p:txBody>
          <a:bodyPr spcFirstLastPara="1" wrap="square" lIns="426700" tIns="213350" rIns="426700" bIns="213350" anchor="t" anchorCtr="0">
            <a:noAutofit/>
          </a:bodyPr>
          <a:lstStyle>
            <a:lvl1pPr marL="112471" lvl="0" indent="-85400" algn="l">
              <a:spcBef>
                <a:spcPts val="92"/>
              </a:spcBef>
              <a:spcAft>
                <a:spcPts val="0"/>
              </a:spcAft>
              <a:buClr>
                <a:schemeClr val="dk1"/>
              </a:buClr>
              <a:buSzPts val="1867"/>
              <a:buFont typeface="Times New Roman"/>
              <a:buChar char="•"/>
              <a:defRPr sz="459"/>
            </a:lvl1pPr>
            <a:lvl2pPr marL="224942" lvl="1" indent="-81229" algn="l">
              <a:spcBef>
                <a:spcPts val="79"/>
              </a:spcBef>
              <a:spcAft>
                <a:spcPts val="0"/>
              </a:spcAft>
              <a:buClr>
                <a:schemeClr val="dk1"/>
              </a:buClr>
              <a:buSzPts val="1600"/>
              <a:buFont typeface="Times New Roman"/>
              <a:buChar char="–"/>
              <a:defRPr sz="394"/>
            </a:lvl2pPr>
            <a:lvl3pPr marL="337414" lvl="2" indent="-77058" algn="l">
              <a:spcBef>
                <a:spcPts val="66"/>
              </a:spcBef>
              <a:spcAft>
                <a:spcPts val="0"/>
              </a:spcAft>
              <a:buClr>
                <a:schemeClr val="dk1"/>
              </a:buClr>
              <a:buSzPts val="1333"/>
              <a:buFont typeface="Times New Roman"/>
              <a:buChar char="•"/>
              <a:defRPr sz="328"/>
            </a:lvl3pPr>
            <a:lvl4pPr marL="449885" lvl="3" indent="-74981" algn="l">
              <a:spcBef>
                <a:spcPts val="59"/>
              </a:spcBef>
              <a:spcAft>
                <a:spcPts val="0"/>
              </a:spcAft>
              <a:buClr>
                <a:schemeClr val="dk1"/>
              </a:buClr>
              <a:buSzPts val="1200"/>
              <a:buFont typeface="Times New Roman"/>
              <a:buChar char="–"/>
              <a:defRPr sz="295"/>
            </a:lvl4pPr>
            <a:lvl5pPr marL="562356" lvl="4" indent="-74981" algn="l">
              <a:spcBef>
                <a:spcPts val="59"/>
              </a:spcBef>
              <a:spcAft>
                <a:spcPts val="0"/>
              </a:spcAft>
              <a:buClr>
                <a:schemeClr val="dk1"/>
              </a:buClr>
              <a:buSzPts val="1200"/>
              <a:buFont typeface="Times New Roman"/>
              <a:buChar char="»"/>
              <a:defRPr sz="295"/>
            </a:lvl5pPr>
            <a:lvl6pPr marL="674827" lvl="5" indent="-74981" algn="l">
              <a:spcBef>
                <a:spcPts val="59"/>
              </a:spcBef>
              <a:spcAft>
                <a:spcPts val="0"/>
              </a:spcAft>
              <a:buClr>
                <a:schemeClr val="dk1"/>
              </a:buClr>
              <a:buSzPts val="1200"/>
              <a:buFont typeface="Times New Roman"/>
              <a:buChar char="»"/>
              <a:defRPr sz="295"/>
            </a:lvl6pPr>
            <a:lvl7pPr marL="787298" lvl="6" indent="-74981" algn="l">
              <a:spcBef>
                <a:spcPts val="59"/>
              </a:spcBef>
              <a:spcAft>
                <a:spcPts val="0"/>
              </a:spcAft>
              <a:buClr>
                <a:schemeClr val="dk1"/>
              </a:buClr>
              <a:buSzPts val="1200"/>
              <a:buFont typeface="Times New Roman"/>
              <a:buChar char="»"/>
              <a:defRPr sz="295"/>
            </a:lvl7pPr>
            <a:lvl8pPr marL="899770" lvl="7" indent="-74981" algn="l">
              <a:spcBef>
                <a:spcPts val="59"/>
              </a:spcBef>
              <a:spcAft>
                <a:spcPts val="0"/>
              </a:spcAft>
              <a:buClr>
                <a:schemeClr val="dk1"/>
              </a:buClr>
              <a:buSzPts val="1200"/>
              <a:buFont typeface="Times New Roman"/>
              <a:buChar char="»"/>
              <a:defRPr sz="295"/>
            </a:lvl8pPr>
            <a:lvl9pPr marL="1012241" lvl="8" indent="-74981" algn="l">
              <a:spcBef>
                <a:spcPts val="59"/>
              </a:spcBef>
              <a:spcAft>
                <a:spcPts val="0"/>
              </a:spcAft>
              <a:buClr>
                <a:schemeClr val="dk1"/>
              </a:buClr>
              <a:buSzPts val="1200"/>
              <a:buFont typeface="Times New Roman"/>
              <a:buChar char="»"/>
              <a:defRPr sz="295"/>
            </a:lvl9pPr>
          </a:lstStyle>
          <a:p>
            <a:endParaRPr/>
          </a:p>
        </p:txBody>
      </p:sp>
      <p:sp>
        <p:nvSpPr>
          <p:cNvPr id="45" name="Google Shape;45;p6"/>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04920" y="497160"/>
            <a:ext cx="7289586" cy="20701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404920" y="2780499"/>
            <a:ext cx="3578652" cy="1158442"/>
          </a:xfrm>
          <a:prstGeom prst="rect">
            <a:avLst/>
          </a:prstGeom>
          <a:noFill/>
          <a:ln>
            <a:noFill/>
          </a:ln>
        </p:spPr>
        <p:txBody>
          <a:bodyPr spcFirstLastPara="1" wrap="square" lIns="426700" tIns="213350" rIns="426700" bIns="213350" anchor="b" anchorCtr="0">
            <a:noAutofit/>
          </a:bodyPr>
          <a:lstStyle>
            <a:lvl1pPr marL="112471" lvl="0" indent="-56236" algn="l">
              <a:spcBef>
                <a:spcPts val="79"/>
              </a:spcBef>
              <a:spcAft>
                <a:spcPts val="0"/>
              </a:spcAft>
              <a:buClr>
                <a:schemeClr val="dk1"/>
              </a:buClr>
              <a:buSzPts val="1600"/>
              <a:buFont typeface="Times New Roman"/>
              <a:buNone/>
              <a:defRPr sz="394" b="1"/>
            </a:lvl1pPr>
            <a:lvl2pPr marL="224942" lvl="1" indent="-56236" algn="l">
              <a:spcBef>
                <a:spcPts val="66"/>
              </a:spcBef>
              <a:spcAft>
                <a:spcPts val="0"/>
              </a:spcAft>
              <a:buClr>
                <a:schemeClr val="dk1"/>
              </a:buClr>
              <a:buSzPts val="1333"/>
              <a:buFont typeface="Times New Roman"/>
              <a:buNone/>
              <a:defRPr sz="328" b="1"/>
            </a:lvl2pPr>
            <a:lvl3pPr marL="337414" lvl="2" indent="-56236" algn="l">
              <a:spcBef>
                <a:spcPts val="59"/>
              </a:spcBef>
              <a:spcAft>
                <a:spcPts val="0"/>
              </a:spcAft>
              <a:buClr>
                <a:schemeClr val="dk1"/>
              </a:buClr>
              <a:buSzPts val="1200"/>
              <a:buFont typeface="Times New Roman"/>
              <a:buNone/>
              <a:defRPr sz="295" b="1"/>
            </a:lvl3pPr>
            <a:lvl4pPr marL="449885" lvl="3" indent="-56236" algn="l">
              <a:spcBef>
                <a:spcPts val="52"/>
              </a:spcBef>
              <a:spcAft>
                <a:spcPts val="0"/>
              </a:spcAft>
              <a:buClr>
                <a:schemeClr val="dk1"/>
              </a:buClr>
              <a:buSzPts val="1067"/>
              <a:buFont typeface="Times New Roman"/>
              <a:buNone/>
              <a:defRPr sz="262" b="1"/>
            </a:lvl4pPr>
            <a:lvl5pPr marL="562356" lvl="4" indent="-56236" algn="l">
              <a:spcBef>
                <a:spcPts val="52"/>
              </a:spcBef>
              <a:spcAft>
                <a:spcPts val="0"/>
              </a:spcAft>
              <a:buClr>
                <a:schemeClr val="dk1"/>
              </a:buClr>
              <a:buSzPts val="1067"/>
              <a:buFont typeface="Times New Roman"/>
              <a:buNone/>
              <a:defRPr sz="262" b="1"/>
            </a:lvl5pPr>
            <a:lvl6pPr marL="674827" lvl="5" indent="-56236" algn="l">
              <a:spcBef>
                <a:spcPts val="52"/>
              </a:spcBef>
              <a:spcAft>
                <a:spcPts val="0"/>
              </a:spcAft>
              <a:buClr>
                <a:schemeClr val="dk1"/>
              </a:buClr>
              <a:buSzPts val="1067"/>
              <a:buFont typeface="Times New Roman"/>
              <a:buNone/>
              <a:defRPr sz="262" b="1"/>
            </a:lvl6pPr>
            <a:lvl7pPr marL="787298" lvl="6" indent="-56236" algn="l">
              <a:spcBef>
                <a:spcPts val="52"/>
              </a:spcBef>
              <a:spcAft>
                <a:spcPts val="0"/>
              </a:spcAft>
              <a:buClr>
                <a:schemeClr val="dk1"/>
              </a:buClr>
              <a:buSzPts val="1067"/>
              <a:buFont typeface="Times New Roman"/>
              <a:buNone/>
              <a:defRPr sz="262" b="1"/>
            </a:lvl7pPr>
            <a:lvl8pPr marL="899770" lvl="7" indent="-56236" algn="l">
              <a:spcBef>
                <a:spcPts val="52"/>
              </a:spcBef>
              <a:spcAft>
                <a:spcPts val="0"/>
              </a:spcAft>
              <a:buClr>
                <a:schemeClr val="dk1"/>
              </a:buClr>
              <a:buSzPts val="1067"/>
              <a:buFont typeface="Times New Roman"/>
              <a:buNone/>
              <a:defRPr sz="262" b="1"/>
            </a:lvl8pPr>
            <a:lvl9pPr marL="1012241" lvl="8" indent="-56236" algn="l">
              <a:spcBef>
                <a:spcPts val="52"/>
              </a:spcBef>
              <a:spcAft>
                <a:spcPts val="0"/>
              </a:spcAft>
              <a:buClr>
                <a:schemeClr val="dk1"/>
              </a:buClr>
              <a:buSzPts val="1067"/>
              <a:buFont typeface="Times New Roman"/>
              <a:buNone/>
              <a:defRPr sz="262" b="1"/>
            </a:lvl9pPr>
          </a:lstStyle>
          <a:p>
            <a:endParaRPr/>
          </a:p>
        </p:txBody>
      </p:sp>
      <p:sp>
        <p:nvSpPr>
          <p:cNvPr id="51" name="Google Shape;51;p7"/>
          <p:cNvSpPr txBox="1">
            <a:spLocks noGrp="1"/>
          </p:cNvSpPr>
          <p:nvPr>
            <p:ph type="body" idx="2"/>
          </p:nvPr>
        </p:nvSpPr>
        <p:spPr>
          <a:xfrm>
            <a:off x="404920" y="3938940"/>
            <a:ext cx="3578652" cy="7156101"/>
          </a:xfrm>
          <a:prstGeom prst="rect">
            <a:avLst/>
          </a:prstGeom>
          <a:noFill/>
          <a:ln>
            <a:noFill/>
          </a:ln>
        </p:spPr>
        <p:txBody>
          <a:bodyPr spcFirstLastPara="1" wrap="square" lIns="426700" tIns="213350" rIns="426700" bIns="213350" anchor="t" anchorCtr="0">
            <a:noAutofit/>
          </a:bodyPr>
          <a:lstStyle>
            <a:lvl1pPr marL="112471" lvl="0" indent="-81229" algn="l">
              <a:spcBef>
                <a:spcPts val="79"/>
              </a:spcBef>
              <a:spcAft>
                <a:spcPts val="0"/>
              </a:spcAft>
              <a:buClr>
                <a:schemeClr val="dk1"/>
              </a:buClr>
              <a:buSzPts val="1600"/>
              <a:buFont typeface="Times New Roman"/>
              <a:buChar char="•"/>
              <a:defRPr sz="394"/>
            </a:lvl1pPr>
            <a:lvl2pPr marL="224942" lvl="1" indent="-77058" algn="l">
              <a:spcBef>
                <a:spcPts val="66"/>
              </a:spcBef>
              <a:spcAft>
                <a:spcPts val="0"/>
              </a:spcAft>
              <a:buClr>
                <a:schemeClr val="dk1"/>
              </a:buClr>
              <a:buSzPts val="1333"/>
              <a:buFont typeface="Times New Roman"/>
              <a:buChar char="–"/>
              <a:defRPr sz="328"/>
            </a:lvl2pPr>
            <a:lvl3pPr marL="337414" lvl="2" indent="-74981" algn="l">
              <a:spcBef>
                <a:spcPts val="59"/>
              </a:spcBef>
              <a:spcAft>
                <a:spcPts val="0"/>
              </a:spcAft>
              <a:buClr>
                <a:schemeClr val="dk1"/>
              </a:buClr>
              <a:buSzPts val="1200"/>
              <a:buFont typeface="Times New Roman"/>
              <a:buChar char="•"/>
              <a:defRPr sz="295"/>
            </a:lvl3pPr>
            <a:lvl4pPr marL="449885" lvl="3" indent="-72903" algn="l">
              <a:spcBef>
                <a:spcPts val="52"/>
              </a:spcBef>
              <a:spcAft>
                <a:spcPts val="0"/>
              </a:spcAft>
              <a:buClr>
                <a:schemeClr val="dk1"/>
              </a:buClr>
              <a:buSzPts val="1067"/>
              <a:buFont typeface="Times New Roman"/>
              <a:buChar char="–"/>
              <a:defRPr sz="262"/>
            </a:lvl4pPr>
            <a:lvl5pPr marL="562356" lvl="4" indent="-72903" algn="l">
              <a:spcBef>
                <a:spcPts val="52"/>
              </a:spcBef>
              <a:spcAft>
                <a:spcPts val="0"/>
              </a:spcAft>
              <a:buClr>
                <a:schemeClr val="dk1"/>
              </a:buClr>
              <a:buSzPts val="1067"/>
              <a:buFont typeface="Times New Roman"/>
              <a:buChar char="»"/>
              <a:defRPr sz="262"/>
            </a:lvl5pPr>
            <a:lvl6pPr marL="674827" lvl="5" indent="-72903" algn="l">
              <a:spcBef>
                <a:spcPts val="52"/>
              </a:spcBef>
              <a:spcAft>
                <a:spcPts val="0"/>
              </a:spcAft>
              <a:buClr>
                <a:schemeClr val="dk1"/>
              </a:buClr>
              <a:buSzPts val="1067"/>
              <a:buFont typeface="Times New Roman"/>
              <a:buChar char="»"/>
              <a:defRPr sz="262"/>
            </a:lvl6pPr>
            <a:lvl7pPr marL="787298" lvl="6" indent="-72903" algn="l">
              <a:spcBef>
                <a:spcPts val="52"/>
              </a:spcBef>
              <a:spcAft>
                <a:spcPts val="0"/>
              </a:spcAft>
              <a:buClr>
                <a:schemeClr val="dk1"/>
              </a:buClr>
              <a:buSzPts val="1067"/>
              <a:buFont typeface="Times New Roman"/>
              <a:buChar char="»"/>
              <a:defRPr sz="262"/>
            </a:lvl7pPr>
            <a:lvl8pPr marL="899770" lvl="7" indent="-72903" algn="l">
              <a:spcBef>
                <a:spcPts val="52"/>
              </a:spcBef>
              <a:spcAft>
                <a:spcPts val="0"/>
              </a:spcAft>
              <a:buClr>
                <a:schemeClr val="dk1"/>
              </a:buClr>
              <a:buSzPts val="1067"/>
              <a:buFont typeface="Times New Roman"/>
              <a:buChar char="»"/>
              <a:defRPr sz="262"/>
            </a:lvl8pPr>
            <a:lvl9pPr marL="1012241" lvl="8" indent="-72903" algn="l">
              <a:spcBef>
                <a:spcPts val="52"/>
              </a:spcBef>
              <a:spcAft>
                <a:spcPts val="0"/>
              </a:spcAft>
              <a:buClr>
                <a:schemeClr val="dk1"/>
              </a:buClr>
              <a:buSzPts val="1067"/>
              <a:buFont typeface="Times New Roman"/>
              <a:buChar char="»"/>
              <a:defRPr sz="262"/>
            </a:lvl9pPr>
          </a:lstStyle>
          <a:p>
            <a:endParaRPr/>
          </a:p>
        </p:txBody>
      </p:sp>
      <p:sp>
        <p:nvSpPr>
          <p:cNvPr id="52" name="Google Shape;52;p7"/>
          <p:cNvSpPr txBox="1">
            <a:spLocks noGrp="1"/>
          </p:cNvSpPr>
          <p:nvPr>
            <p:ph type="body" idx="3"/>
          </p:nvPr>
        </p:nvSpPr>
        <p:spPr>
          <a:xfrm>
            <a:off x="4114291" y="2780499"/>
            <a:ext cx="3580215" cy="1158442"/>
          </a:xfrm>
          <a:prstGeom prst="rect">
            <a:avLst/>
          </a:prstGeom>
          <a:noFill/>
          <a:ln>
            <a:noFill/>
          </a:ln>
        </p:spPr>
        <p:txBody>
          <a:bodyPr spcFirstLastPara="1" wrap="square" lIns="426700" tIns="213350" rIns="426700" bIns="213350" anchor="b" anchorCtr="0">
            <a:noAutofit/>
          </a:bodyPr>
          <a:lstStyle>
            <a:lvl1pPr marL="112471" lvl="0" indent="-56236" algn="l">
              <a:spcBef>
                <a:spcPts val="79"/>
              </a:spcBef>
              <a:spcAft>
                <a:spcPts val="0"/>
              </a:spcAft>
              <a:buClr>
                <a:schemeClr val="dk1"/>
              </a:buClr>
              <a:buSzPts val="1600"/>
              <a:buFont typeface="Times New Roman"/>
              <a:buNone/>
              <a:defRPr sz="394" b="1"/>
            </a:lvl1pPr>
            <a:lvl2pPr marL="224942" lvl="1" indent="-56236" algn="l">
              <a:spcBef>
                <a:spcPts val="66"/>
              </a:spcBef>
              <a:spcAft>
                <a:spcPts val="0"/>
              </a:spcAft>
              <a:buClr>
                <a:schemeClr val="dk1"/>
              </a:buClr>
              <a:buSzPts val="1333"/>
              <a:buFont typeface="Times New Roman"/>
              <a:buNone/>
              <a:defRPr sz="328" b="1"/>
            </a:lvl2pPr>
            <a:lvl3pPr marL="337414" lvl="2" indent="-56236" algn="l">
              <a:spcBef>
                <a:spcPts val="59"/>
              </a:spcBef>
              <a:spcAft>
                <a:spcPts val="0"/>
              </a:spcAft>
              <a:buClr>
                <a:schemeClr val="dk1"/>
              </a:buClr>
              <a:buSzPts val="1200"/>
              <a:buFont typeface="Times New Roman"/>
              <a:buNone/>
              <a:defRPr sz="295" b="1"/>
            </a:lvl3pPr>
            <a:lvl4pPr marL="449885" lvl="3" indent="-56236" algn="l">
              <a:spcBef>
                <a:spcPts val="52"/>
              </a:spcBef>
              <a:spcAft>
                <a:spcPts val="0"/>
              </a:spcAft>
              <a:buClr>
                <a:schemeClr val="dk1"/>
              </a:buClr>
              <a:buSzPts val="1067"/>
              <a:buFont typeface="Times New Roman"/>
              <a:buNone/>
              <a:defRPr sz="262" b="1"/>
            </a:lvl4pPr>
            <a:lvl5pPr marL="562356" lvl="4" indent="-56236" algn="l">
              <a:spcBef>
                <a:spcPts val="52"/>
              </a:spcBef>
              <a:spcAft>
                <a:spcPts val="0"/>
              </a:spcAft>
              <a:buClr>
                <a:schemeClr val="dk1"/>
              </a:buClr>
              <a:buSzPts val="1067"/>
              <a:buFont typeface="Times New Roman"/>
              <a:buNone/>
              <a:defRPr sz="262" b="1"/>
            </a:lvl5pPr>
            <a:lvl6pPr marL="674827" lvl="5" indent="-56236" algn="l">
              <a:spcBef>
                <a:spcPts val="52"/>
              </a:spcBef>
              <a:spcAft>
                <a:spcPts val="0"/>
              </a:spcAft>
              <a:buClr>
                <a:schemeClr val="dk1"/>
              </a:buClr>
              <a:buSzPts val="1067"/>
              <a:buFont typeface="Times New Roman"/>
              <a:buNone/>
              <a:defRPr sz="262" b="1"/>
            </a:lvl6pPr>
            <a:lvl7pPr marL="787298" lvl="6" indent="-56236" algn="l">
              <a:spcBef>
                <a:spcPts val="52"/>
              </a:spcBef>
              <a:spcAft>
                <a:spcPts val="0"/>
              </a:spcAft>
              <a:buClr>
                <a:schemeClr val="dk1"/>
              </a:buClr>
              <a:buSzPts val="1067"/>
              <a:buFont typeface="Times New Roman"/>
              <a:buNone/>
              <a:defRPr sz="262" b="1"/>
            </a:lvl7pPr>
            <a:lvl8pPr marL="899770" lvl="7" indent="-56236" algn="l">
              <a:spcBef>
                <a:spcPts val="52"/>
              </a:spcBef>
              <a:spcAft>
                <a:spcPts val="0"/>
              </a:spcAft>
              <a:buClr>
                <a:schemeClr val="dk1"/>
              </a:buClr>
              <a:buSzPts val="1067"/>
              <a:buFont typeface="Times New Roman"/>
              <a:buNone/>
              <a:defRPr sz="262" b="1"/>
            </a:lvl8pPr>
            <a:lvl9pPr marL="1012241" lvl="8" indent="-56236" algn="l">
              <a:spcBef>
                <a:spcPts val="52"/>
              </a:spcBef>
              <a:spcAft>
                <a:spcPts val="0"/>
              </a:spcAft>
              <a:buClr>
                <a:schemeClr val="dk1"/>
              </a:buClr>
              <a:buSzPts val="1067"/>
              <a:buFont typeface="Times New Roman"/>
              <a:buNone/>
              <a:defRPr sz="262" b="1"/>
            </a:lvl9pPr>
          </a:lstStyle>
          <a:p>
            <a:endParaRPr/>
          </a:p>
        </p:txBody>
      </p:sp>
      <p:sp>
        <p:nvSpPr>
          <p:cNvPr id="53" name="Google Shape;53;p7"/>
          <p:cNvSpPr txBox="1">
            <a:spLocks noGrp="1"/>
          </p:cNvSpPr>
          <p:nvPr>
            <p:ph type="body" idx="4"/>
          </p:nvPr>
        </p:nvSpPr>
        <p:spPr>
          <a:xfrm>
            <a:off x="4114291" y="3938940"/>
            <a:ext cx="3580215" cy="7156101"/>
          </a:xfrm>
          <a:prstGeom prst="rect">
            <a:avLst/>
          </a:prstGeom>
          <a:noFill/>
          <a:ln>
            <a:noFill/>
          </a:ln>
        </p:spPr>
        <p:txBody>
          <a:bodyPr spcFirstLastPara="1" wrap="square" lIns="426700" tIns="213350" rIns="426700" bIns="213350" anchor="t" anchorCtr="0">
            <a:noAutofit/>
          </a:bodyPr>
          <a:lstStyle>
            <a:lvl1pPr marL="112471" lvl="0" indent="-81229" algn="l">
              <a:spcBef>
                <a:spcPts val="79"/>
              </a:spcBef>
              <a:spcAft>
                <a:spcPts val="0"/>
              </a:spcAft>
              <a:buClr>
                <a:schemeClr val="dk1"/>
              </a:buClr>
              <a:buSzPts val="1600"/>
              <a:buFont typeface="Times New Roman"/>
              <a:buChar char="•"/>
              <a:defRPr sz="394"/>
            </a:lvl1pPr>
            <a:lvl2pPr marL="224942" lvl="1" indent="-77058" algn="l">
              <a:spcBef>
                <a:spcPts val="66"/>
              </a:spcBef>
              <a:spcAft>
                <a:spcPts val="0"/>
              </a:spcAft>
              <a:buClr>
                <a:schemeClr val="dk1"/>
              </a:buClr>
              <a:buSzPts val="1333"/>
              <a:buFont typeface="Times New Roman"/>
              <a:buChar char="–"/>
              <a:defRPr sz="328"/>
            </a:lvl2pPr>
            <a:lvl3pPr marL="337414" lvl="2" indent="-74981" algn="l">
              <a:spcBef>
                <a:spcPts val="59"/>
              </a:spcBef>
              <a:spcAft>
                <a:spcPts val="0"/>
              </a:spcAft>
              <a:buClr>
                <a:schemeClr val="dk1"/>
              </a:buClr>
              <a:buSzPts val="1200"/>
              <a:buFont typeface="Times New Roman"/>
              <a:buChar char="•"/>
              <a:defRPr sz="295"/>
            </a:lvl3pPr>
            <a:lvl4pPr marL="449885" lvl="3" indent="-72903" algn="l">
              <a:spcBef>
                <a:spcPts val="52"/>
              </a:spcBef>
              <a:spcAft>
                <a:spcPts val="0"/>
              </a:spcAft>
              <a:buClr>
                <a:schemeClr val="dk1"/>
              </a:buClr>
              <a:buSzPts val="1067"/>
              <a:buFont typeface="Times New Roman"/>
              <a:buChar char="–"/>
              <a:defRPr sz="262"/>
            </a:lvl4pPr>
            <a:lvl5pPr marL="562356" lvl="4" indent="-72903" algn="l">
              <a:spcBef>
                <a:spcPts val="52"/>
              </a:spcBef>
              <a:spcAft>
                <a:spcPts val="0"/>
              </a:spcAft>
              <a:buClr>
                <a:schemeClr val="dk1"/>
              </a:buClr>
              <a:buSzPts val="1067"/>
              <a:buFont typeface="Times New Roman"/>
              <a:buChar char="»"/>
              <a:defRPr sz="262"/>
            </a:lvl5pPr>
            <a:lvl6pPr marL="674827" lvl="5" indent="-72903" algn="l">
              <a:spcBef>
                <a:spcPts val="52"/>
              </a:spcBef>
              <a:spcAft>
                <a:spcPts val="0"/>
              </a:spcAft>
              <a:buClr>
                <a:schemeClr val="dk1"/>
              </a:buClr>
              <a:buSzPts val="1067"/>
              <a:buFont typeface="Times New Roman"/>
              <a:buChar char="»"/>
              <a:defRPr sz="262"/>
            </a:lvl6pPr>
            <a:lvl7pPr marL="787298" lvl="6" indent="-72903" algn="l">
              <a:spcBef>
                <a:spcPts val="52"/>
              </a:spcBef>
              <a:spcAft>
                <a:spcPts val="0"/>
              </a:spcAft>
              <a:buClr>
                <a:schemeClr val="dk1"/>
              </a:buClr>
              <a:buSzPts val="1067"/>
              <a:buFont typeface="Times New Roman"/>
              <a:buChar char="»"/>
              <a:defRPr sz="262"/>
            </a:lvl7pPr>
            <a:lvl8pPr marL="899770" lvl="7" indent="-72903" algn="l">
              <a:spcBef>
                <a:spcPts val="52"/>
              </a:spcBef>
              <a:spcAft>
                <a:spcPts val="0"/>
              </a:spcAft>
              <a:buClr>
                <a:schemeClr val="dk1"/>
              </a:buClr>
              <a:buSzPts val="1067"/>
              <a:buFont typeface="Times New Roman"/>
              <a:buChar char="»"/>
              <a:defRPr sz="262"/>
            </a:lvl8pPr>
            <a:lvl9pPr marL="1012241" lvl="8" indent="-72903" algn="l">
              <a:spcBef>
                <a:spcPts val="52"/>
              </a:spcBef>
              <a:spcAft>
                <a:spcPts val="0"/>
              </a:spcAft>
              <a:buClr>
                <a:schemeClr val="dk1"/>
              </a:buClr>
              <a:buSzPts val="1067"/>
              <a:buFont typeface="Times New Roman"/>
              <a:buChar char="»"/>
              <a:defRPr sz="262"/>
            </a:lvl9pPr>
          </a:lstStyle>
          <a:p>
            <a:endParaRPr/>
          </a:p>
        </p:txBody>
      </p:sp>
      <p:sp>
        <p:nvSpPr>
          <p:cNvPr id="54" name="Google Shape;54;p7"/>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07867" y="1103934"/>
            <a:ext cx="6883691" cy="20701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8"/>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404919" y="494764"/>
            <a:ext cx="2664655" cy="2104242"/>
          </a:xfrm>
          <a:prstGeom prst="rect">
            <a:avLst/>
          </a:prstGeom>
          <a:noFill/>
          <a:ln>
            <a:noFill/>
          </a:ln>
        </p:spPr>
        <p:txBody>
          <a:bodyPr spcFirstLastPara="1" wrap="square" lIns="426700" tIns="213350" rIns="426700" bIns="213350" anchor="b" anchorCtr="0">
            <a:noAutofit/>
          </a:bodyPr>
          <a:lstStyle>
            <a:lvl1pPr lvl="0" algn="l">
              <a:spcBef>
                <a:spcPts val="0"/>
              </a:spcBef>
              <a:spcAft>
                <a:spcPts val="0"/>
              </a:spcAft>
              <a:buSzPts val="1400"/>
              <a:buNone/>
              <a:defRPr sz="328"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3166702" y="494764"/>
            <a:ext cx="4527804" cy="10600278"/>
          </a:xfrm>
          <a:prstGeom prst="rect">
            <a:avLst/>
          </a:prstGeom>
          <a:noFill/>
          <a:ln>
            <a:noFill/>
          </a:ln>
        </p:spPr>
        <p:txBody>
          <a:bodyPr spcFirstLastPara="1" wrap="square" lIns="426700" tIns="213350" rIns="426700" bIns="213350" anchor="t" anchorCtr="0">
            <a:noAutofit/>
          </a:bodyPr>
          <a:lstStyle>
            <a:lvl1pPr marL="112471" lvl="0" indent="-89555" algn="l">
              <a:spcBef>
                <a:spcPts val="105"/>
              </a:spcBef>
              <a:spcAft>
                <a:spcPts val="0"/>
              </a:spcAft>
              <a:buClr>
                <a:schemeClr val="dk1"/>
              </a:buClr>
              <a:buSzPts val="2133"/>
              <a:buFont typeface="Times New Roman"/>
              <a:buChar char="•"/>
              <a:defRPr sz="525"/>
            </a:lvl1pPr>
            <a:lvl2pPr marL="224942" lvl="1" indent="-85400" algn="l">
              <a:spcBef>
                <a:spcPts val="92"/>
              </a:spcBef>
              <a:spcAft>
                <a:spcPts val="0"/>
              </a:spcAft>
              <a:buClr>
                <a:schemeClr val="dk1"/>
              </a:buClr>
              <a:buSzPts val="1867"/>
              <a:buFont typeface="Times New Roman"/>
              <a:buChar char="–"/>
              <a:defRPr sz="459"/>
            </a:lvl2pPr>
            <a:lvl3pPr marL="337414" lvl="2" indent="-81229" algn="l">
              <a:spcBef>
                <a:spcPts val="79"/>
              </a:spcBef>
              <a:spcAft>
                <a:spcPts val="0"/>
              </a:spcAft>
              <a:buClr>
                <a:schemeClr val="dk1"/>
              </a:buClr>
              <a:buSzPts val="1600"/>
              <a:buFont typeface="Times New Roman"/>
              <a:buChar char="•"/>
              <a:defRPr sz="394"/>
            </a:lvl3pPr>
            <a:lvl4pPr marL="449885" lvl="3" indent="-77058" algn="l">
              <a:spcBef>
                <a:spcPts val="66"/>
              </a:spcBef>
              <a:spcAft>
                <a:spcPts val="0"/>
              </a:spcAft>
              <a:buClr>
                <a:schemeClr val="dk1"/>
              </a:buClr>
              <a:buSzPts val="1333"/>
              <a:buFont typeface="Times New Roman"/>
              <a:buChar char="–"/>
              <a:defRPr sz="328"/>
            </a:lvl4pPr>
            <a:lvl5pPr marL="562356" lvl="4" indent="-77058" algn="l">
              <a:spcBef>
                <a:spcPts val="66"/>
              </a:spcBef>
              <a:spcAft>
                <a:spcPts val="0"/>
              </a:spcAft>
              <a:buClr>
                <a:schemeClr val="dk1"/>
              </a:buClr>
              <a:buSzPts val="1333"/>
              <a:buFont typeface="Times New Roman"/>
              <a:buChar char="»"/>
              <a:defRPr sz="328"/>
            </a:lvl5pPr>
            <a:lvl6pPr marL="674827" lvl="5" indent="-77058" algn="l">
              <a:spcBef>
                <a:spcPts val="66"/>
              </a:spcBef>
              <a:spcAft>
                <a:spcPts val="0"/>
              </a:spcAft>
              <a:buClr>
                <a:schemeClr val="dk1"/>
              </a:buClr>
              <a:buSzPts val="1333"/>
              <a:buFont typeface="Times New Roman"/>
              <a:buChar char="»"/>
              <a:defRPr sz="328"/>
            </a:lvl6pPr>
            <a:lvl7pPr marL="787298" lvl="6" indent="-77058" algn="l">
              <a:spcBef>
                <a:spcPts val="66"/>
              </a:spcBef>
              <a:spcAft>
                <a:spcPts val="0"/>
              </a:spcAft>
              <a:buClr>
                <a:schemeClr val="dk1"/>
              </a:buClr>
              <a:buSzPts val="1333"/>
              <a:buFont typeface="Times New Roman"/>
              <a:buChar char="»"/>
              <a:defRPr sz="328"/>
            </a:lvl7pPr>
            <a:lvl8pPr marL="899770" lvl="7" indent="-77058" algn="l">
              <a:spcBef>
                <a:spcPts val="66"/>
              </a:spcBef>
              <a:spcAft>
                <a:spcPts val="0"/>
              </a:spcAft>
              <a:buClr>
                <a:schemeClr val="dk1"/>
              </a:buClr>
              <a:buSzPts val="1333"/>
              <a:buFont typeface="Times New Roman"/>
              <a:buChar char="»"/>
              <a:defRPr sz="328"/>
            </a:lvl8pPr>
            <a:lvl9pPr marL="1012241" lvl="8" indent="-77058" algn="l">
              <a:spcBef>
                <a:spcPts val="66"/>
              </a:spcBef>
              <a:spcAft>
                <a:spcPts val="0"/>
              </a:spcAft>
              <a:buClr>
                <a:schemeClr val="dk1"/>
              </a:buClr>
              <a:buSzPts val="1333"/>
              <a:buFont typeface="Times New Roman"/>
              <a:buChar char="»"/>
              <a:defRPr sz="328"/>
            </a:lvl9pPr>
          </a:lstStyle>
          <a:p>
            <a:endParaRPr/>
          </a:p>
        </p:txBody>
      </p:sp>
      <p:sp>
        <p:nvSpPr>
          <p:cNvPr id="65" name="Google Shape;65;p9"/>
          <p:cNvSpPr txBox="1">
            <a:spLocks noGrp="1"/>
          </p:cNvSpPr>
          <p:nvPr>
            <p:ph type="body" idx="2"/>
          </p:nvPr>
        </p:nvSpPr>
        <p:spPr>
          <a:xfrm>
            <a:off x="404919" y="2599006"/>
            <a:ext cx="2664655" cy="8496035"/>
          </a:xfrm>
          <a:prstGeom prst="rect">
            <a:avLst/>
          </a:prstGeom>
          <a:noFill/>
          <a:ln>
            <a:noFill/>
          </a:ln>
        </p:spPr>
        <p:txBody>
          <a:bodyPr spcFirstLastPara="1" wrap="square" lIns="426700" tIns="213350" rIns="426700" bIns="213350" anchor="t" anchorCtr="0">
            <a:noAutofit/>
          </a:bodyPr>
          <a:lstStyle>
            <a:lvl1pPr marL="112471" lvl="0" indent="-56236" algn="l">
              <a:spcBef>
                <a:spcPts val="46"/>
              </a:spcBef>
              <a:spcAft>
                <a:spcPts val="0"/>
              </a:spcAft>
              <a:buClr>
                <a:schemeClr val="dk1"/>
              </a:buClr>
              <a:buSzPts val="933"/>
              <a:buFont typeface="Times New Roman"/>
              <a:buNone/>
              <a:defRPr sz="230"/>
            </a:lvl1pPr>
            <a:lvl2pPr marL="224942" lvl="1" indent="-56236" algn="l">
              <a:spcBef>
                <a:spcPts val="39"/>
              </a:spcBef>
              <a:spcAft>
                <a:spcPts val="0"/>
              </a:spcAft>
              <a:buClr>
                <a:schemeClr val="dk1"/>
              </a:buClr>
              <a:buSzPts val="800"/>
              <a:buFont typeface="Times New Roman"/>
              <a:buNone/>
              <a:defRPr sz="197"/>
            </a:lvl2pPr>
            <a:lvl3pPr marL="337414" lvl="2" indent="-56236" algn="l">
              <a:spcBef>
                <a:spcPts val="33"/>
              </a:spcBef>
              <a:spcAft>
                <a:spcPts val="0"/>
              </a:spcAft>
              <a:buClr>
                <a:schemeClr val="dk1"/>
              </a:buClr>
              <a:buSzPts val="667"/>
              <a:buFont typeface="Times New Roman"/>
              <a:buNone/>
              <a:defRPr sz="164"/>
            </a:lvl3pPr>
            <a:lvl4pPr marL="449885" lvl="3" indent="-56236" algn="l">
              <a:spcBef>
                <a:spcPts val="30"/>
              </a:spcBef>
              <a:spcAft>
                <a:spcPts val="0"/>
              </a:spcAft>
              <a:buClr>
                <a:schemeClr val="dk1"/>
              </a:buClr>
              <a:buSzPts val="600"/>
              <a:buFont typeface="Times New Roman"/>
              <a:buNone/>
              <a:defRPr sz="148"/>
            </a:lvl4pPr>
            <a:lvl5pPr marL="562356" lvl="4" indent="-56236" algn="l">
              <a:spcBef>
                <a:spcPts val="30"/>
              </a:spcBef>
              <a:spcAft>
                <a:spcPts val="0"/>
              </a:spcAft>
              <a:buClr>
                <a:schemeClr val="dk1"/>
              </a:buClr>
              <a:buSzPts val="600"/>
              <a:buFont typeface="Times New Roman"/>
              <a:buNone/>
              <a:defRPr sz="148"/>
            </a:lvl5pPr>
            <a:lvl6pPr marL="674827" lvl="5" indent="-56236" algn="l">
              <a:spcBef>
                <a:spcPts val="30"/>
              </a:spcBef>
              <a:spcAft>
                <a:spcPts val="0"/>
              </a:spcAft>
              <a:buClr>
                <a:schemeClr val="dk1"/>
              </a:buClr>
              <a:buSzPts val="600"/>
              <a:buFont typeface="Times New Roman"/>
              <a:buNone/>
              <a:defRPr sz="148"/>
            </a:lvl6pPr>
            <a:lvl7pPr marL="787298" lvl="6" indent="-56236" algn="l">
              <a:spcBef>
                <a:spcPts val="30"/>
              </a:spcBef>
              <a:spcAft>
                <a:spcPts val="0"/>
              </a:spcAft>
              <a:buClr>
                <a:schemeClr val="dk1"/>
              </a:buClr>
              <a:buSzPts val="600"/>
              <a:buFont typeface="Times New Roman"/>
              <a:buNone/>
              <a:defRPr sz="148"/>
            </a:lvl7pPr>
            <a:lvl8pPr marL="899770" lvl="7" indent="-56236" algn="l">
              <a:spcBef>
                <a:spcPts val="30"/>
              </a:spcBef>
              <a:spcAft>
                <a:spcPts val="0"/>
              </a:spcAft>
              <a:buClr>
                <a:schemeClr val="dk1"/>
              </a:buClr>
              <a:buSzPts val="600"/>
              <a:buFont typeface="Times New Roman"/>
              <a:buNone/>
              <a:defRPr sz="148"/>
            </a:lvl8pPr>
            <a:lvl9pPr marL="1012241" lvl="8" indent="-56236" algn="l">
              <a:spcBef>
                <a:spcPts val="30"/>
              </a:spcBef>
              <a:spcAft>
                <a:spcPts val="0"/>
              </a:spcAft>
              <a:buClr>
                <a:schemeClr val="dk1"/>
              </a:buClr>
              <a:buSzPts val="600"/>
              <a:buFont typeface="Times New Roman"/>
              <a:buNone/>
              <a:defRPr sz="148"/>
            </a:lvl9pPr>
          </a:lstStyle>
          <a:p>
            <a:endParaRPr/>
          </a:p>
        </p:txBody>
      </p:sp>
      <p:sp>
        <p:nvSpPr>
          <p:cNvPr id="66" name="Google Shape;66;p9"/>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1587648" y="8694301"/>
            <a:ext cx="4859551" cy="1026664"/>
          </a:xfrm>
          <a:prstGeom prst="rect">
            <a:avLst/>
          </a:prstGeom>
          <a:noFill/>
          <a:ln>
            <a:noFill/>
          </a:ln>
        </p:spPr>
        <p:txBody>
          <a:bodyPr spcFirstLastPara="1" wrap="square" lIns="426700" tIns="213350" rIns="426700" bIns="213350" anchor="b" anchorCtr="0">
            <a:noAutofit/>
          </a:bodyPr>
          <a:lstStyle>
            <a:lvl1pPr lvl="0" algn="l">
              <a:spcBef>
                <a:spcPts val="0"/>
              </a:spcBef>
              <a:spcAft>
                <a:spcPts val="0"/>
              </a:spcAft>
              <a:buSzPts val="1400"/>
              <a:buNone/>
              <a:defRPr sz="328"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0"/>
          <p:cNvSpPr>
            <a:spLocks noGrp="1"/>
          </p:cNvSpPr>
          <p:nvPr>
            <p:ph type="pic" idx="2"/>
          </p:nvPr>
        </p:nvSpPr>
        <p:spPr>
          <a:xfrm>
            <a:off x="1587648" y="1109924"/>
            <a:ext cx="4859551" cy="7452001"/>
          </a:xfrm>
          <a:prstGeom prst="rect">
            <a:avLst/>
          </a:prstGeom>
          <a:noFill/>
          <a:ln>
            <a:noFill/>
          </a:ln>
        </p:spPr>
      </p:sp>
      <p:sp>
        <p:nvSpPr>
          <p:cNvPr id="72" name="Google Shape;72;p10"/>
          <p:cNvSpPr txBox="1">
            <a:spLocks noGrp="1"/>
          </p:cNvSpPr>
          <p:nvPr>
            <p:ph type="body" idx="1"/>
          </p:nvPr>
        </p:nvSpPr>
        <p:spPr>
          <a:xfrm>
            <a:off x="1587648" y="9720965"/>
            <a:ext cx="4859551" cy="1457336"/>
          </a:xfrm>
          <a:prstGeom prst="rect">
            <a:avLst/>
          </a:prstGeom>
          <a:noFill/>
          <a:ln>
            <a:noFill/>
          </a:ln>
        </p:spPr>
        <p:txBody>
          <a:bodyPr spcFirstLastPara="1" wrap="square" lIns="426700" tIns="213350" rIns="426700" bIns="213350" anchor="t" anchorCtr="0">
            <a:noAutofit/>
          </a:bodyPr>
          <a:lstStyle>
            <a:lvl1pPr marL="112471" lvl="0" indent="-56236" algn="l">
              <a:spcBef>
                <a:spcPts val="46"/>
              </a:spcBef>
              <a:spcAft>
                <a:spcPts val="0"/>
              </a:spcAft>
              <a:buClr>
                <a:schemeClr val="dk1"/>
              </a:buClr>
              <a:buSzPts val="933"/>
              <a:buFont typeface="Times New Roman"/>
              <a:buNone/>
              <a:defRPr sz="230"/>
            </a:lvl1pPr>
            <a:lvl2pPr marL="224942" lvl="1" indent="-56236" algn="l">
              <a:spcBef>
                <a:spcPts val="39"/>
              </a:spcBef>
              <a:spcAft>
                <a:spcPts val="0"/>
              </a:spcAft>
              <a:buClr>
                <a:schemeClr val="dk1"/>
              </a:buClr>
              <a:buSzPts val="800"/>
              <a:buFont typeface="Times New Roman"/>
              <a:buNone/>
              <a:defRPr sz="197"/>
            </a:lvl2pPr>
            <a:lvl3pPr marL="337414" lvl="2" indent="-56236" algn="l">
              <a:spcBef>
                <a:spcPts val="33"/>
              </a:spcBef>
              <a:spcAft>
                <a:spcPts val="0"/>
              </a:spcAft>
              <a:buClr>
                <a:schemeClr val="dk1"/>
              </a:buClr>
              <a:buSzPts val="667"/>
              <a:buFont typeface="Times New Roman"/>
              <a:buNone/>
              <a:defRPr sz="164"/>
            </a:lvl3pPr>
            <a:lvl4pPr marL="449885" lvl="3" indent="-56236" algn="l">
              <a:spcBef>
                <a:spcPts val="30"/>
              </a:spcBef>
              <a:spcAft>
                <a:spcPts val="0"/>
              </a:spcAft>
              <a:buClr>
                <a:schemeClr val="dk1"/>
              </a:buClr>
              <a:buSzPts val="600"/>
              <a:buFont typeface="Times New Roman"/>
              <a:buNone/>
              <a:defRPr sz="148"/>
            </a:lvl4pPr>
            <a:lvl5pPr marL="562356" lvl="4" indent="-56236" algn="l">
              <a:spcBef>
                <a:spcPts val="30"/>
              </a:spcBef>
              <a:spcAft>
                <a:spcPts val="0"/>
              </a:spcAft>
              <a:buClr>
                <a:schemeClr val="dk1"/>
              </a:buClr>
              <a:buSzPts val="600"/>
              <a:buFont typeface="Times New Roman"/>
              <a:buNone/>
              <a:defRPr sz="148"/>
            </a:lvl5pPr>
            <a:lvl6pPr marL="674827" lvl="5" indent="-56236" algn="l">
              <a:spcBef>
                <a:spcPts val="30"/>
              </a:spcBef>
              <a:spcAft>
                <a:spcPts val="0"/>
              </a:spcAft>
              <a:buClr>
                <a:schemeClr val="dk1"/>
              </a:buClr>
              <a:buSzPts val="600"/>
              <a:buFont typeface="Times New Roman"/>
              <a:buNone/>
              <a:defRPr sz="148"/>
            </a:lvl6pPr>
            <a:lvl7pPr marL="787298" lvl="6" indent="-56236" algn="l">
              <a:spcBef>
                <a:spcPts val="30"/>
              </a:spcBef>
              <a:spcAft>
                <a:spcPts val="0"/>
              </a:spcAft>
              <a:buClr>
                <a:schemeClr val="dk1"/>
              </a:buClr>
              <a:buSzPts val="600"/>
              <a:buFont typeface="Times New Roman"/>
              <a:buNone/>
              <a:defRPr sz="148"/>
            </a:lvl7pPr>
            <a:lvl8pPr marL="899770" lvl="7" indent="-56236" algn="l">
              <a:spcBef>
                <a:spcPts val="30"/>
              </a:spcBef>
              <a:spcAft>
                <a:spcPts val="0"/>
              </a:spcAft>
              <a:buClr>
                <a:schemeClr val="dk1"/>
              </a:buClr>
              <a:buSzPts val="600"/>
              <a:buFont typeface="Times New Roman"/>
              <a:buNone/>
              <a:defRPr sz="148"/>
            </a:lvl8pPr>
            <a:lvl9pPr marL="1012241" lvl="8" indent="-56236" algn="l">
              <a:spcBef>
                <a:spcPts val="30"/>
              </a:spcBef>
              <a:spcAft>
                <a:spcPts val="0"/>
              </a:spcAft>
              <a:buClr>
                <a:schemeClr val="dk1"/>
              </a:buClr>
              <a:buSzPts val="600"/>
              <a:buFont typeface="Times New Roman"/>
              <a:buNone/>
              <a:defRPr sz="148"/>
            </a:lvl9pPr>
          </a:lstStyle>
          <a:p>
            <a:endParaRPr/>
          </a:p>
        </p:txBody>
      </p:sp>
      <p:sp>
        <p:nvSpPr>
          <p:cNvPr id="73" name="Google Shape;73;p10"/>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607867" y="1103934"/>
            <a:ext cx="6883691" cy="20701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23413" y="3872388"/>
            <a:ext cx="7452599" cy="6883691"/>
          </a:xfrm>
          <a:prstGeom prst="rect">
            <a:avLst/>
          </a:prstGeom>
          <a:noFill/>
          <a:ln>
            <a:noFill/>
          </a:ln>
        </p:spPr>
        <p:txBody>
          <a:bodyPr spcFirstLastPara="1" wrap="square" lIns="426700" tIns="213350" rIns="426700" bIns="213350" anchor="t" anchorCtr="0">
            <a:noAutofit/>
          </a:bodyPr>
          <a:lstStyle>
            <a:lvl1pPr marL="112471" lvl="0" indent="-84353" algn="l">
              <a:spcBef>
                <a:spcPts val="89"/>
              </a:spcBef>
              <a:spcAft>
                <a:spcPts val="0"/>
              </a:spcAft>
              <a:buClr>
                <a:schemeClr val="dk1"/>
              </a:buClr>
              <a:buSzPts val="1800"/>
              <a:buChar char="•"/>
              <a:defRPr/>
            </a:lvl1pPr>
            <a:lvl2pPr marL="224942" lvl="1" indent="-84353" algn="l">
              <a:spcBef>
                <a:spcPts val="89"/>
              </a:spcBef>
              <a:spcAft>
                <a:spcPts val="0"/>
              </a:spcAft>
              <a:buClr>
                <a:schemeClr val="dk1"/>
              </a:buClr>
              <a:buSzPts val="1800"/>
              <a:buChar char="–"/>
              <a:defRPr/>
            </a:lvl2pPr>
            <a:lvl3pPr marL="337414" lvl="2" indent="-84353" algn="l">
              <a:spcBef>
                <a:spcPts val="89"/>
              </a:spcBef>
              <a:spcAft>
                <a:spcPts val="0"/>
              </a:spcAft>
              <a:buClr>
                <a:schemeClr val="dk1"/>
              </a:buClr>
              <a:buSzPts val="1800"/>
              <a:buChar char="•"/>
              <a:defRPr/>
            </a:lvl3pPr>
            <a:lvl4pPr marL="449885" lvl="3" indent="-84353" algn="l">
              <a:spcBef>
                <a:spcPts val="89"/>
              </a:spcBef>
              <a:spcAft>
                <a:spcPts val="0"/>
              </a:spcAft>
              <a:buClr>
                <a:schemeClr val="dk1"/>
              </a:buClr>
              <a:buSzPts val="1800"/>
              <a:buChar char="–"/>
              <a:defRPr/>
            </a:lvl4pPr>
            <a:lvl5pPr marL="562356" lvl="4" indent="-84353" algn="l">
              <a:spcBef>
                <a:spcPts val="89"/>
              </a:spcBef>
              <a:spcAft>
                <a:spcPts val="0"/>
              </a:spcAft>
              <a:buClr>
                <a:schemeClr val="dk1"/>
              </a:buClr>
              <a:buSzPts val="1800"/>
              <a:buChar char="»"/>
              <a:defRPr/>
            </a:lvl5pPr>
            <a:lvl6pPr marL="674827" lvl="5" indent="-84353" algn="l">
              <a:spcBef>
                <a:spcPts val="89"/>
              </a:spcBef>
              <a:spcAft>
                <a:spcPts val="0"/>
              </a:spcAft>
              <a:buClr>
                <a:schemeClr val="dk1"/>
              </a:buClr>
              <a:buSzPts val="1800"/>
              <a:buChar char="»"/>
              <a:defRPr/>
            </a:lvl6pPr>
            <a:lvl7pPr marL="787298" lvl="6" indent="-84353" algn="l">
              <a:spcBef>
                <a:spcPts val="89"/>
              </a:spcBef>
              <a:spcAft>
                <a:spcPts val="0"/>
              </a:spcAft>
              <a:buClr>
                <a:schemeClr val="dk1"/>
              </a:buClr>
              <a:buSzPts val="1800"/>
              <a:buChar char="»"/>
              <a:defRPr/>
            </a:lvl7pPr>
            <a:lvl8pPr marL="899770" lvl="7" indent="-84353" algn="l">
              <a:spcBef>
                <a:spcPts val="89"/>
              </a:spcBef>
              <a:spcAft>
                <a:spcPts val="0"/>
              </a:spcAft>
              <a:buClr>
                <a:schemeClr val="dk1"/>
              </a:buClr>
              <a:buSzPts val="1800"/>
              <a:buChar char="»"/>
              <a:defRPr/>
            </a:lvl8pPr>
            <a:lvl9pPr marL="1012241" lvl="8" indent="-84353" algn="l">
              <a:spcBef>
                <a:spcPts val="89"/>
              </a:spcBef>
              <a:spcAft>
                <a:spcPts val="0"/>
              </a:spcAft>
              <a:buClr>
                <a:schemeClr val="dk1"/>
              </a:buClr>
              <a:buSzPts val="1800"/>
              <a:buChar char="»"/>
              <a:defRPr/>
            </a:lvl9pPr>
          </a:lstStyle>
          <a:p>
            <a:endParaRPr/>
          </a:p>
        </p:txBody>
      </p:sp>
      <p:sp>
        <p:nvSpPr>
          <p:cNvPr id="79" name="Google Shape;79;p11"/>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1066">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066">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066">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066">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066">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066">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066">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066">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066">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0094B3"/>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7867" y="1103934"/>
            <a:ext cx="6883691" cy="2070100"/>
          </a:xfrm>
          <a:prstGeom prst="rect">
            <a:avLst/>
          </a:prstGeom>
          <a:noFill/>
          <a:ln>
            <a:noFill/>
          </a:ln>
        </p:spPr>
        <p:txBody>
          <a:bodyPr spcFirstLastPara="1" wrap="square" lIns="426700" tIns="213350" rIns="426700" bIns="213350" anchor="ctr" anchorCtr="0">
            <a:noAutofit/>
          </a:bodyPr>
          <a:lstStyle>
            <a:lvl1pPr marR="0" lvl="0"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3667"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607867" y="3587934"/>
            <a:ext cx="6883691" cy="7452599"/>
          </a:xfrm>
          <a:prstGeom prst="rect">
            <a:avLst/>
          </a:prstGeom>
          <a:noFill/>
          <a:ln>
            <a:noFill/>
          </a:ln>
        </p:spPr>
        <p:txBody>
          <a:bodyPr spcFirstLastPara="1" wrap="square" lIns="426700" tIns="213350" rIns="426700" bIns="213350" anchor="t" anchorCtr="0">
            <a:noAutofit/>
          </a:bodyPr>
          <a:lstStyle>
            <a:lvl1pPr marL="457200" marR="0" lvl="0" indent="-859409" algn="l" rtl="0">
              <a:spcBef>
                <a:spcPts val="1987"/>
              </a:spcBef>
              <a:spcAft>
                <a:spcPts val="0"/>
              </a:spcAft>
              <a:buClr>
                <a:schemeClr val="dk1"/>
              </a:buClr>
              <a:buSzPts val="9934"/>
              <a:buFont typeface="Times New Roman"/>
              <a:buChar char="•"/>
              <a:defRPr sz="9934" b="0" i="0" u="none" strike="noStrike" cap="none">
                <a:solidFill>
                  <a:schemeClr val="dk1"/>
                </a:solidFill>
                <a:latin typeface="Times New Roman"/>
                <a:ea typeface="Times New Roman"/>
                <a:cs typeface="Times New Roman"/>
                <a:sym typeface="Times New Roman"/>
              </a:defRPr>
            </a:lvl1pPr>
            <a:lvl2pPr marL="914400" marR="0" lvl="1" indent="-783209" algn="l" rtl="0">
              <a:spcBef>
                <a:spcPts val="1747"/>
              </a:spcBef>
              <a:spcAft>
                <a:spcPts val="0"/>
              </a:spcAft>
              <a:buClr>
                <a:schemeClr val="dk1"/>
              </a:buClr>
              <a:buSzPts val="8734"/>
              <a:buFont typeface="Times New Roman"/>
              <a:buChar char="–"/>
              <a:defRPr sz="8734" b="0" i="0" u="none" strike="noStrike" cap="none">
                <a:solidFill>
                  <a:schemeClr val="dk1"/>
                </a:solidFill>
                <a:latin typeface="Times New Roman"/>
                <a:ea typeface="Times New Roman"/>
                <a:cs typeface="Times New Roman"/>
                <a:sym typeface="Times New Roman"/>
              </a:defRPr>
            </a:lvl2pPr>
            <a:lvl3pPr marL="1371600" marR="0" lvl="2" indent="-702754" algn="l" rtl="0">
              <a:spcBef>
                <a:spcPts val="1493"/>
              </a:spcBef>
              <a:spcAft>
                <a:spcPts val="0"/>
              </a:spcAft>
              <a:buClr>
                <a:schemeClr val="dk1"/>
              </a:buClr>
              <a:buSzPts val="7467"/>
              <a:buFont typeface="Times New Roman"/>
              <a:buChar char="•"/>
              <a:defRPr sz="7467" b="0" i="0" u="none" strike="noStrike" cap="none">
                <a:solidFill>
                  <a:schemeClr val="dk1"/>
                </a:solidFill>
                <a:latin typeface="Times New Roman"/>
                <a:ea typeface="Times New Roman"/>
                <a:cs typeface="Times New Roman"/>
                <a:sym typeface="Times New Roman"/>
              </a:defRPr>
            </a:lvl3pPr>
            <a:lvl4pPr marL="1828800" marR="0" lvl="3" indent="-622300" algn="l" rtl="0">
              <a:spcBef>
                <a:spcPts val="1240"/>
              </a:spcBef>
              <a:spcAft>
                <a:spcPts val="0"/>
              </a:spcAft>
              <a:buClr>
                <a:schemeClr val="dk1"/>
              </a:buClr>
              <a:buSzPts val="6200"/>
              <a:buFont typeface="Times New Roman"/>
              <a:buChar char="–"/>
              <a:defRPr sz="6200" b="0" i="0" u="none" strike="noStrike" cap="none">
                <a:solidFill>
                  <a:schemeClr val="dk1"/>
                </a:solidFill>
                <a:latin typeface="Times New Roman"/>
                <a:ea typeface="Times New Roman"/>
                <a:cs typeface="Times New Roman"/>
                <a:sym typeface="Times New Roman"/>
              </a:defRPr>
            </a:lvl4pPr>
            <a:lvl5pPr marL="2286000" marR="0" lvl="4" indent="-622300" algn="l" rtl="0">
              <a:spcBef>
                <a:spcPts val="1240"/>
              </a:spcBef>
              <a:spcAft>
                <a:spcPts val="0"/>
              </a:spcAft>
              <a:buClr>
                <a:schemeClr val="dk1"/>
              </a:buClr>
              <a:buSzPts val="6200"/>
              <a:buFont typeface="Times New Roman"/>
              <a:buChar char="»"/>
              <a:defRPr sz="6200" b="0" i="0" u="none" strike="noStrike" cap="none">
                <a:solidFill>
                  <a:schemeClr val="dk1"/>
                </a:solidFill>
                <a:latin typeface="Times New Roman"/>
                <a:ea typeface="Times New Roman"/>
                <a:cs typeface="Times New Roman"/>
                <a:sym typeface="Times New Roman"/>
              </a:defRPr>
            </a:lvl5pPr>
            <a:lvl6pPr marL="2743200" marR="0" lvl="5" indent="-622300" algn="l" rtl="0">
              <a:spcBef>
                <a:spcPts val="1240"/>
              </a:spcBef>
              <a:spcAft>
                <a:spcPts val="0"/>
              </a:spcAft>
              <a:buClr>
                <a:schemeClr val="dk1"/>
              </a:buClr>
              <a:buSzPts val="6200"/>
              <a:buFont typeface="Times New Roman"/>
              <a:buChar char="»"/>
              <a:defRPr sz="6200" b="0" i="0" u="none" strike="noStrike" cap="none">
                <a:solidFill>
                  <a:schemeClr val="dk1"/>
                </a:solidFill>
                <a:latin typeface="Times New Roman"/>
                <a:ea typeface="Times New Roman"/>
                <a:cs typeface="Times New Roman"/>
                <a:sym typeface="Times New Roman"/>
              </a:defRPr>
            </a:lvl6pPr>
            <a:lvl7pPr marL="3200400" marR="0" lvl="6" indent="-622300" algn="l" rtl="0">
              <a:spcBef>
                <a:spcPts val="1240"/>
              </a:spcBef>
              <a:spcAft>
                <a:spcPts val="0"/>
              </a:spcAft>
              <a:buClr>
                <a:schemeClr val="dk1"/>
              </a:buClr>
              <a:buSzPts val="6200"/>
              <a:buFont typeface="Times New Roman"/>
              <a:buChar char="»"/>
              <a:defRPr sz="6200" b="0" i="0" u="none" strike="noStrike" cap="none">
                <a:solidFill>
                  <a:schemeClr val="dk1"/>
                </a:solidFill>
                <a:latin typeface="Times New Roman"/>
                <a:ea typeface="Times New Roman"/>
                <a:cs typeface="Times New Roman"/>
                <a:sym typeface="Times New Roman"/>
              </a:defRPr>
            </a:lvl7pPr>
            <a:lvl8pPr marL="3657600" marR="0" lvl="7" indent="-622300" algn="l" rtl="0">
              <a:spcBef>
                <a:spcPts val="1240"/>
              </a:spcBef>
              <a:spcAft>
                <a:spcPts val="0"/>
              </a:spcAft>
              <a:buClr>
                <a:schemeClr val="dk1"/>
              </a:buClr>
              <a:buSzPts val="6200"/>
              <a:buFont typeface="Times New Roman"/>
              <a:buChar char="»"/>
              <a:defRPr sz="6200" b="0" i="0" u="none" strike="noStrike" cap="none">
                <a:solidFill>
                  <a:schemeClr val="dk1"/>
                </a:solidFill>
                <a:latin typeface="Times New Roman"/>
                <a:ea typeface="Times New Roman"/>
                <a:cs typeface="Times New Roman"/>
                <a:sym typeface="Times New Roman"/>
              </a:defRPr>
            </a:lvl8pPr>
            <a:lvl9pPr marL="4114800" marR="0" lvl="8" indent="-622300" algn="l" rtl="0">
              <a:spcBef>
                <a:spcPts val="1240"/>
              </a:spcBef>
              <a:spcAft>
                <a:spcPts val="0"/>
              </a:spcAft>
              <a:buClr>
                <a:schemeClr val="dk1"/>
              </a:buClr>
              <a:buSzPts val="6200"/>
              <a:buFont typeface="Times New Roman"/>
              <a:buChar char="»"/>
              <a:defRPr sz="62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07867" y="11316667"/>
            <a:ext cx="1687380" cy="827801"/>
          </a:xfrm>
          <a:prstGeom prst="rect">
            <a:avLst/>
          </a:prstGeom>
          <a:noFill/>
          <a:ln>
            <a:noFill/>
          </a:ln>
        </p:spPr>
        <p:txBody>
          <a:bodyPr spcFirstLastPara="1" wrap="square" lIns="426700" tIns="213350" rIns="426700" bIns="213350" anchor="t" anchorCtr="0">
            <a:noAutofit/>
          </a:bodyPr>
          <a:lstStyle>
            <a:lvl1pPr marR="0" lvl="0" algn="l" rtl="0">
              <a:spcBef>
                <a:spcPts val="0"/>
              </a:spcBef>
              <a:spcAft>
                <a:spcPts val="0"/>
              </a:spcAft>
              <a:buSzPts val="1400"/>
              <a:buNone/>
              <a:defRPr sz="1066"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766894" y="11316667"/>
            <a:ext cx="2565638" cy="827801"/>
          </a:xfrm>
          <a:prstGeom prst="rect">
            <a:avLst/>
          </a:prstGeom>
          <a:noFill/>
          <a:ln>
            <a:noFill/>
          </a:ln>
        </p:spPr>
        <p:txBody>
          <a:bodyPr spcFirstLastPara="1" wrap="square" lIns="426700" tIns="213350" rIns="426700" bIns="213350" anchor="t" anchorCtr="0">
            <a:noAutofit/>
          </a:bodyPr>
          <a:lstStyle>
            <a:lvl1pPr marR="0" lvl="0" algn="ctr" rtl="0">
              <a:spcBef>
                <a:spcPts val="0"/>
              </a:spcBef>
              <a:spcAft>
                <a:spcPts val="0"/>
              </a:spcAft>
              <a:buSzPts val="1400"/>
              <a:buNone/>
              <a:defRPr sz="1066"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422"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5804178" y="11316667"/>
            <a:ext cx="1687380" cy="827801"/>
          </a:xfrm>
          <a:prstGeom prst="rect">
            <a:avLst/>
          </a:prstGeom>
          <a:noFill/>
          <a:ln>
            <a:noFill/>
          </a:ln>
        </p:spPr>
        <p:txBody>
          <a:bodyPr spcFirstLastPara="1" wrap="square" lIns="426700" tIns="213350" rIns="426700" bIns="213350" anchor="t" anchorCtr="0">
            <a:noAutofit/>
          </a:bodyPr>
          <a:lstStyle>
            <a:lvl1pPr marL="0" marR="0" lvl="0"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066"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pic>
        <p:nvPicPr>
          <p:cNvPr id="15" name="Google Shape;15;p1"/>
          <p:cNvPicPr preferRelativeResize="0"/>
          <p:nvPr/>
        </p:nvPicPr>
        <p:blipFill rotWithShape="1">
          <a:blip r:embed="rId12">
            <a:alphaModFix/>
          </a:blip>
          <a:srcRect/>
          <a:stretch/>
        </p:blipFill>
        <p:spPr>
          <a:xfrm rot="-5400000">
            <a:off x="-5114494" y="6909148"/>
            <a:ext cx="8079140" cy="1074924"/>
          </a:xfrm>
          <a:prstGeom prst="rect">
            <a:avLst/>
          </a:prstGeom>
          <a:noFill/>
          <a:ln>
            <a:noFill/>
          </a:ln>
        </p:spPr>
      </p:pic>
      <p:pic>
        <p:nvPicPr>
          <p:cNvPr id="16" name="Google Shape;16;p1"/>
          <p:cNvPicPr preferRelativeResize="0"/>
          <p:nvPr/>
        </p:nvPicPr>
        <p:blipFill rotWithShape="1">
          <a:blip r:embed="rId12">
            <a:alphaModFix/>
          </a:blip>
          <a:srcRect/>
          <a:stretch/>
        </p:blipFill>
        <p:spPr>
          <a:xfrm rot="5400000">
            <a:off x="5134779" y="6909148"/>
            <a:ext cx="8079140" cy="1074924"/>
          </a:xfrm>
          <a:prstGeom prst="rect">
            <a:avLst/>
          </a:prstGeom>
          <a:noFill/>
          <a:ln>
            <a:noFill/>
          </a:ln>
        </p:spPr>
      </p:pic>
      <p:pic>
        <p:nvPicPr>
          <p:cNvPr id="17" name="Google Shape;17;p1"/>
          <p:cNvPicPr preferRelativeResize="0"/>
          <p:nvPr/>
        </p:nvPicPr>
        <p:blipFill rotWithShape="1">
          <a:blip r:embed="rId13">
            <a:alphaModFix/>
          </a:blip>
          <a:srcRect/>
          <a:stretch/>
        </p:blipFill>
        <p:spPr>
          <a:xfrm>
            <a:off x="362475" y="12708114"/>
            <a:ext cx="7374476" cy="876917"/>
          </a:xfrm>
          <a:prstGeom prst="rect">
            <a:avLst/>
          </a:prstGeom>
          <a:noFill/>
          <a:ln>
            <a:noFill/>
          </a:ln>
        </p:spPr>
      </p:pic>
      <p:sp>
        <p:nvSpPr>
          <p:cNvPr id="18" name="Google Shape;18;p1"/>
          <p:cNvSpPr/>
          <p:nvPr/>
        </p:nvSpPr>
        <p:spPr>
          <a:xfrm>
            <a:off x="362474" y="13031567"/>
            <a:ext cx="4049713" cy="718785"/>
          </a:xfrm>
          <a:prstGeom prst="rect">
            <a:avLst/>
          </a:prstGeom>
          <a:noFill/>
          <a:ln>
            <a:noFill/>
          </a:ln>
        </p:spPr>
        <p:txBody>
          <a:bodyPr spcFirstLastPara="1" wrap="square" lIns="22495" tIns="11244" rIns="22495" bIns="11244" anchor="ctr" anchorCtr="0">
            <a:noAutofit/>
          </a:bodyPr>
          <a:lstStyle/>
          <a:p>
            <a:pPr marL="0" marR="0" lvl="0" indent="0" algn="l" rtl="0">
              <a:spcBef>
                <a:spcPts val="0"/>
              </a:spcBef>
              <a:spcAft>
                <a:spcPts val="0"/>
              </a:spcAft>
              <a:buNone/>
            </a:pPr>
            <a:r>
              <a:rPr lang="en-US" sz="1200" b="0" i="0" u="none" strike="noStrike" cap="none">
                <a:solidFill>
                  <a:srgbClr val="808080"/>
                </a:solidFill>
                <a:latin typeface="Times New Roman"/>
                <a:ea typeface="Times New Roman"/>
                <a:cs typeface="Times New Roman"/>
                <a:sym typeface="Times New Roman"/>
              </a:rPr>
              <a:t>Template ID: persuadingsapphire  Size: 36x24</a:t>
            </a:r>
            <a:endParaRPr sz="129"/>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4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1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microsoft.com/office/2007/relationships/hdphoto" Target="../media/hdphoto2.wdp"/><Relationship Id="rId10" Type="http://schemas.openxmlformats.org/officeDocument/2006/relationships/image" Target="../media/image9.png"/><Relationship Id="rId4" Type="http://schemas.openxmlformats.org/officeDocument/2006/relationships/hyperlink" Target="https://www.ncbi.nlm.nih.gov/geo/query/acc.cgi?acc=GSE118553" TargetMode="External"/><Relationship Id="rId9" Type="http://schemas.openxmlformats.org/officeDocument/2006/relationships/image" Target="../media/image8.bin"/><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2000">
              <a:schemeClr val="bg1"/>
            </a:gs>
            <a:gs pos="87000">
              <a:srgbClr val="7030A0"/>
            </a:gs>
          </a:gsLst>
          <a:lin ang="5400000" scaled="0"/>
        </a:gradFill>
        <a:effectLst/>
      </p:bgPr>
    </p:bg>
    <p:spTree>
      <p:nvGrpSpPr>
        <p:cNvPr id="1" name="Shape 92"/>
        <p:cNvGrpSpPr/>
        <p:nvPr/>
      </p:nvGrpSpPr>
      <p:grpSpPr>
        <a:xfrm>
          <a:off x="0" y="0"/>
          <a:ext cx="0" cy="0"/>
          <a:chOff x="0" y="0"/>
          <a:chExt cx="0" cy="0"/>
        </a:xfrm>
      </p:grpSpPr>
      <p:sp>
        <p:nvSpPr>
          <p:cNvPr id="93" name="Google Shape;93;p13"/>
          <p:cNvSpPr txBox="1"/>
          <p:nvPr/>
        </p:nvSpPr>
        <p:spPr>
          <a:xfrm>
            <a:off x="1045671" y="1079542"/>
            <a:ext cx="6801004" cy="218884"/>
          </a:xfrm>
          <a:prstGeom prst="rect">
            <a:avLst/>
          </a:prstGeom>
          <a:noFill/>
          <a:ln>
            <a:noFill/>
          </a:ln>
        </p:spPr>
        <p:txBody>
          <a:bodyPr spcFirstLastPara="1" wrap="square" lIns="20994" tIns="10494" rIns="20994" bIns="10494" anchor="t" anchorCtr="0">
            <a:noAutofit/>
          </a:bodyPr>
          <a:lstStyle/>
          <a:p>
            <a:pPr algn="ctr">
              <a:buClr>
                <a:srgbClr val="235078"/>
              </a:buClr>
              <a:buSzPts val="7200"/>
            </a:pPr>
            <a:r>
              <a:rPr lang="en-US" sz="1400" b="1" dirty="0">
                <a:solidFill>
                  <a:schemeClr val="accent2">
                    <a:lumMod val="75000"/>
                  </a:schemeClr>
                </a:solidFill>
                <a:latin typeface="Libre Baskerville"/>
                <a:ea typeface="Libre Baskerville"/>
                <a:cs typeface="Libre Baskerville"/>
                <a:sym typeface="Libre Baskerville"/>
              </a:rPr>
              <a:t>Identification of Risk Genes for Neurodegenerative Diseases</a:t>
            </a:r>
            <a:endParaRPr sz="1400" b="1" dirty="0">
              <a:solidFill>
                <a:schemeClr val="accent2">
                  <a:lumMod val="75000"/>
                </a:schemeClr>
              </a:solidFill>
              <a:latin typeface="Libre Baskerville"/>
              <a:ea typeface="Libre Baskerville"/>
              <a:cs typeface="Libre Baskerville"/>
              <a:sym typeface="Libre Baskerville"/>
            </a:endParaRPr>
          </a:p>
        </p:txBody>
      </p:sp>
      <p:sp>
        <p:nvSpPr>
          <p:cNvPr id="94" name="Google Shape;94;p13"/>
          <p:cNvSpPr txBox="1"/>
          <p:nvPr/>
        </p:nvSpPr>
        <p:spPr>
          <a:xfrm>
            <a:off x="1718733" y="896375"/>
            <a:ext cx="4945279" cy="116091"/>
          </a:xfrm>
          <a:prstGeom prst="rect">
            <a:avLst/>
          </a:prstGeom>
          <a:noFill/>
          <a:ln>
            <a:noFill/>
          </a:ln>
        </p:spPr>
        <p:txBody>
          <a:bodyPr spcFirstLastPara="1" wrap="square" lIns="20994" tIns="10494" rIns="20994" bIns="10494" anchor="t" anchorCtr="0">
            <a:spAutoFit/>
          </a:bodyPr>
          <a:lstStyle/>
          <a:p>
            <a:pPr marL="180000" algn="ctr">
              <a:lnSpc>
                <a:spcPct val="150000"/>
              </a:lnSpc>
              <a:spcAft>
                <a:spcPts val="150"/>
              </a:spcAft>
              <a:buClr>
                <a:srgbClr val="1482A5"/>
              </a:buClr>
              <a:buSzPts val="4800"/>
            </a:pPr>
            <a:endParaRPr sz="300" dirty="0">
              <a:solidFill>
                <a:srgbClr val="1482A5"/>
              </a:solidFill>
              <a:latin typeface="Libre Baskerville"/>
              <a:ea typeface="Libre Baskerville"/>
              <a:cs typeface="Libre Baskerville"/>
              <a:sym typeface="Libre Baskerville"/>
            </a:endParaRPr>
          </a:p>
        </p:txBody>
      </p:sp>
      <p:sp>
        <p:nvSpPr>
          <p:cNvPr id="95" name="Google Shape;95;p13"/>
          <p:cNvSpPr/>
          <p:nvPr/>
        </p:nvSpPr>
        <p:spPr>
          <a:xfrm>
            <a:off x="209234" y="2280340"/>
            <a:ext cx="3760767" cy="1988072"/>
          </a:xfrm>
          <a:prstGeom prst="rect">
            <a:avLst/>
          </a:prstGeom>
          <a:solidFill>
            <a:schemeClr val="lt1"/>
          </a:solidFill>
          <a:ln>
            <a:noFill/>
          </a:ln>
        </p:spPr>
        <p:txBody>
          <a:bodyPr spcFirstLastPara="1" wrap="square" lIns="22495" tIns="11244" rIns="22495" bIns="11244" anchor="ctr" anchorCtr="0">
            <a:noAutofit/>
          </a:bodyPr>
          <a:lstStyle/>
          <a:p>
            <a:pPr algn="ctr"/>
            <a:endParaRPr sz="1574">
              <a:solidFill>
                <a:schemeClr val="dk1"/>
              </a:solidFill>
              <a:latin typeface="Times New Roman"/>
              <a:ea typeface="Times New Roman"/>
              <a:cs typeface="Times New Roman"/>
              <a:sym typeface="Times New Roman"/>
            </a:endParaRPr>
          </a:p>
        </p:txBody>
      </p:sp>
      <p:sp>
        <p:nvSpPr>
          <p:cNvPr id="98" name="Google Shape;98;p13"/>
          <p:cNvSpPr/>
          <p:nvPr/>
        </p:nvSpPr>
        <p:spPr>
          <a:xfrm>
            <a:off x="4102317" y="2262471"/>
            <a:ext cx="3780629" cy="3106800"/>
          </a:xfrm>
          <a:prstGeom prst="rect">
            <a:avLst/>
          </a:prstGeom>
          <a:solidFill>
            <a:schemeClr val="lt1"/>
          </a:solidFill>
          <a:ln>
            <a:noFill/>
          </a:ln>
        </p:spPr>
        <p:txBody>
          <a:bodyPr spcFirstLastPara="1" wrap="square" lIns="22495" tIns="11244" rIns="22495" bIns="11244" anchor="ctr" anchorCtr="0">
            <a:noAutofit/>
          </a:bodyPr>
          <a:lstStyle/>
          <a:p>
            <a:pPr algn="ctr"/>
            <a:endParaRPr sz="1574">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271212" y="2353798"/>
            <a:ext cx="2018105" cy="191985"/>
          </a:xfrm>
          <a:prstGeom prst="rect">
            <a:avLst/>
          </a:prstGeom>
          <a:solidFill>
            <a:schemeClr val="accent2">
              <a:lumMod val="20000"/>
              <a:lumOff val="80000"/>
            </a:schemeClr>
          </a:solidFill>
          <a:ln>
            <a:noFill/>
          </a:ln>
        </p:spPr>
        <p:txBody>
          <a:bodyPr spcFirstLastPara="1" wrap="square" lIns="22495" tIns="11244" rIns="22495" bIns="11244" anchor="t" anchorCtr="0">
            <a:spAutoFit/>
          </a:bodyPr>
          <a:lstStyle/>
          <a:p>
            <a:r>
              <a:rPr lang="en-US" sz="1100" b="1" dirty="0">
                <a:solidFill>
                  <a:srgbClr val="7030A0"/>
                </a:solidFill>
                <a:latin typeface="Libre Baskerville"/>
                <a:ea typeface="Libre Baskerville"/>
                <a:cs typeface="Libre Baskerville"/>
                <a:sym typeface="Libre Baskerville"/>
              </a:rPr>
              <a:t>Abstract</a:t>
            </a:r>
            <a:endParaRPr sz="1100" b="1" dirty="0">
              <a:solidFill>
                <a:srgbClr val="7030A0"/>
              </a:solidFill>
              <a:latin typeface="Libre Baskerville"/>
              <a:ea typeface="Libre Baskerville"/>
              <a:cs typeface="Libre Baskerville"/>
              <a:sym typeface="Libre Baskerville"/>
            </a:endParaRPr>
          </a:p>
        </p:txBody>
      </p:sp>
      <p:sp>
        <p:nvSpPr>
          <p:cNvPr id="103" name="Google Shape;103;p13"/>
          <p:cNvSpPr txBox="1"/>
          <p:nvPr/>
        </p:nvSpPr>
        <p:spPr>
          <a:xfrm>
            <a:off x="4182057" y="2309441"/>
            <a:ext cx="1769609" cy="191985"/>
          </a:xfrm>
          <a:prstGeom prst="rect">
            <a:avLst/>
          </a:prstGeom>
          <a:solidFill>
            <a:schemeClr val="accent2">
              <a:lumMod val="20000"/>
              <a:lumOff val="80000"/>
            </a:schemeClr>
          </a:solidFill>
          <a:ln>
            <a:noFill/>
          </a:ln>
        </p:spPr>
        <p:txBody>
          <a:bodyPr spcFirstLastPara="1" wrap="square" lIns="22495" tIns="11244" rIns="22495" bIns="11244" anchor="t" anchorCtr="0">
            <a:spAutoFit/>
          </a:bodyPr>
          <a:lstStyle/>
          <a:p>
            <a:r>
              <a:rPr lang="en-US" sz="1100" b="1" dirty="0">
                <a:solidFill>
                  <a:srgbClr val="7030A0"/>
                </a:solidFill>
                <a:latin typeface="Libre Baskerville"/>
                <a:ea typeface="Libre Baskerville"/>
                <a:cs typeface="Libre Baskerville"/>
                <a:sym typeface="Libre Baskerville"/>
              </a:rPr>
              <a:t>Introduction</a:t>
            </a:r>
            <a:endParaRPr sz="1100" b="1" dirty="0">
              <a:solidFill>
                <a:srgbClr val="7030A0"/>
              </a:solidFill>
              <a:latin typeface="Libre Baskerville"/>
              <a:ea typeface="Libre Baskerville"/>
              <a:cs typeface="Libre Baskerville"/>
              <a:sym typeface="Libre Baskerville"/>
            </a:endParaRPr>
          </a:p>
        </p:txBody>
      </p:sp>
      <p:sp>
        <p:nvSpPr>
          <p:cNvPr id="106" name="Google Shape;106;p13"/>
          <p:cNvSpPr txBox="1"/>
          <p:nvPr/>
        </p:nvSpPr>
        <p:spPr>
          <a:xfrm>
            <a:off x="206450" y="4367837"/>
            <a:ext cx="2147628" cy="176596"/>
          </a:xfrm>
          <a:prstGeom prst="rect">
            <a:avLst/>
          </a:prstGeom>
          <a:noFill/>
          <a:ln>
            <a:noFill/>
          </a:ln>
        </p:spPr>
        <p:txBody>
          <a:bodyPr spcFirstLastPara="1" wrap="square" lIns="22495" tIns="11244" rIns="22495" bIns="11244" anchor="t" anchorCtr="0">
            <a:spAutoFit/>
          </a:bodyPr>
          <a:lstStyle/>
          <a:p>
            <a:r>
              <a:rPr lang="en-US" sz="1000" u="sng" dirty="0">
                <a:solidFill>
                  <a:srgbClr val="7030A0"/>
                </a:solidFill>
                <a:latin typeface="Libre Baskerville"/>
                <a:ea typeface="Libre Baskerville"/>
                <a:cs typeface="Libre Baskerville"/>
                <a:sym typeface="Libre Baskerville"/>
              </a:rPr>
              <a:t>Information Of GSE118553</a:t>
            </a:r>
            <a:endParaRPr sz="1000" u="sng" dirty="0">
              <a:solidFill>
                <a:srgbClr val="7030A0"/>
              </a:solidFill>
              <a:latin typeface="Libre Baskerville"/>
              <a:ea typeface="Libre Baskerville"/>
              <a:cs typeface="Libre Baskerville"/>
              <a:sym typeface="Libre Baskerville"/>
            </a:endParaRPr>
          </a:p>
        </p:txBody>
      </p:sp>
      <p:sp>
        <p:nvSpPr>
          <p:cNvPr id="107" name="Google Shape;107;p13"/>
          <p:cNvSpPr txBox="1"/>
          <p:nvPr/>
        </p:nvSpPr>
        <p:spPr>
          <a:xfrm>
            <a:off x="209234" y="7882999"/>
            <a:ext cx="1769609" cy="191985"/>
          </a:xfrm>
          <a:prstGeom prst="rect">
            <a:avLst/>
          </a:prstGeom>
          <a:solidFill>
            <a:schemeClr val="accent2">
              <a:lumMod val="20000"/>
              <a:lumOff val="80000"/>
            </a:schemeClr>
          </a:solidFill>
          <a:ln>
            <a:noFill/>
          </a:ln>
        </p:spPr>
        <p:txBody>
          <a:bodyPr spcFirstLastPara="1" wrap="square" lIns="22495" tIns="11244" rIns="22495" bIns="11244" anchor="t" anchorCtr="0">
            <a:spAutoFit/>
          </a:bodyPr>
          <a:lstStyle/>
          <a:p>
            <a:r>
              <a:rPr lang="en-US" sz="1100" b="1" dirty="0">
                <a:solidFill>
                  <a:srgbClr val="7030A0"/>
                </a:solidFill>
                <a:latin typeface="Libre Baskerville"/>
                <a:ea typeface="Libre Baskerville"/>
                <a:cs typeface="Libre Baskerville"/>
                <a:sym typeface="Libre Baskerville"/>
              </a:rPr>
              <a:t>Results</a:t>
            </a:r>
            <a:endParaRPr sz="1100" b="1" dirty="0">
              <a:solidFill>
                <a:srgbClr val="7030A0"/>
              </a:solidFill>
              <a:latin typeface="Libre Baskerville"/>
              <a:ea typeface="Libre Baskerville"/>
              <a:cs typeface="Libre Baskerville"/>
              <a:sym typeface="Libre Baskerville"/>
            </a:endParaRPr>
          </a:p>
        </p:txBody>
      </p:sp>
      <p:pic>
        <p:nvPicPr>
          <p:cNvPr id="108" name="Google Shape;108;p13"/>
          <p:cNvPicPr preferRelativeResize="0"/>
          <p:nvPr/>
        </p:nvPicPr>
        <p:blipFill rotWithShape="1">
          <a:blip r:embed="rId3">
            <a:alphaModFix/>
          </a:blip>
          <a:srcRect/>
          <a:stretch/>
        </p:blipFill>
        <p:spPr>
          <a:xfrm>
            <a:off x="133623" y="422267"/>
            <a:ext cx="1162366" cy="1124907"/>
          </a:xfrm>
          <a:prstGeom prst="rect">
            <a:avLst/>
          </a:prstGeom>
          <a:noFill/>
          <a:ln>
            <a:noFill/>
          </a:ln>
        </p:spPr>
      </p:pic>
      <p:sp>
        <p:nvSpPr>
          <p:cNvPr id="112" name="Google Shape;112;p13" descr="Pytorch, logo Icon in Vector Logo"/>
          <p:cNvSpPr/>
          <p:nvPr/>
        </p:nvSpPr>
        <p:spPr>
          <a:xfrm>
            <a:off x="38278" y="3474947"/>
            <a:ext cx="74995" cy="74995"/>
          </a:xfrm>
          <a:prstGeom prst="rect">
            <a:avLst/>
          </a:prstGeom>
          <a:noFill/>
          <a:ln>
            <a:noFill/>
          </a:ln>
        </p:spPr>
        <p:txBody>
          <a:bodyPr spcFirstLastPara="1" wrap="square" lIns="22495" tIns="11244" rIns="22495" bIns="11244" anchor="t" anchorCtr="0">
            <a:noAutofit/>
          </a:bodyPr>
          <a:lstStyle/>
          <a:p>
            <a:endParaRPr sz="422">
              <a:solidFill>
                <a:schemeClr val="dk1"/>
              </a:solidFill>
              <a:latin typeface="Times New Roman"/>
              <a:ea typeface="Times New Roman"/>
              <a:cs typeface="Times New Roman"/>
              <a:sym typeface="Times New Roman"/>
            </a:endParaRPr>
          </a:p>
        </p:txBody>
      </p:sp>
      <p:sp>
        <p:nvSpPr>
          <p:cNvPr id="114" name="Google Shape;114;p13"/>
          <p:cNvSpPr/>
          <p:nvPr/>
        </p:nvSpPr>
        <p:spPr>
          <a:xfrm>
            <a:off x="4097101" y="5457174"/>
            <a:ext cx="3793089" cy="1952099"/>
          </a:xfrm>
          <a:prstGeom prst="rect">
            <a:avLst/>
          </a:prstGeom>
          <a:solidFill>
            <a:schemeClr val="lt1"/>
          </a:solidFill>
          <a:ln>
            <a:noFill/>
          </a:ln>
        </p:spPr>
        <p:txBody>
          <a:bodyPr spcFirstLastPara="1" wrap="square" lIns="22495" tIns="11244" rIns="22495" bIns="11244" anchor="ctr" anchorCtr="0">
            <a:noAutofit/>
          </a:bodyPr>
          <a:lstStyle/>
          <a:p>
            <a:pPr algn="ctr"/>
            <a:endParaRPr sz="1574" dirty="0">
              <a:solidFill>
                <a:schemeClr val="dk1"/>
              </a:solidFill>
              <a:latin typeface="Times New Roman"/>
              <a:ea typeface="Times New Roman"/>
              <a:cs typeface="Times New Roman"/>
              <a:sym typeface="Times New Roman"/>
            </a:endParaRPr>
          </a:p>
        </p:txBody>
      </p:sp>
      <p:sp>
        <p:nvSpPr>
          <p:cNvPr id="115" name="Google Shape;115;p13"/>
          <p:cNvSpPr txBox="1"/>
          <p:nvPr/>
        </p:nvSpPr>
        <p:spPr>
          <a:xfrm>
            <a:off x="4182057" y="5537067"/>
            <a:ext cx="1293658" cy="191985"/>
          </a:xfrm>
          <a:prstGeom prst="rect">
            <a:avLst/>
          </a:prstGeom>
          <a:solidFill>
            <a:schemeClr val="accent2">
              <a:lumMod val="20000"/>
              <a:lumOff val="80000"/>
            </a:schemeClr>
          </a:solidFill>
          <a:ln>
            <a:noFill/>
          </a:ln>
        </p:spPr>
        <p:txBody>
          <a:bodyPr spcFirstLastPara="1" wrap="square" lIns="22495" tIns="11244" rIns="22495" bIns="11244" anchor="t" anchorCtr="0">
            <a:spAutoFit/>
          </a:bodyPr>
          <a:lstStyle/>
          <a:p>
            <a:r>
              <a:rPr lang="en-US" sz="1100" b="1" dirty="0">
                <a:solidFill>
                  <a:srgbClr val="7030A0"/>
                </a:solidFill>
                <a:latin typeface="Libre Baskerville"/>
                <a:ea typeface="Libre Baskerville"/>
                <a:cs typeface="Libre Baskerville"/>
                <a:sym typeface="Libre Baskerville"/>
              </a:rPr>
              <a:t>References</a:t>
            </a:r>
            <a:endParaRPr sz="1100" b="1" dirty="0">
              <a:solidFill>
                <a:srgbClr val="7030A0"/>
              </a:solidFill>
              <a:latin typeface="Libre Baskerville"/>
              <a:ea typeface="Libre Baskerville"/>
              <a:cs typeface="Libre Baskerville"/>
              <a:sym typeface="Libre Baskerville"/>
            </a:endParaRPr>
          </a:p>
        </p:txBody>
      </p:sp>
      <p:sp>
        <p:nvSpPr>
          <p:cNvPr id="117" name="Google Shape;117;p13"/>
          <p:cNvSpPr txBox="1"/>
          <p:nvPr/>
        </p:nvSpPr>
        <p:spPr>
          <a:xfrm>
            <a:off x="37019" y="2517402"/>
            <a:ext cx="3972823" cy="1899783"/>
          </a:xfrm>
          <a:prstGeom prst="rect">
            <a:avLst/>
          </a:prstGeom>
          <a:noFill/>
          <a:ln>
            <a:noFill/>
          </a:ln>
        </p:spPr>
        <p:txBody>
          <a:bodyPr spcFirstLastPara="1" wrap="square" lIns="22495" tIns="22495" rIns="22495" bIns="22495" numCol="1" anchor="t" anchorCtr="0">
            <a:spAutoFit/>
          </a:bodyPr>
          <a:lstStyle/>
          <a:p>
            <a:pPr marL="228600" marR="171450" algn="just" rtl="0">
              <a:spcBef>
                <a:spcPts val="600"/>
              </a:spcBef>
              <a:spcAft>
                <a:spcPts val="50"/>
              </a:spcAft>
            </a:pPr>
            <a:r>
              <a:rPr lang="en-US" sz="600" b="0" i="0" u="none" strike="noStrike" dirty="0">
                <a:solidFill>
                  <a:srgbClr val="000000"/>
                </a:solidFill>
                <a:effectLst/>
                <a:latin typeface="Libre Baskerville" panose="02000000000000000000" pitchFamily="2" charset="0"/>
              </a:rPr>
              <a:t>The purpose of this research is to focus on Alzheimer's disease, which is a neurodegenerative condition often caused due to progressive dysfunction of neurons. Specifically, this study has unraveled Alzheimer's pathology by gaining insights from the dataset GSE118553 from NCBI GEO DATA. These genes form communities that cause malfunctioning. The Dataset contains brain tissue data from 27 control, 33 </a:t>
            </a:r>
            <a:r>
              <a:rPr lang="en-US" sz="600" b="0" i="0" u="none" strike="noStrike" dirty="0" err="1">
                <a:solidFill>
                  <a:srgbClr val="000000"/>
                </a:solidFill>
                <a:effectLst/>
                <a:latin typeface="Libre Baskerville" panose="02000000000000000000" pitchFamily="2" charset="0"/>
              </a:rPr>
              <a:t>AsymAD</a:t>
            </a:r>
            <a:r>
              <a:rPr lang="en-US" sz="600" b="0" i="0" u="none" strike="noStrike" dirty="0">
                <a:solidFill>
                  <a:srgbClr val="000000"/>
                </a:solidFill>
                <a:effectLst/>
                <a:latin typeface="Libre Baskerville" panose="02000000000000000000" pitchFamily="2" charset="0"/>
              </a:rPr>
              <a:t>, and 52 Alzheimer subjects. Checked affected areas (entorhinal, temporal, frontal cortex) and spared tissue (cerebellum). Derived meaningful insights from the raw data. Utilizing the advanced data mining method Weighted Gene Co-expression Network (WGCNA) is used to infer the hub genes and their role in such diseases by using pairwise correlation between genes. Furthermore, this study has exploited Machine Learning algorithms to validate our results ensuring accuracy and effectiveness.</a:t>
            </a:r>
            <a:endParaRPr lang="en-US" sz="600" dirty="0">
              <a:latin typeface="Libre Baskerville" panose="02000000000000000000" pitchFamily="2" charset="0"/>
            </a:endParaRPr>
          </a:p>
          <a:p>
            <a:pPr marL="228600" marR="171450" algn="just" rtl="0">
              <a:spcBef>
                <a:spcPts val="600"/>
              </a:spcBef>
              <a:spcAft>
                <a:spcPts val="50"/>
              </a:spcAft>
            </a:pPr>
            <a:r>
              <a:rPr lang="en-US" sz="600" b="0" i="0" u="none" strike="noStrike" dirty="0">
                <a:solidFill>
                  <a:srgbClr val="000000"/>
                </a:solidFill>
                <a:effectLst/>
                <a:latin typeface="Libre Baskerville" panose="02000000000000000000" pitchFamily="2" charset="0"/>
              </a:rPr>
              <a:t>Overall, our research has uncovered novel genes that may be involved in the pathogenesis of Alzheimer's offering prospects in recognition of AD biomarkers and therapeutic targets. The study discovers the application of Machine Learning algorithms within the domain of bioinformatics. This discovery will facilitate the scientific community to produce more efficacious treatments for neurodegenerative disorders.</a:t>
            </a:r>
            <a:endParaRPr lang="en-US" sz="600" b="0" dirty="0">
              <a:effectLst/>
              <a:latin typeface="Libre Baskerville" panose="02000000000000000000" pitchFamily="2" charset="0"/>
            </a:endParaRPr>
          </a:p>
          <a:p>
            <a:pPr>
              <a:spcAft>
                <a:spcPts val="50"/>
              </a:spcAft>
            </a:pPr>
            <a:br>
              <a:rPr lang="en-US" sz="600" dirty="0">
                <a:latin typeface="Libre Baskerville" panose="02000000000000000000" pitchFamily="2" charset="0"/>
              </a:rPr>
            </a:br>
            <a:endParaRPr lang="en-US" sz="600" dirty="0">
              <a:latin typeface="Libre Baskerville" panose="02000000000000000000" pitchFamily="2" charset="0"/>
              <a:ea typeface="Libre Baskerville"/>
              <a:cs typeface="Libre Baskerville"/>
              <a:sym typeface="Libre Baskerville"/>
            </a:endParaRPr>
          </a:p>
        </p:txBody>
      </p:sp>
      <p:sp>
        <p:nvSpPr>
          <p:cNvPr id="118" name="Google Shape;118;p13"/>
          <p:cNvSpPr txBox="1"/>
          <p:nvPr/>
        </p:nvSpPr>
        <p:spPr>
          <a:xfrm>
            <a:off x="3917368" y="2545783"/>
            <a:ext cx="4075497" cy="3015473"/>
          </a:xfrm>
          <a:prstGeom prst="rect">
            <a:avLst/>
          </a:prstGeom>
          <a:noFill/>
          <a:ln>
            <a:noFill/>
          </a:ln>
        </p:spPr>
        <p:txBody>
          <a:bodyPr spcFirstLastPara="1" wrap="square" lIns="22495" tIns="22495" rIns="22495" bIns="22495" anchor="t" anchorCtr="0">
            <a:spAutoFit/>
          </a:bodyPr>
          <a:lstStyle/>
          <a:p>
            <a:pPr marL="285750" marR="171450" algn="just" rtl="0">
              <a:spcBef>
                <a:spcPts val="300"/>
              </a:spcBef>
              <a:spcAft>
                <a:spcPts val="300"/>
              </a:spcAft>
            </a:pPr>
            <a:r>
              <a:rPr lang="en-US" sz="600" b="0" i="0" u="none" strike="noStrike" dirty="0">
                <a:solidFill>
                  <a:srgbClr val="000000"/>
                </a:solidFill>
                <a:effectLst/>
                <a:latin typeface="Libre Baskerville" panose="02000000000000000000" pitchFamily="2" charset="0"/>
              </a:rPr>
              <a:t>Neurodegenerative diseases are chronic brain conditions when the neurons start to degenerate gradually due to abnormal accumulation and misfolding of specific proteins. Neurodegenerative diseases cause memory loss and behavioral abnormalities. The degeneration of neurons leads to neuronal damage and causes memory loss in the patient at different stages. Neurodegenerative disease syndrome includes Alzheimer's disease, Parkinson's disease, and Huntington's disease.</a:t>
            </a:r>
            <a:endParaRPr lang="en-US" sz="600" b="0" dirty="0">
              <a:effectLst/>
              <a:latin typeface="Libre Baskerville" panose="02000000000000000000" pitchFamily="2" charset="0"/>
            </a:endParaRPr>
          </a:p>
          <a:p>
            <a:pPr marL="285750" marR="171450" algn="just" rtl="0">
              <a:spcBef>
                <a:spcPts val="300"/>
              </a:spcBef>
              <a:spcAft>
                <a:spcPts val="300"/>
              </a:spcAft>
            </a:pPr>
            <a:r>
              <a:rPr lang="en-US" sz="600" b="0" i="0" u="none" strike="noStrike" dirty="0">
                <a:solidFill>
                  <a:srgbClr val="000000"/>
                </a:solidFill>
                <a:effectLst/>
                <a:latin typeface="Libre Baskerville" panose="02000000000000000000" pitchFamily="2" charset="0"/>
              </a:rPr>
              <a:t>Neurodegenerative diseases pose significant challenges, causing a gradual decline in brain function and ultimately leading to neuronal death. Among these conditions, Alzheimer's disease (AD) stands as a prominent example, affecting millions globally.</a:t>
            </a:r>
            <a:endParaRPr lang="en-US" sz="600" b="0" dirty="0">
              <a:effectLst/>
              <a:latin typeface="Libre Baskerville" panose="02000000000000000000" pitchFamily="2" charset="0"/>
            </a:endParaRPr>
          </a:p>
          <a:p>
            <a:pPr marL="285750" marR="171450" algn="just" rtl="0">
              <a:spcBef>
                <a:spcPts val="300"/>
              </a:spcBef>
              <a:spcAft>
                <a:spcPts val="300"/>
              </a:spcAft>
            </a:pPr>
            <a:r>
              <a:rPr lang="en-US" sz="600" b="0" i="0" u="none" strike="noStrike" dirty="0">
                <a:solidFill>
                  <a:srgbClr val="000000"/>
                </a:solidFill>
                <a:effectLst/>
                <a:latin typeface="Libre Baskerville" panose="02000000000000000000" pitchFamily="2" charset="0"/>
              </a:rPr>
              <a:t>Recent research in the domain of neuroscience has discovered some factors that potentially cause the pathogenesis of neurodegenerative disease, especially Alzheimer's. One of the research hypotheses suggests that the mental levels of deregulation in the brain may play a very vital role in the development of neurodegenerative disorders. This hypothesis is supported by the observation of amyloid aggregation and oxidative stress, both of which are pathological factors associated with the disease. To further investigate the matter, our study will focus on identifying the genes working together that govern the pathogenesis of the disease. </a:t>
            </a:r>
            <a:endParaRPr lang="en-US" sz="600" b="0" dirty="0">
              <a:effectLst/>
              <a:latin typeface="Libre Baskerville" panose="02000000000000000000" pitchFamily="2" charset="0"/>
            </a:endParaRPr>
          </a:p>
          <a:p>
            <a:pPr marL="285750" marR="171450" algn="just" rtl="0">
              <a:spcBef>
                <a:spcPts val="300"/>
              </a:spcBef>
              <a:spcAft>
                <a:spcPts val="300"/>
              </a:spcAft>
            </a:pPr>
            <a:r>
              <a:rPr lang="en-US" sz="600" b="0" i="0" u="none" strike="noStrike" dirty="0">
                <a:solidFill>
                  <a:srgbClr val="000000"/>
                </a:solidFill>
                <a:effectLst/>
                <a:latin typeface="Libre Baskerville" panose="02000000000000000000" pitchFamily="2" charset="0"/>
              </a:rPr>
              <a:t>Our study focuses on leveraging such tools to investigate the genetic basis of Alzheimer's disease, especially by examining the </a:t>
            </a:r>
            <a:r>
              <a:rPr lang="en-US" sz="600" b="0" i="0" u="sng" strike="noStrike" dirty="0">
                <a:solidFill>
                  <a:srgbClr val="1155CC"/>
                </a:solidFill>
                <a:effectLst/>
                <a:latin typeface="Libre Baskerville" panose="02000000000000000000" pitchFamily="2" charset="0"/>
                <a:hlinkClick r:id="rId4"/>
              </a:rPr>
              <a:t>GSE118553 </a:t>
            </a:r>
            <a:r>
              <a:rPr lang="en-US" sz="600" b="0" i="0" u="none" strike="noStrike" dirty="0">
                <a:solidFill>
                  <a:srgbClr val="000000"/>
                </a:solidFill>
                <a:effectLst/>
                <a:latin typeface="Libre Baskerville" panose="02000000000000000000" pitchFamily="2" charset="0"/>
              </a:rPr>
              <a:t>dataset. This dataset contains genetic information from brain samples of healthy individuals, those with early-stage AD that is AsymAD, and those diagnosed with Alzheimer's.</a:t>
            </a:r>
            <a:endParaRPr lang="en-US" sz="600" b="0" dirty="0">
              <a:effectLst/>
              <a:latin typeface="Libre Baskerville" panose="02000000000000000000" pitchFamily="2" charset="0"/>
            </a:endParaRPr>
          </a:p>
          <a:p>
            <a:pPr marL="285750" marR="171450" algn="just" rtl="0">
              <a:spcBef>
                <a:spcPts val="300"/>
              </a:spcBef>
              <a:spcAft>
                <a:spcPts val="300"/>
              </a:spcAft>
            </a:pPr>
            <a:r>
              <a:rPr lang="en-US" sz="600" b="0" i="0" u="none" strike="noStrike" dirty="0">
                <a:solidFill>
                  <a:srgbClr val="000000"/>
                </a:solidFill>
                <a:effectLst/>
                <a:latin typeface="Libre Baskerville" panose="02000000000000000000" pitchFamily="2" charset="0"/>
              </a:rPr>
              <a:t>Our approach employs Weighted Gene Co-expression Network Analysis (WGCNA).To ensure the reliability of our findings, we also utilize machine learning algorithms. By integrating these methods, our research aims to deepen our understanding of Alzheimer's disease, identify potential biomarkers for early diagnosis, and uncover new therapeutic targets. </a:t>
            </a:r>
            <a:endParaRPr lang="en-US" sz="600" b="0" dirty="0">
              <a:effectLst/>
              <a:latin typeface="Libre Baskerville" panose="02000000000000000000" pitchFamily="2" charset="0"/>
            </a:endParaRPr>
          </a:p>
          <a:p>
            <a:br>
              <a:rPr lang="en-US" sz="600" dirty="0">
                <a:latin typeface="Libre Baskerville" panose="02000000000000000000" pitchFamily="2" charset="0"/>
              </a:rPr>
            </a:br>
            <a:endParaRPr sz="600" dirty="0">
              <a:latin typeface="Libre Baskerville" panose="02000000000000000000" pitchFamily="2" charset="0"/>
              <a:ea typeface="Libre Baskerville"/>
              <a:cs typeface="Libre Baskerville"/>
              <a:sym typeface="Libre Baskerville"/>
            </a:endParaRPr>
          </a:p>
        </p:txBody>
      </p:sp>
      <p:sp>
        <p:nvSpPr>
          <p:cNvPr id="119" name="Google Shape;119;p13"/>
          <p:cNvSpPr txBox="1"/>
          <p:nvPr/>
        </p:nvSpPr>
        <p:spPr>
          <a:xfrm>
            <a:off x="3963881" y="5787132"/>
            <a:ext cx="3826257" cy="1615090"/>
          </a:xfrm>
          <a:prstGeom prst="rect">
            <a:avLst/>
          </a:prstGeom>
          <a:noFill/>
          <a:ln>
            <a:noFill/>
          </a:ln>
        </p:spPr>
        <p:txBody>
          <a:bodyPr spcFirstLastPara="1" wrap="square" lIns="22495" tIns="22495" rIns="22495" bIns="22495" anchor="t" anchorCtr="0">
            <a:spAutoFit/>
          </a:bodyPr>
          <a:lstStyle/>
          <a:p>
            <a:pPr marL="171450" marR="19050" algn="just" rtl="0">
              <a:spcBef>
                <a:spcPts val="0"/>
              </a:spcBef>
              <a:spcAft>
                <a:spcPts val="0"/>
              </a:spcAft>
            </a:pPr>
            <a:r>
              <a:rPr lang="en-US" sz="600" b="1" i="1" u="none" strike="noStrike" dirty="0">
                <a:solidFill>
                  <a:srgbClr val="000000"/>
                </a:solidFill>
                <a:effectLst/>
                <a:latin typeface="Libre Baskerville" panose="02000000000000000000" pitchFamily="2" charset="0"/>
              </a:rPr>
              <a:t>[1]</a:t>
            </a:r>
            <a:r>
              <a:rPr lang="en-US" sz="600" b="0" i="1" u="none" strike="noStrike" dirty="0">
                <a:solidFill>
                  <a:srgbClr val="000000"/>
                </a:solidFill>
                <a:effectLst/>
                <a:latin typeface="Libre Baskerville" panose="02000000000000000000" pitchFamily="2" charset="0"/>
              </a:rPr>
              <a:t> Y. Lagisetty et al., “Identification of risk genes for Alzheimer’s disease by gene embedding,” Cell Genomics, vol. 2, no. 9, p. 100162, Sep. 2022, doi: 10.1016/j.xgen.2022.100162.</a:t>
            </a:r>
            <a:endParaRPr lang="en-US" sz="600" b="0" dirty="0">
              <a:effectLst/>
              <a:latin typeface="Libre Baskerville" panose="02000000000000000000" pitchFamily="2" charset="0"/>
            </a:endParaRPr>
          </a:p>
          <a:p>
            <a:pPr marL="171450" marR="19050" algn="just" rtl="0">
              <a:spcBef>
                <a:spcPts val="0"/>
              </a:spcBef>
              <a:spcAft>
                <a:spcPts val="0"/>
              </a:spcAft>
              <a:tabLst>
                <a:tab pos="573088" algn="l"/>
              </a:tabLst>
            </a:pPr>
            <a:br>
              <a:rPr lang="en-US" sz="600" b="0" dirty="0">
                <a:effectLst/>
                <a:latin typeface="Libre Baskerville" panose="02000000000000000000" pitchFamily="2" charset="0"/>
              </a:rPr>
            </a:br>
            <a:r>
              <a:rPr lang="en-US" sz="600" b="1" i="1" u="none" strike="noStrike" dirty="0">
                <a:solidFill>
                  <a:srgbClr val="000000"/>
                </a:solidFill>
                <a:effectLst/>
                <a:latin typeface="Libre Baskerville" panose="02000000000000000000" pitchFamily="2" charset="0"/>
              </a:rPr>
              <a:t>[2]</a:t>
            </a:r>
            <a:r>
              <a:rPr lang="en-US" sz="600" b="0" i="1" u="none" strike="noStrike" dirty="0">
                <a:solidFill>
                  <a:srgbClr val="000000"/>
                </a:solidFill>
                <a:effectLst/>
                <a:latin typeface="Libre Baskerville" panose="02000000000000000000" pitchFamily="2" charset="0"/>
              </a:rPr>
              <a:t> J. J. Palop, J. Chin, and L. Mucke, “A network dysfunction perspective on neurodegenerative diseases,” Nature, vol. 443, no. 7113, pp. 768–773, Oct. 2006, doi: 10.1038/nature05289.</a:t>
            </a:r>
            <a:endParaRPr lang="en-US" sz="600" b="0" dirty="0">
              <a:effectLst/>
              <a:latin typeface="Libre Baskerville" panose="02000000000000000000" pitchFamily="2" charset="0"/>
            </a:endParaRPr>
          </a:p>
          <a:p>
            <a:pPr marL="171450" marR="19050" algn="just" rtl="0">
              <a:spcBef>
                <a:spcPts val="0"/>
              </a:spcBef>
              <a:spcAft>
                <a:spcPts val="0"/>
              </a:spcAft>
              <a:tabLst>
                <a:tab pos="573088" algn="l"/>
              </a:tabLst>
            </a:pPr>
            <a:br>
              <a:rPr lang="en-US" sz="600" b="0" dirty="0">
                <a:effectLst/>
                <a:latin typeface="Libre Baskerville" panose="02000000000000000000" pitchFamily="2" charset="0"/>
              </a:rPr>
            </a:br>
            <a:r>
              <a:rPr lang="en-US" sz="600" b="1" i="1" u="none" strike="noStrike" dirty="0">
                <a:solidFill>
                  <a:srgbClr val="000000"/>
                </a:solidFill>
                <a:effectLst/>
                <a:latin typeface="Libre Baskerville" panose="02000000000000000000" pitchFamily="2" charset="0"/>
              </a:rPr>
              <a:t>[3]</a:t>
            </a:r>
            <a:r>
              <a:rPr lang="en-US" sz="600" b="0" i="1" u="none" strike="noStrike" dirty="0">
                <a:solidFill>
                  <a:srgbClr val="000000"/>
                </a:solidFill>
                <a:effectLst/>
                <a:latin typeface="Libre Baskerville" panose="02000000000000000000" pitchFamily="2" charset="0"/>
              </a:rPr>
              <a:t> G. G. Kovacs, “Concepts and classification of neurodegenerative diseases,” in Handbook of Clinical Neurology, 2018, pp. 301–307. doi: 10.1016/b978-0-12-802395-2.00021-3.</a:t>
            </a:r>
            <a:endParaRPr lang="en-US" sz="600" b="0" dirty="0">
              <a:effectLst/>
              <a:latin typeface="Libre Baskerville" panose="02000000000000000000" pitchFamily="2" charset="0"/>
            </a:endParaRPr>
          </a:p>
          <a:p>
            <a:pPr marL="171450" marR="19050" algn="just" rtl="0">
              <a:spcBef>
                <a:spcPts val="0"/>
              </a:spcBef>
              <a:spcAft>
                <a:spcPts val="0"/>
              </a:spcAft>
              <a:tabLst>
                <a:tab pos="573088" algn="l"/>
              </a:tabLst>
            </a:pPr>
            <a:br>
              <a:rPr lang="en-US" sz="600" b="0" dirty="0">
                <a:effectLst/>
                <a:latin typeface="Libre Baskerville" panose="02000000000000000000" pitchFamily="2" charset="0"/>
              </a:rPr>
            </a:br>
            <a:r>
              <a:rPr lang="en-US" sz="600" b="1" i="1" u="none" strike="noStrike" dirty="0">
                <a:solidFill>
                  <a:srgbClr val="000000"/>
                </a:solidFill>
                <a:effectLst/>
                <a:latin typeface="Libre Baskerville" panose="02000000000000000000" pitchFamily="2" charset="0"/>
              </a:rPr>
              <a:t>[4]</a:t>
            </a:r>
            <a:r>
              <a:rPr lang="en-US" sz="600" b="0" i="1" u="none" strike="noStrike" dirty="0">
                <a:solidFill>
                  <a:srgbClr val="000000"/>
                </a:solidFill>
                <a:effectLst/>
                <a:latin typeface="Libre Baskerville" panose="02000000000000000000" pitchFamily="2" charset="0"/>
              </a:rPr>
              <a:t> M. A. Myszczynska et al., “Applications of machine learning to diagnosis and treatment of neurodegenerative diseases,” Nature Reviews Neurology, vol. 16, no. 8, pp. 440–456, Jul. 2020, doi: 10.1038/s41582-020-0377-8.</a:t>
            </a:r>
            <a:endParaRPr lang="en-US" sz="600" b="0" dirty="0">
              <a:effectLst/>
              <a:latin typeface="Libre Baskerville" panose="02000000000000000000" pitchFamily="2" charset="0"/>
            </a:endParaRPr>
          </a:p>
          <a:p>
            <a:pPr marL="171450" marR="19050" algn="just" rtl="0">
              <a:spcBef>
                <a:spcPts val="0"/>
              </a:spcBef>
              <a:spcAft>
                <a:spcPts val="0"/>
              </a:spcAft>
              <a:tabLst>
                <a:tab pos="573088" algn="l"/>
              </a:tabLst>
            </a:pPr>
            <a:br>
              <a:rPr lang="en-US" sz="600" b="0" dirty="0">
                <a:effectLst/>
                <a:latin typeface="Libre Baskerville" panose="02000000000000000000" pitchFamily="2" charset="0"/>
              </a:rPr>
            </a:br>
            <a:r>
              <a:rPr lang="en-US" sz="600" b="1" i="1" u="none" strike="noStrike" dirty="0">
                <a:solidFill>
                  <a:srgbClr val="000000"/>
                </a:solidFill>
                <a:effectLst/>
                <a:latin typeface="Libre Baskerville" panose="02000000000000000000" pitchFamily="2" charset="0"/>
              </a:rPr>
              <a:t>[5]</a:t>
            </a:r>
            <a:r>
              <a:rPr lang="en-US" sz="600" b="0" i="1" u="none" strike="noStrike" dirty="0">
                <a:solidFill>
                  <a:srgbClr val="000000"/>
                </a:solidFill>
                <a:effectLst/>
                <a:latin typeface="Libre Baskerville" panose="02000000000000000000" pitchFamily="2" charset="0"/>
              </a:rPr>
              <a:t> W. Mandemakers, V. A. Morais, and B. De Strooper, “A cell biological perspective on mitochondrial dysfunction in Parkinson disease and other neurodegenerative diseases,” Journal of Cell Science, vol. 120, no. 10, pp. 1707–1716, May 2007, doi: 10.1242/jcs.03443.</a:t>
            </a:r>
            <a:endParaRPr lang="en-US" sz="600" b="0" dirty="0">
              <a:effectLst/>
              <a:latin typeface="Libre Baskerville" panose="02000000000000000000" pitchFamily="2" charset="0"/>
            </a:endParaRPr>
          </a:p>
          <a:p>
            <a:pPr marL="171450" marR="19050" indent="-171450" algn="just" rtl="0">
              <a:spcBef>
                <a:spcPts val="0"/>
              </a:spcBef>
              <a:spcAft>
                <a:spcPts val="0"/>
              </a:spcAft>
              <a:buFont typeface="Arial" panose="020B0604020202020204" pitchFamily="34" charset="0"/>
              <a:buChar char="•"/>
            </a:pPr>
            <a:endParaRPr sz="600" dirty="0">
              <a:latin typeface="Libre Baskerville" panose="02000000000000000000" pitchFamily="2" charset="0"/>
              <a:ea typeface="Libre Baskerville"/>
              <a:cs typeface="Libre Baskerville"/>
              <a:sym typeface="Libre Baskerville"/>
            </a:endParaRPr>
          </a:p>
        </p:txBody>
      </p:sp>
      <p:graphicFrame>
        <p:nvGraphicFramePr>
          <p:cNvPr id="4" name="Table 3">
            <a:extLst>
              <a:ext uri="{FF2B5EF4-FFF2-40B4-BE49-F238E27FC236}">
                <a16:creationId xmlns:a16="http://schemas.microsoft.com/office/drawing/2014/main" id="{2D771722-56C6-FE0B-4626-ECE41AC56DAF}"/>
              </a:ext>
            </a:extLst>
          </p:cNvPr>
          <p:cNvGraphicFramePr>
            <a:graphicFrameLocks noGrp="1"/>
          </p:cNvGraphicFramePr>
          <p:nvPr>
            <p:extLst>
              <p:ext uri="{D42A27DB-BD31-4B8C-83A1-F6EECF244321}">
                <p14:modId xmlns:p14="http://schemas.microsoft.com/office/powerpoint/2010/main" val="4275832847"/>
              </p:ext>
            </p:extLst>
          </p:nvPr>
        </p:nvGraphicFramePr>
        <p:xfrm>
          <a:off x="1045671" y="1701834"/>
          <a:ext cx="6216774" cy="467720"/>
        </p:xfrm>
        <a:graphic>
          <a:graphicData uri="http://schemas.openxmlformats.org/drawingml/2006/table">
            <a:tbl>
              <a:tblPr firstRow="1" bandRow="1">
                <a:tableStyleId>{8EC20E35-A176-4012-BC5E-935CFFF8708E}</a:tableStyleId>
              </a:tblPr>
              <a:tblGrid>
                <a:gridCol w="2072258">
                  <a:extLst>
                    <a:ext uri="{9D8B030D-6E8A-4147-A177-3AD203B41FA5}">
                      <a16:colId xmlns:a16="http://schemas.microsoft.com/office/drawing/2014/main" val="2312439175"/>
                    </a:ext>
                  </a:extLst>
                </a:gridCol>
                <a:gridCol w="2072258">
                  <a:extLst>
                    <a:ext uri="{9D8B030D-6E8A-4147-A177-3AD203B41FA5}">
                      <a16:colId xmlns:a16="http://schemas.microsoft.com/office/drawing/2014/main" val="3214382076"/>
                    </a:ext>
                  </a:extLst>
                </a:gridCol>
                <a:gridCol w="2072258">
                  <a:extLst>
                    <a:ext uri="{9D8B030D-6E8A-4147-A177-3AD203B41FA5}">
                      <a16:colId xmlns:a16="http://schemas.microsoft.com/office/drawing/2014/main" val="1822672541"/>
                    </a:ext>
                  </a:extLst>
                </a:gridCol>
              </a:tblGrid>
              <a:tr h="233860">
                <a:tc>
                  <a:txBody>
                    <a:bodyPr/>
                    <a:lstStyle/>
                    <a:p>
                      <a:pPr algn="ctr"/>
                      <a:r>
                        <a:rPr lang="en-US" sz="900" dirty="0">
                          <a:solidFill>
                            <a:schemeClr val="accent2">
                              <a:lumMod val="75000"/>
                            </a:schemeClr>
                          </a:solidFill>
                          <a:latin typeface="Libre Baskerville" panose="02000000000000000000" pitchFamily="2" charset="0"/>
                        </a:rPr>
                        <a:t>Robaisha Masood</a:t>
                      </a:r>
                      <a:endParaRPr lang="x-none" sz="900" dirty="0">
                        <a:solidFill>
                          <a:schemeClr val="accent2">
                            <a:lumMod val="75000"/>
                          </a:schemeClr>
                        </a:solidFill>
                        <a:latin typeface="Libre Baskerville" panose="02000000000000000000" pitchFamily="2" charset="0"/>
                      </a:endParaRPr>
                    </a:p>
                  </a:txBody>
                  <a:tcPr>
                    <a:lnL>
                      <a:noFill/>
                    </a:lnL>
                    <a:lnR>
                      <a:noFill/>
                    </a:lnR>
                    <a:lnT w="25400" cmpd="sng">
                      <a:noFill/>
                    </a:lnT>
                    <a:lnB w="25400" cmpd="sng">
                      <a:noFill/>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ibre Baskerville" panose="02000000000000000000" pitchFamily="2" charset="0"/>
                        </a:rPr>
                        <a:t>Noor Afshan</a:t>
                      </a:r>
                      <a:endParaRPr lang="x-none" sz="900" dirty="0">
                        <a:solidFill>
                          <a:schemeClr val="accent2">
                            <a:lumMod val="75000"/>
                          </a:schemeClr>
                        </a:solidFill>
                        <a:latin typeface="Libre Baskerville" panose="02000000000000000000" pitchFamily="2" charset="0"/>
                      </a:endParaRPr>
                    </a:p>
                  </a:txBody>
                  <a:tcPr>
                    <a:lnL>
                      <a:noFill/>
                    </a:lnL>
                    <a:lnR>
                      <a:noFill/>
                    </a:lnR>
                    <a:lnT w="25400" cmpd="sng">
                      <a:noFill/>
                    </a:lnT>
                    <a:lnB w="25400" cmpd="sng">
                      <a:noFill/>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ibre Baskerville" panose="02000000000000000000" pitchFamily="2" charset="0"/>
                        </a:rPr>
                        <a:t>Hira Tahir</a:t>
                      </a:r>
                      <a:endParaRPr lang="x-none" sz="900" dirty="0">
                        <a:solidFill>
                          <a:schemeClr val="accent2">
                            <a:lumMod val="75000"/>
                          </a:schemeClr>
                        </a:solidFill>
                        <a:latin typeface="Libre Baskerville" panose="02000000000000000000" pitchFamily="2" charset="0"/>
                      </a:endParaRPr>
                    </a:p>
                  </a:txBody>
                  <a:tcPr>
                    <a:lnL>
                      <a:noFill/>
                    </a:lnL>
                    <a:lnR>
                      <a:noFill/>
                    </a:lnR>
                    <a:lnT w="25400" cmpd="sng">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8564851"/>
                  </a:ext>
                </a:extLst>
              </a:tr>
              <a:tr h="233860">
                <a:tc>
                  <a:txBody>
                    <a:bodyPr/>
                    <a:lstStyle/>
                    <a:p>
                      <a:pPr algn="ctr"/>
                      <a:r>
                        <a:rPr lang="en-US" sz="900" b="1" dirty="0">
                          <a:solidFill>
                            <a:schemeClr val="accent2">
                              <a:lumMod val="75000"/>
                            </a:schemeClr>
                          </a:solidFill>
                          <a:latin typeface="Libre Baskerville" panose="02000000000000000000" pitchFamily="2" charset="0"/>
                        </a:rPr>
                        <a:t>20K-0390</a:t>
                      </a:r>
                      <a:endParaRPr lang="x-none" sz="900" b="1" dirty="0">
                        <a:solidFill>
                          <a:schemeClr val="accent2">
                            <a:lumMod val="75000"/>
                          </a:schemeClr>
                        </a:solidFill>
                        <a:latin typeface="Libre Baskerville" panose="02000000000000000000" pitchFamily="2" charset="0"/>
                      </a:endParaRPr>
                    </a:p>
                  </a:txBody>
                  <a:tcPr>
                    <a:lnL>
                      <a:noFill/>
                    </a:lnL>
                    <a:lnR>
                      <a:noFill/>
                    </a:lnR>
                    <a:lnT w="25400" cmpd="sng">
                      <a:noFill/>
                    </a:lnT>
                    <a:lnB w="25400" cmpd="sng">
                      <a:noFill/>
                    </a:lnB>
                    <a:lnTlToBr w="12700" cmpd="sng">
                      <a:noFill/>
                      <a:prstDash val="solid"/>
                    </a:lnTlToBr>
                    <a:lnBlToTr w="12700" cmpd="sng">
                      <a:noFill/>
                      <a:prstDash val="solid"/>
                    </a:lnBlToTr>
                    <a:noFill/>
                  </a:tcPr>
                </a:tc>
                <a:tc>
                  <a:txBody>
                    <a:bodyPr/>
                    <a:lstStyle/>
                    <a:p>
                      <a:pPr algn="ctr"/>
                      <a:r>
                        <a:rPr lang="en-US" sz="900" b="1" dirty="0">
                          <a:solidFill>
                            <a:schemeClr val="accent2">
                              <a:lumMod val="75000"/>
                            </a:schemeClr>
                          </a:solidFill>
                          <a:latin typeface="Libre Baskerville" panose="02000000000000000000" pitchFamily="2" charset="0"/>
                        </a:rPr>
                        <a:t>20K-0266</a:t>
                      </a:r>
                      <a:endParaRPr lang="x-none" sz="900" b="1" dirty="0">
                        <a:solidFill>
                          <a:schemeClr val="accent2">
                            <a:lumMod val="75000"/>
                          </a:schemeClr>
                        </a:solidFill>
                        <a:latin typeface="Libre Baskerville" panose="02000000000000000000" pitchFamily="2" charset="0"/>
                      </a:endParaRPr>
                    </a:p>
                  </a:txBody>
                  <a:tcPr>
                    <a:lnL>
                      <a:noFill/>
                    </a:lnL>
                    <a:lnR>
                      <a:noFill/>
                    </a:lnR>
                    <a:lnT w="25400" cmpd="sng">
                      <a:noFill/>
                    </a:lnT>
                    <a:lnB w="25400" cmpd="sng">
                      <a:noFill/>
                    </a:lnB>
                    <a:lnTlToBr w="12700" cmpd="sng">
                      <a:noFill/>
                      <a:prstDash val="solid"/>
                    </a:lnTlToBr>
                    <a:lnBlToTr w="12700" cmpd="sng">
                      <a:noFill/>
                      <a:prstDash val="solid"/>
                    </a:lnBlToTr>
                    <a:noFill/>
                  </a:tcPr>
                </a:tc>
                <a:tc>
                  <a:txBody>
                    <a:bodyPr/>
                    <a:lstStyle/>
                    <a:p>
                      <a:pPr algn="ctr"/>
                      <a:r>
                        <a:rPr lang="en-US" sz="900" b="1" dirty="0">
                          <a:solidFill>
                            <a:schemeClr val="accent2">
                              <a:lumMod val="75000"/>
                            </a:schemeClr>
                          </a:solidFill>
                          <a:latin typeface="Libre Baskerville" panose="02000000000000000000" pitchFamily="2" charset="0"/>
                        </a:rPr>
                        <a:t>20K-0374</a:t>
                      </a:r>
                      <a:endParaRPr lang="x-none" sz="900" b="1" dirty="0">
                        <a:solidFill>
                          <a:schemeClr val="accent2">
                            <a:lumMod val="75000"/>
                          </a:schemeClr>
                        </a:solidFill>
                        <a:latin typeface="Libre Baskerville" panose="02000000000000000000" pitchFamily="2" charset="0"/>
                      </a:endParaRPr>
                    </a:p>
                  </a:txBody>
                  <a:tcPr>
                    <a:lnL>
                      <a:noFill/>
                    </a:lnL>
                    <a:lnR>
                      <a:noFill/>
                    </a:lnR>
                    <a:lnT w="25400" cmpd="sng">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3520225"/>
                  </a:ext>
                </a:extLst>
              </a:tr>
            </a:tbl>
          </a:graphicData>
        </a:graphic>
      </p:graphicFrame>
      <p:sp>
        <p:nvSpPr>
          <p:cNvPr id="9" name="Rectangle 1">
            <a:extLst>
              <a:ext uri="{FF2B5EF4-FFF2-40B4-BE49-F238E27FC236}">
                <a16:creationId xmlns:a16="http://schemas.microsoft.com/office/drawing/2014/main" id="{8FD3FA88-549C-279F-E758-D6FF7E956D0B}"/>
              </a:ext>
            </a:extLst>
          </p:cNvPr>
          <p:cNvSpPr>
            <a:spLocks noChangeArrowheads="1"/>
          </p:cNvSpPr>
          <p:nvPr/>
        </p:nvSpPr>
        <p:spPr bwMode="auto">
          <a:xfrm>
            <a:off x="-1734512" y="5393605"/>
            <a:ext cx="373627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1. Information of GSE118553</a:t>
            </a:r>
            <a:endParaRPr kumimoji="0" lang="x-none" altLang="x-none"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x-none" altLang="x-none" sz="1800" b="0" i="0" u="none" strike="noStrike" cap="none" normalizeH="0" baseline="0" dirty="0">
                <a:ln>
                  <a:noFill/>
                </a:ln>
                <a:solidFill>
                  <a:schemeClr val="tx1"/>
                </a:solidFill>
                <a:effectLst/>
                <a:latin typeface="Arial" panose="020B0604020202020204" pitchFamily="34" charset="0"/>
              </a:rPr>
            </a:br>
            <a:endParaRPr kumimoji="0" lang="x-none" altLang="x-none" sz="1800" b="0" i="0" u="none" strike="noStrike" cap="none" normalizeH="0" baseline="0" dirty="0">
              <a:ln>
                <a:noFill/>
              </a:ln>
              <a:solidFill>
                <a:schemeClr val="tx1"/>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7C6E5B20-B8DE-2C97-6917-25F7221858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118" y="10205761"/>
            <a:ext cx="1956816" cy="197816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5604826-F228-D31D-8CFD-587F5E866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55" y="10681257"/>
            <a:ext cx="3125573" cy="150266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88AA24F5-25E4-4C4B-84AA-DEAAB39840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3612" y="8222393"/>
            <a:ext cx="2730822" cy="182531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656456E1-277A-DD38-7CA1-76B4F2B524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273" y="8217050"/>
            <a:ext cx="2193914" cy="191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7985" y="22673765"/>
            <a:ext cx="59003" cy="45719"/>
          </a:xfrm>
          <a:prstGeom prst="rect">
            <a:avLst/>
          </a:prstGeom>
        </p:spPr>
      </p:pic>
      <p:sp>
        <p:nvSpPr>
          <p:cNvPr id="2" name="Google Shape;109;p13"/>
          <p:cNvSpPr txBox="1"/>
          <p:nvPr/>
        </p:nvSpPr>
        <p:spPr>
          <a:xfrm>
            <a:off x="1365308" y="603864"/>
            <a:ext cx="6517638" cy="330484"/>
          </a:xfrm>
          <a:prstGeom prst="rect">
            <a:avLst/>
          </a:prstGeom>
          <a:noFill/>
          <a:ln>
            <a:noFill/>
          </a:ln>
        </p:spPr>
        <p:txBody>
          <a:bodyPr spcFirstLastPara="1" wrap="square" lIns="22495" tIns="11244" rIns="22495" bIns="11244" anchor="t" anchorCtr="0">
            <a:spAutoFit/>
          </a:bodyPr>
          <a:lstStyle/>
          <a:p>
            <a:r>
              <a:rPr lang="en-US" sz="2000" b="1" dirty="0">
                <a:solidFill>
                  <a:srgbClr val="7030A0"/>
                </a:solidFill>
                <a:latin typeface="Times New Roman"/>
                <a:ea typeface="Times New Roman"/>
                <a:cs typeface="Times New Roman"/>
                <a:sym typeface="Times New Roman"/>
              </a:rPr>
              <a:t> National University of Computer and Emerging Sciences</a:t>
            </a:r>
            <a:endParaRPr sz="900" dirty="0">
              <a:solidFill>
                <a:srgbClr val="7030A0"/>
              </a:solidFill>
              <a:latin typeface="Times New Roman"/>
              <a:ea typeface="Times New Roman"/>
              <a:cs typeface="Times New Roman"/>
              <a:sym typeface="Times New Roman"/>
            </a:endParaRPr>
          </a:p>
        </p:txBody>
      </p:sp>
      <p:sp>
        <p:nvSpPr>
          <p:cNvPr id="19" name="TextBox 18">
            <a:extLst>
              <a:ext uri="{FF2B5EF4-FFF2-40B4-BE49-F238E27FC236}">
                <a16:creationId xmlns:a16="http://schemas.microsoft.com/office/drawing/2014/main" id="{019642FE-748D-2098-4912-3F4D4AC6970B}"/>
              </a:ext>
            </a:extLst>
          </p:cNvPr>
          <p:cNvSpPr txBox="1"/>
          <p:nvPr/>
        </p:nvSpPr>
        <p:spPr>
          <a:xfrm>
            <a:off x="2794001" y="1452499"/>
            <a:ext cx="2451036" cy="253916"/>
          </a:xfrm>
          <a:prstGeom prst="rect">
            <a:avLst/>
          </a:prstGeom>
          <a:noFill/>
        </p:spPr>
        <p:txBody>
          <a:bodyPr wrap="square">
            <a:spAutoFit/>
          </a:bodyPr>
          <a:lstStyle/>
          <a:p>
            <a:r>
              <a:rPr lang="en-US" sz="1050" b="1" u="sng" dirty="0">
                <a:solidFill>
                  <a:srgbClr val="7030A0"/>
                </a:solidFill>
                <a:latin typeface="Libre Baskerville"/>
                <a:ea typeface="Libre Baskerville"/>
                <a:cs typeface="Libre Baskerville"/>
                <a:sym typeface="Libre Baskerville"/>
              </a:rPr>
              <a:t>Supervisor Mr. Shoaib Rauf</a:t>
            </a:r>
          </a:p>
        </p:txBody>
      </p:sp>
      <p:sp>
        <p:nvSpPr>
          <p:cNvPr id="26" name="Google Shape;100;p13"/>
          <p:cNvSpPr/>
          <p:nvPr/>
        </p:nvSpPr>
        <p:spPr>
          <a:xfrm>
            <a:off x="211641" y="4574796"/>
            <a:ext cx="3010354" cy="1474287"/>
          </a:xfrm>
          <a:prstGeom prst="rect">
            <a:avLst/>
          </a:prstGeom>
          <a:solidFill>
            <a:schemeClr val="lt1"/>
          </a:solidFill>
          <a:ln>
            <a:noFill/>
          </a:ln>
        </p:spPr>
        <p:txBody>
          <a:bodyPr spcFirstLastPara="1" wrap="square" lIns="22495" tIns="11244" rIns="22495" bIns="11244" anchor="ctr" anchorCtr="0">
            <a:noAutofit/>
          </a:bodyPr>
          <a:lstStyle/>
          <a:p>
            <a:pPr rtl="0">
              <a:spcBef>
                <a:spcPts val="0"/>
              </a:spcBef>
              <a:spcAft>
                <a:spcPts val="0"/>
              </a:spcAft>
            </a:pPr>
            <a:endParaRPr sz="450" dirty="0">
              <a:solidFill>
                <a:schemeClr val="dk1"/>
              </a:solidFill>
              <a:latin typeface="Libre Baskerville" panose="02000000000000000000" pitchFamily="2" charset="0"/>
              <a:ea typeface="Times New Roman"/>
              <a:cs typeface="Times New Roman"/>
              <a:sym typeface="Times New Roman"/>
            </a:endParaRPr>
          </a:p>
        </p:txBody>
      </p:sp>
      <p:graphicFrame>
        <p:nvGraphicFramePr>
          <p:cNvPr id="22" name="Table 21">
            <a:extLst>
              <a:ext uri="{FF2B5EF4-FFF2-40B4-BE49-F238E27FC236}">
                <a16:creationId xmlns:a16="http://schemas.microsoft.com/office/drawing/2014/main" id="{72F31A51-E7ED-D82D-33C3-020AE6DFAB19}"/>
              </a:ext>
            </a:extLst>
          </p:cNvPr>
          <p:cNvGraphicFramePr>
            <a:graphicFrameLocks noGrp="1"/>
          </p:cNvGraphicFramePr>
          <p:nvPr>
            <p:extLst>
              <p:ext uri="{D42A27DB-BD31-4B8C-83A1-F6EECF244321}">
                <p14:modId xmlns:p14="http://schemas.microsoft.com/office/powerpoint/2010/main" val="2332524343"/>
              </p:ext>
            </p:extLst>
          </p:nvPr>
        </p:nvGraphicFramePr>
        <p:xfrm>
          <a:off x="253330" y="4726059"/>
          <a:ext cx="2889183" cy="1241063"/>
        </p:xfrm>
        <a:graphic>
          <a:graphicData uri="http://schemas.openxmlformats.org/drawingml/2006/table">
            <a:tbl>
              <a:tblPr/>
              <a:tblGrid>
                <a:gridCol w="1058760">
                  <a:extLst>
                    <a:ext uri="{9D8B030D-6E8A-4147-A177-3AD203B41FA5}">
                      <a16:colId xmlns:a16="http://schemas.microsoft.com/office/drawing/2014/main" val="468220405"/>
                    </a:ext>
                  </a:extLst>
                </a:gridCol>
                <a:gridCol w="578737">
                  <a:extLst>
                    <a:ext uri="{9D8B030D-6E8A-4147-A177-3AD203B41FA5}">
                      <a16:colId xmlns:a16="http://schemas.microsoft.com/office/drawing/2014/main" val="2467682679"/>
                    </a:ext>
                  </a:extLst>
                </a:gridCol>
                <a:gridCol w="605655">
                  <a:extLst>
                    <a:ext uri="{9D8B030D-6E8A-4147-A177-3AD203B41FA5}">
                      <a16:colId xmlns:a16="http://schemas.microsoft.com/office/drawing/2014/main" val="1864048876"/>
                    </a:ext>
                  </a:extLst>
                </a:gridCol>
                <a:gridCol w="646031">
                  <a:extLst>
                    <a:ext uri="{9D8B030D-6E8A-4147-A177-3AD203B41FA5}">
                      <a16:colId xmlns:a16="http://schemas.microsoft.com/office/drawing/2014/main" val="882816646"/>
                    </a:ext>
                  </a:extLst>
                </a:gridCol>
              </a:tblGrid>
              <a:tr h="228898">
                <a:tc>
                  <a:txBody>
                    <a:bodyPr/>
                    <a:lstStyle/>
                    <a:p>
                      <a:pPr algn="just" rtl="0" fontAlgn="t">
                        <a:spcBef>
                          <a:spcPts val="0"/>
                        </a:spcBef>
                        <a:spcAft>
                          <a:spcPts val="0"/>
                        </a:spcAft>
                      </a:pPr>
                      <a:r>
                        <a:rPr lang="en-US" sz="700" b="0" i="0" u="none" strike="noStrike" dirty="0">
                          <a:solidFill>
                            <a:srgbClr val="000000"/>
                          </a:solidFill>
                          <a:effectLst/>
                          <a:latin typeface="Arial" panose="020B0604020202020204" pitchFamily="34" charset="0"/>
                        </a:rPr>
                        <a:t>Sample Source</a:t>
                      </a:r>
                      <a:endParaRPr lang="en-US"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US" sz="700" b="0" i="0" u="none" strike="noStrike" dirty="0">
                          <a:solidFill>
                            <a:srgbClr val="000000"/>
                          </a:solidFill>
                          <a:effectLst/>
                          <a:latin typeface="Arial" panose="020B0604020202020204" pitchFamily="34" charset="0"/>
                        </a:rPr>
                        <a:t>AD</a:t>
                      </a:r>
                      <a:endParaRPr lang="en-US"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US" sz="700" b="0" i="0" u="none" strike="noStrike" dirty="0">
                          <a:solidFill>
                            <a:srgbClr val="000000"/>
                          </a:solidFill>
                          <a:effectLst/>
                          <a:latin typeface="Arial" panose="020B0604020202020204" pitchFamily="34" charset="0"/>
                        </a:rPr>
                        <a:t>Control</a:t>
                      </a:r>
                      <a:endParaRPr lang="en-US"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US" sz="700" b="0" i="0" u="none" strike="noStrike" dirty="0" err="1">
                          <a:solidFill>
                            <a:srgbClr val="000000"/>
                          </a:solidFill>
                          <a:effectLst/>
                          <a:latin typeface="Arial" panose="020B0604020202020204" pitchFamily="34" charset="0"/>
                        </a:rPr>
                        <a:t>AsymD</a:t>
                      </a:r>
                      <a:endParaRPr lang="en-US"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2513474"/>
                  </a:ext>
                </a:extLst>
              </a:tr>
              <a:tr h="228898">
                <a:tc>
                  <a:txBody>
                    <a:bodyPr/>
                    <a:lstStyle/>
                    <a:p>
                      <a:pPr algn="just" rtl="0" fontAlgn="t">
                        <a:spcBef>
                          <a:spcPts val="0"/>
                        </a:spcBef>
                        <a:spcAft>
                          <a:spcPts val="0"/>
                        </a:spcAft>
                      </a:pPr>
                      <a:r>
                        <a:rPr lang="en-US" sz="700" b="0" i="0" u="none" strike="noStrike" dirty="0">
                          <a:solidFill>
                            <a:srgbClr val="000000"/>
                          </a:solidFill>
                          <a:effectLst/>
                          <a:latin typeface="Arial" panose="020B0604020202020204" pitchFamily="34" charset="0"/>
                        </a:rPr>
                        <a:t>Temporal Cortex(TC)</a:t>
                      </a:r>
                      <a:endParaRPr lang="en-US"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52</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a:solidFill>
                            <a:srgbClr val="000000"/>
                          </a:solidFill>
                          <a:effectLst/>
                          <a:latin typeface="Arial" panose="020B0604020202020204" pitchFamily="34" charset="0"/>
                        </a:rPr>
                        <a:t>31</a:t>
                      </a:r>
                      <a:endParaRPr lang="x-none" sz="7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32</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6413739"/>
                  </a:ext>
                </a:extLst>
              </a:tr>
              <a:tr h="228898">
                <a:tc>
                  <a:txBody>
                    <a:bodyPr/>
                    <a:lstStyle/>
                    <a:p>
                      <a:pPr algn="just" rtl="0" fontAlgn="t">
                        <a:spcBef>
                          <a:spcPts val="0"/>
                        </a:spcBef>
                        <a:spcAft>
                          <a:spcPts val="0"/>
                        </a:spcAft>
                      </a:pPr>
                      <a:r>
                        <a:rPr lang="en-US" sz="700" b="0" i="0" u="none" strike="noStrike">
                          <a:solidFill>
                            <a:srgbClr val="000000"/>
                          </a:solidFill>
                          <a:effectLst/>
                          <a:latin typeface="Arial" panose="020B0604020202020204" pitchFamily="34" charset="0"/>
                        </a:rPr>
                        <a:t>Frontol Cortex(FC)</a:t>
                      </a:r>
                      <a:endParaRPr lang="en-US" sz="7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a:solidFill>
                            <a:srgbClr val="000000"/>
                          </a:solidFill>
                          <a:effectLst/>
                          <a:latin typeface="Arial" panose="020B0604020202020204" pitchFamily="34" charset="0"/>
                        </a:rPr>
                        <a:t>40</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23</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33</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750546"/>
                  </a:ext>
                </a:extLst>
              </a:tr>
              <a:tr h="306343">
                <a:tc>
                  <a:txBody>
                    <a:bodyPr/>
                    <a:lstStyle/>
                    <a:p>
                      <a:pPr algn="just" rtl="0" fontAlgn="t">
                        <a:spcBef>
                          <a:spcPts val="0"/>
                        </a:spcBef>
                        <a:spcAft>
                          <a:spcPts val="0"/>
                        </a:spcAft>
                      </a:pPr>
                      <a:r>
                        <a:rPr lang="en-US" sz="700" b="0" i="0" u="none" strike="noStrike" dirty="0">
                          <a:solidFill>
                            <a:srgbClr val="000000"/>
                          </a:solidFill>
                          <a:effectLst/>
                          <a:latin typeface="Arial" panose="020B0604020202020204" pitchFamily="34" charset="0"/>
                        </a:rPr>
                        <a:t>Entorhinal Cortex(EC)</a:t>
                      </a:r>
                      <a:endParaRPr lang="en-US"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a:solidFill>
                            <a:srgbClr val="000000"/>
                          </a:solidFill>
                          <a:effectLst/>
                          <a:latin typeface="Arial" panose="020B0604020202020204" pitchFamily="34" charset="0"/>
                        </a:rPr>
                        <a:t>37</a:t>
                      </a:r>
                      <a:endParaRPr lang="x-none" sz="7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24</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37</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079050"/>
                  </a:ext>
                </a:extLst>
              </a:tr>
              <a:tr h="228898">
                <a:tc>
                  <a:txBody>
                    <a:bodyPr/>
                    <a:lstStyle/>
                    <a:p>
                      <a:pPr algn="just" rtl="0" fontAlgn="t">
                        <a:spcBef>
                          <a:spcPts val="0"/>
                        </a:spcBef>
                        <a:spcAft>
                          <a:spcPts val="0"/>
                        </a:spcAft>
                      </a:pPr>
                      <a:r>
                        <a:rPr lang="en-US" sz="700" b="0" i="0" u="none" strike="noStrike">
                          <a:solidFill>
                            <a:srgbClr val="000000"/>
                          </a:solidFill>
                          <a:effectLst/>
                          <a:latin typeface="Arial" panose="020B0604020202020204" pitchFamily="34" charset="0"/>
                        </a:rPr>
                        <a:t>Cerebellum(CE)</a:t>
                      </a:r>
                      <a:endParaRPr lang="en-US" sz="7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a:solidFill>
                            <a:srgbClr val="000000"/>
                          </a:solidFill>
                          <a:effectLst/>
                          <a:latin typeface="Arial" panose="020B0604020202020204" pitchFamily="34" charset="0"/>
                        </a:rPr>
                        <a:t>38</a:t>
                      </a:r>
                      <a:endParaRPr lang="x-none" sz="7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22</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x-none" sz="700" b="0" i="0" u="none" strike="noStrike" dirty="0">
                          <a:solidFill>
                            <a:srgbClr val="000000"/>
                          </a:solidFill>
                          <a:effectLst/>
                          <a:latin typeface="Arial" panose="020B0604020202020204" pitchFamily="34" charset="0"/>
                        </a:rPr>
                        <a:t>32</a:t>
                      </a:r>
                      <a:endParaRPr lang="x-none" sz="7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9080121"/>
                  </a:ext>
                </a:extLst>
              </a:tr>
            </a:tbl>
          </a:graphicData>
        </a:graphic>
      </p:graphicFrame>
      <p:sp>
        <p:nvSpPr>
          <p:cNvPr id="29" name="TextBox 28">
            <a:extLst>
              <a:ext uri="{FF2B5EF4-FFF2-40B4-BE49-F238E27FC236}">
                <a16:creationId xmlns:a16="http://schemas.microsoft.com/office/drawing/2014/main" id="{E7492D1C-6090-4D1A-A5E4-18480902A50E}"/>
              </a:ext>
            </a:extLst>
          </p:cNvPr>
          <p:cNvSpPr txBox="1"/>
          <p:nvPr/>
        </p:nvSpPr>
        <p:spPr>
          <a:xfrm>
            <a:off x="133899" y="6208899"/>
            <a:ext cx="2363768" cy="261610"/>
          </a:xfrm>
          <a:prstGeom prst="rect">
            <a:avLst/>
          </a:prstGeom>
          <a:solidFill>
            <a:schemeClr val="accent2">
              <a:lumMod val="20000"/>
              <a:lumOff val="80000"/>
            </a:schemeClr>
          </a:solidFill>
        </p:spPr>
        <p:txBody>
          <a:bodyPr wrap="square">
            <a:spAutoFit/>
          </a:bodyPr>
          <a:lstStyle/>
          <a:p>
            <a:r>
              <a:rPr lang="en-US" sz="1100" b="1" dirty="0">
                <a:solidFill>
                  <a:srgbClr val="7030A0"/>
                </a:solidFill>
                <a:latin typeface="Libre Baskerville"/>
                <a:ea typeface="Libre Baskerville"/>
                <a:cs typeface="Libre Baskerville"/>
                <a:sym typeface="Libre Baskerville"/>
              </a:rPr>
              <a:t>Technologies</a:t>
            </a:r>
          </a:p>
        </p:txBody>
      </p:sp>
      <p:pic>
        <p:nvPicPr>
          <p:cNvPr id="38" name="Google Shape;133;p13"/>
          <p:cNvPicPr preferRelativeResize="0"/>
          <p:nvPr/>
        </p:nvPicPr>
        <p:blipFill>
          <a:blip r:embed="rId10">
            <a:alphaModFix/>
          </a:blip>
          <a:stretch>
            <a:fillRect/>
          </a:stretch>
        </p:blipFill>
        <p:spPr>
          <a:xfrm>
            <a:off x="1205993" y="7325120"/>
            <a:ext cx="731512" cy="212042"/>
          </a:xfrm>
          <a:prstGeom prst="rect">
            <a:avLst/>
          </a:prstGeom>
          <a:noFill/>
          <a:ln>
            <a:noFill/>
          </a:ln>
        </p:spPr>
      </p:pic>
      <p:pic>
        <p:nvPicPr>
          <p:cNvPr id="39" name="Picture 8" descr="Python logo and symbol, meaning, history,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117" y="7168223"/>
            <a:ext cx="694614" cy="43413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3330" y="6554780"/>
            <a:ext cx="501716" cy="388761"/>
          </a:xfrm>
          <a:prstGeom prst="rect">
            <a:avLst/>
          </a:prstGeom>
        </p:spPr>
      </p:pic>
      <p:pic>
        <p:nvPicPr>
          <p:cNvPr id="1030" name="Picture 6" descr="Logos"/>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2410" b="94779" l="1072" r="98775">
                        <a14:foregroundMark x1="32772" y1="42972" x2="32772" y2="42972"/>
                        <a14:foregroundMark x1="38897" y1="57028" x2="38897" y2="57028"/>
                        <a14:foregroundMark x1="46861" y1="55823" x2="46861" y2="55823"/>
                        <a14:foregroundMark x1="54364" y1="67068" x2="54364" y2="67068"/>
                        <a14:foregroundMark x1="63859" y1="55020" x2="63859" y2="55020"/>
                        <a14:foregroundMark x1="71057" y1="51004" x2="71057" y2="51004"/>
                        <a14:foregroundMark x1="83308" y1="55020" x2="83308" y2="55020"/>
                        <a14:foregroundMark x1="94946" y1="51807" x2="94946" y2="51807"/>
                        <a14:foregroundMark x1="79786" y1="67068" x2="79786" y2="67068"/>
                        <a14:foregroundMark x1="94640" y1="67068" x2="94640" y2="67068"/>
                        <a14:backgroundMark x1="95406" y1="53012" x2="95406" y2="53012"/>
                        <a14:backgroundMark x1="93109" y1="53815" x2="93109" y2="53815"/>
                      </a14:backgroundRemoval>
                    </a14:imgEffect>
                  </a14:imgLayer>
                </a14:imgProps>
              </a:ext>
              <a:ext uri="{28A0092B-C50C-407E-A947-70E740481C1C}">
                <a14:useLocalDpi xmlns:a14="http://schemas.microsoft.com/office/drawing/2010/main" val="0"/>
              </a:ext>
            </a:extLst>
          </a:blip>
          <a:srcRect/>
          <a:stretch>
            <a:fillRect/>
          </a:stretch>
        </p:blipFill>
        <p:spPr bwMode="auto">
          <a:xfrm>
            <a:off x="1045671" y="6551944"/>
            <a:ext cx="1085995" cy="41410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33217" y1="38068" x2="33217" y2="38068"/>
                      </a14:backgroundRemoval>
                    </a14:imgEffect>
                  </a14:imgLayer>
                </a14:imgProps>
              </a:ext>
              <a:ext uri="{28A0092B-C50C-407E-A947-70E740481C1C}">
                <a14:useLocalDpi xmlns:a14="http://schemas.microsoft.com/office/drawing/2010/main" val="0"/>
              </a:ext>
            </a:extLst>
          </a:blip>
          <a:stretch>
            <a:fillRect/>
          </a:stretch>
        </p:blipFill>
        <p:spPr>
          <a:xfrm>
            <a:off x="2217320" y="6406025"/>
            <a:ext cx="898976" cy="553216"/>
          </a:xfrm>
          <a:prstGeom prst="rect">
            <a:avLst/>
          </a:prstGeom>
        </p:spPr>
      </p:pic>
      <p:sp>
        <p:nvSpPr>
          <p:cNvPr id="42" name="TextBox 41">
            <a:extLst>
              <a:ext uri="{FF2B5EF4-FFF2-40B4-BE49-F238E27FC236}">
                <a16:creationId xmlns:a16="http://schemas.microsoft.com/office/drawing/2014/main" id="{733BA956-F360-7B27-8B4D-582DB48AD584}"/>
              </a:ext>
            </a:extLst>
          </p:cNvPr>
          <p:cNvSpPr txBox="1"/>
          <p:nvPr/>
        </p:nvSpPr>
        <p:spPr>
          <a:xfrm>
            <a:off x="2110649" y="6927120"/>
            <a:ext cx="1341546" cy="200055"/>
          </a:xfrm>
          <a:prstGeom prst="rect">
            <a:avLst/>
          </a:prstGeom>
          <a:noFill/>
        </p:spPr>
        <p:txBody>
          <a:bodyPr wrap="square" rtlCol="0">
            <a:spAutoFit/>
          </a:bodyPr>
          <a:lstStyle/>
          <a:p>
            <a:r>
              <a:rPr lang="en-US" sz="700" dirty="0">
                <a:latin typeface="Libre Baskerville" panose="02000000000000000000" pitchFamily="2" charset="0"/>
              </a:rPr>
              <a:t>Google Collaboratory</a:t>
            </a:r>
            <a:endParaRPr lang="en-PK" sz="700" dirty="0">
              <a:latin typeface="Libre Baskerville" panose="02000000000000000000" pitchFamily="2" charset="0"/>
            </a:endParaRPr>
          </a:p>
        </p:txBody>
      </p:sp>
      <p:pic>
        <p:nvPicPr>
          <p:cNvPr id="43" name="Google Shape;132;p13"/>
          <p:cNvPicPr preferRelativeResize="0"/>
          <p:nvPr/>
        </p:nvPicPr>
        <p:blipFill>
          <a:blip r:embed="rId16">
            <a:alphaModFix/>
          </a:blip>
          <a:stretch>
            <a:fillRect/>
          </a:stretch>
        </p:blipFill>
        <p:spPr>
          <a:xfrm>
            <a:off x="2161954" y="7218231"/>
            <a:ext cx="936093" cy="597602"/>
          </a:xfrm>
          <a:prstGeom prst="rect">
            <a:avLst/>
          </a:prstGeom>
          <a:noFill/>
          <a:ln>
            <a:noFill/>
          </a:ln>
        </p:spPr>
      </p:pic>
      <p:pic>
        <p:nvPicPr>
          <p:cNvPr id="1028" name="Picture 4" descr="visual-studio-logo · GitHub Topics · GitHu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466" y="6721785"/>
            <a:ext cx="1030417" cy="759464"/>
          </a:xfrm>
          <a:prstGeom prst="rect">
            <a:avLst/>
          </a:prstGeom>
          <a:noFill/>
          <a:extLst>
            <a:ext uri="{909E8E84-426E-40DD-AFC4-6F175D3DCCD1}">
              <a14:hiddenFill xmlns:a14="http://schemas.microsoft.com/office/drawing/2010/main">
                <a:solidFill>
                  <a:srgbClr val="FFFFFF"/>
                </a:solidFill>
              </a14:hiddenFill>
            </a:ext>
          </a:extLst>
        </p:spPr>
      </p:pic>
      <p:sp>
        <p:nvSpPr>
          <p:cNvPr id="44" name="Google Shape;107;p13">
            <a:extLst>
              <a:ext uri="{FF2B5EF4-FFF2-40B4-BE49-F238E27FC236}">
                <a16:creationId xmlns:a16="http://schemas.microsoft.com/office/drawing/2014/main" id="{54F901AB-00CC-4FA9-9EE6-0B64BD9223B8}"/>
              </a:ext>
            </a:extLst>
          </p:cNvPr>
          <p:cNvSpPr txBox="1"/>
          <p:nvPr/>
        </p:nvSpPr>
        <p:spPr>
          <a:xfrm>
            <a:off x="5489282" y="7894719"/>
            <a:ext cx="1769609" cy="191985"/>
          </a:xfrm>
          <a:prstGeom prst="rect">
            <a:avLst/>
          </a:prstGeom>
          <a:solidFill>
            <a:schemeClr val="accent2">
              <a:lumMod val="20000"/>
              <a:lumOff val="80000"/>
            </a:schemeClr>
          </a:solidFill>
          <a:ln>
            <a:noFill/>
          </a:ln>
        </p:spPr>
        <p:txBody>
          <a:bodyPr spcFirstLastPara="1" wrap="square" lIns="22495" tIns="11244" rIns="22495" bIns="11244" anchor="t" anchorCtr="0">
            <a:spAutoFit/>
          </a:bodyPr>
          <a:lstStyle/>
          <a:p>
            <a:r>
              <a:rPr lang="en-US" sz="1100" b="1" dirty="0">
                <a:solidFill>
                  <a:srgbClr val="7030A0"/>
                </a:solidFill>
                <a:latin typeface="Libre Baskerville"/>
                <a:ea typeface="Libre Baskerville"/>
                <a:cs typeface="Libre Baskerville"/>
                <a:sym typeface="Libre Baskerville"/>
              </a:rPr>
              <a:t>Methodology</a:t>
            </a:r>
            <a:endParaRPr sz="1100" b="1" dirty="0">
              <a:solidFill>
                <a:srgbClr val="7030A0"/>
              </a:solidFill>
              <a:latin typeface="Libre Baskerville"/>
              <a:ea typeface="Libre Baskerville"/>
              <a:cs typeface="Libre Baskerville"/>
              <a:sym typeface="Libre Baskerville"/>
            </a:endParaRPr>
          </a:p>
        </p:txBody>
      </p:sp>
      <p:pic>
        <p:nvPicPr>
          <p:cNvPr id="5" name="Picture 4">
            <a:extLst>
              <a:ext uri="{FF2B5EF4-FFF2-40B4-BE49-F238E27FC236}">
                <a16:creationId xmlns:a16="http://schemas.microsoft.com/office/drawing/2014/main" id="{E4A51A1F-232D-4CA0-9C93-8C44F8619E18}"/>
              </a:ext>
            </a:extLst>
          </p:cNvPr>
          <p:cNvPicPr>
            <a:picLocks noChangeAspect="1"/>
          </p:cNvPicPr>
          <p:nvPr/>
        </p:nvPicPr>
        <p:blipFill>
          <a:blip r:embed="rId18"/>
          <a:stretch>
            <a:fillRect/>
          </a:stretch>
        </p:blipFill>
        <p:spPr>
          <a:xfrm>
            <a:off x="5429581" y="8217049"/>
            <a:ext cx="2563284" cy="3438033"/>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856</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 New Roman</vt:lpstr>
      <vt:lpstr>Libre Baskerville</vt:lpstr>
      <vt:lpstr>Arial</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Noor Afshan</cp:lastModifiedBy>
  <cp:revision>23</cp:revision>
  <dcterms:modified xsi:type="dcterms:W3CDTF">2024-05-14T08:18:23Z</dcterms:modified>
</cp:coreProperties>
</file>