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Quattrocento Sans"/>
      <p:regular r:id="rId53"/>
      <p:bold r:id="rId54"/>
      <p:italic r:id="rId55"/>
      <p:boldItalic r:id="rId56"/>
    </p:embeddedFont>
    <p:embeddedFont>
      <p:font typeface="Red Hat Tex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0C72A4-47A9-4692-9E78-16D5B7B4066C}">
  <a:tblStyle styleId="{410C72A4-47A9-4692-9E78-16D5B7B4066C}"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22708B-8EF2-4FDC-BA6B-32AC639D1AC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edHatTex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QuattrocentoSans-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QuattrocentoSans-italic.fntdata"/><Relationship Id="rId10" Type="http://schemas.openxmlformats.org/officeDocument/2006/relationships/slide" Target="slides/slide4.xml"/><Relationship Id="rId54" Type="http://schemas.openxmlformats.org/officeDocument/2006/relationships/font" Target="fonts/QuattrocentoSans-bold.fntdata"/><Relationship Id="rId13" Type="http://schemas.openxmlformats.org/officeDocument/2006/relationships/slide" Target="slides/slide7.xml"/><Relationship Id="rId57" Type="http://schemas.openxmlformats.org/officeDocument/2006/relationships/font" Target="fonts/RedHatText-regular.fntdata"/><Relationship Id="rId12" Type="http://schemas.openxmlformats.org/officeDocument/2006/relationships/slide" Target="slides/slide6.xml"/><Relationship Id="rId56" Type="http://schemas.openxmlformats.org/officeDocument/2006/relationships/font" Target="fonts/QuattrocentoSans-boldItalic.fntdata"/><Relationship Id="rId15" Type="http://schemas.openxmlformats.org/officeDocument/2006/relationships/slide" Target="slides/slide9.xml"/><Relationship Id="rId59" Type="http://schemas.openxmlformats.org/officeDocument/2006/relationships/font" Target="fonts/RedHatText-italic.fntdata"/><Relationship Id="rId14" Type="http://schemas.openxmlformats.org/officeDocument/2006/relationships/slide" Target="slides/slide8.xml"/><Relationship Id="rId58" Type="http://schemas.openxmlformats.org/officeDocument/2006/relationships/font" Target="fonts/RedHatTex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d17d099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d17d099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da2640b24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da2640b24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a9dd93f13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a9dd93f13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d78fce78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d78fce78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a998c1d0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a998c1d0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a998c1d0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a998c1d0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a998c1d0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2a998c1d0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2a998c1d0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2a998c1d0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a998c1d0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a998c1d0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2a998c1d0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2a998c1d0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a998c1d07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a998c1d0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ce65291a3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ce65291a3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a9dd93f13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a9dd93f13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ee24b64ac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ee24b64ac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ee24b64ac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ee24b64ac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2aa348800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2aa348800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aa348800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aa348800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a998c1d0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a998c1d0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a998c1d0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a998c1d0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2a998c1d0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2a998c1d0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2aa3aeab1b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2aa3aeab1b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2da4b39d9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2da4b39d9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d78fce783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d78fce783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2da4b39d9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2da4b39d9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da4b39d9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da4b39d9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d78fce78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d78fce78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2da2640b2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2da2640b2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da4b39d9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da4b39d9b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da4b39d9b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2da4b39d9b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da2640b240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da2640b240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2da2640b240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2da2640b240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da2640b240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2da2640b240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d78fce783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d78fce783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d78fce783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d78fce783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a9dd93f1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2a9dd93f1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d78fce78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d78fce78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82ba8da1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282ba8da1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a998c1d0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a998c1d0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a998c1d07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a998c1d07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ff3de5a5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ff3de5a5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d78fce783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d78fce783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d78fce78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d78fce78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da2640b24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da2640b24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da2640b24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2da2640b24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da2640b240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da2640b240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2da2640b24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2da2640b24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86777" y="3072548"/>
            <a:ext cx="588125" cy="1530597"/>
            <a:chOff x="3457750" y="2714825"/>
            <a:chExt cx="373650" cy="972425"/>
          </a:xfrm>
        </p:grpSpPr>
        <p:sp>
          <p:nvSpPr>
            <p:cNvPr id="10" name="Google Shape;10;p2"/>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rot="-5400000">
            <a:off x="1653478" y="384068"/>
            <a:ext cx="1651070" cy="1651662"/>
            <a:chOff x="1425475" y="2707650"/>
            <a:chExt cx="766300" cy="766575"/>
          </a:xfrm>
        </p:grpSpPr>
        <p:sp>
          <p:nvSpPr>
            <p:cNvPr id="15" name="Google Shape;15;p2"/>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313325" y="700275"/>
            <a:ext cx="3267300" cy="326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54003" y="1024083"/>
            <a:ext cx="523277" cy="519768"/>
            <a:chOff x="4822550" y="1805400"/>
            <a:chExt cx="176075" cy="174900"/>
          </a:xfrm>
        </p:grpSpPr>
        <p:sp>
          <p:nvSpPr>
            <p:cNvPr id="32" name="Google Shape;32;p2"/>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rot="-5400000">
            <a:off x="4014850" y="160625"/>
            <a:ext cx="69000" cy="889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rot="-5400000">
            <a:off x="7950966" y="169017"/>
            <a:ext cx="959619" cy="959619"/>
            <a:chOff x="-763875" y="1722750"/>
            <a:chExt cx="933300" cy="933300"/>
          </a:xfrm>
        </p:grpSpPr>
        <p:sp>
          <p:nvSpPr>
            <p:cNvPr id="42" name="Google Shape;42;p2"/>
            <p:cNvSpPr/>
            <p:nvPr/>
          </p:nvSpPr>
          <p:spPr>
            <a:xfrm>
              <a:off x="-763875" y="1722750"/>
              <a:ext cx="933300" cy="933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79575" y="1807050"/>
              <a:ext cx="764700" cy="7647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4450" y="1892175"/>
              <a:ext cx="594600" cy="594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14450" y="1972300"/>
              <a:ext cx="434700" cy="4344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8279387" y="4374801"/>
            <a:ext cx="1401819" cy="467543"/>
            <a:chOff x="1908650" y="3874300"/>
            <a:chExt cx="648750" cy="216375"/>
          </a:xfrm>
        </p:grpSpPr>
        <p:sp>
          <p:nvSpPr>
            <p:cNvPr id="47" name="Google Shape;47;p2"/>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2"/>
          <p:cNvSpPr/>
          <p:nvPr/>
        </p:nvSpPr>
        <p:spPr>
          <a:xfrm>
            <a:off x="8172376" y="-85606"/>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750210" y="-85606"/>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3527629">
            <a:off x="3337567" y="1581449"/>
            <a:ext cx="539413" cy="801360"/>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txBox="1"/>
          <p:nvPr>
            <p:ph type="ctrTitle"/>
          </p:nvPr>
        </p:nvSpPr>
        <p:spPr>
          <a:xfrm>
            <a:off x="3392400" y="1921200"/>
            <a:ext cx="5051700" cy="13947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3" name="Google Shape;63;p2"/>
          <p:cNvSpPr txBox="1"/>
          <p:nvPr>
            <p:ph idx="1" type="subTitle"/>
          </p:nvPr>
        </p:nvSpPr>
        <p:spPr>
          <a:xfrm>
            <a:off x="3392199" y="3310775"/>
            <a:ext cx="5051700" cy="2907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05" name="Shape 405"/>
        <p:cNvGrpSpPr/>
        <p:nvPr/>
      </p:nvGrpSpPr>
      <p:grpSpPr>
        <a:xfrm>
          <a:off x="0" y="0"/>
          <a:ext cx="0" cy="0"/>
          <a:chOff x="0" y="0"/>
          <a:chExt cx="0" cy="0"/>
        </a:xfrm>
      </p:grpSpPr>
      <p:sp>
        <p:nvSpPr>
          <p:cNvPr id="406" name="Google Shape;406;p11"/>
          <p:cNvSpPr/>
          <p:nvPr/>
        </p:nvSpPr>
        <p:spPr>
          <a:xfrm rot="-5400000">
            <a:off x="6491874" y="-1138151"/>
            <a:ext cx="3011700" cy="301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rot="-5400000">
            <a:off x="502415" y="3337340"/>
            <a:ext cx="2208600" cy="220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rot="-5400000">
            <a:off x="4421678" y="1234775"/>
            <a:ext cx="69000" cy="674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11"/>
          <p:cNvGrpSpPr/>
          <p:nvPr/>
        </p:nvGrpSpPr>
        <p:grpSpPr>
          <a:xfrm rot="5400000">
            <a:off x="7063509" y="3796856"/>
            <a:ext cx="2303268" cy="2304171"/>
            <a:chOff x="1425475" y="2707650"/>
            <a:chExt cx="766300" cy="766575"/>
          </a:xfrm>
        </p:grpSpPr>
        <p:sp>
          <p:nvSpPr>
            <p:cNvPr id="410" name="Google Shape;410;p11"/>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11"/>
          <p:cNvSpPr/>
          <p:nvPr/>
        </p:nvSpPr>
        <p:spPr>
          <a:xfrm rot="10800000">
            <a:off x="7727896" y="4122879"/>
            <a:ext cx="332660" cy="104900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rot="10800000">
            <a:off x="8163889" y="2987433"/>
            <a:ext cx="692704" cy="2184449"/>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rot="10800000">
            <a:off x="8317904" y="4306401"/>
            <a:ext cx="274461" cy="865482"/>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rot="-5400000">
            <a:off x="8452423" y="481208"/>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11"/>
          <p:cNvGrpSpPr/>
          <p:nvPr/>
        </p:nvGrpSpPr>
        <p:grpSpPr>
          <a:xfrm>
            <a:off x="-94245" y="4372500"/>
            <a:ext cx="1401819" cy="467543"/>
            <a:chOff x="1908650" y="3874300"/>
            <a:chExt cx="648750" cy="216375"/>
          </a:xfrm>
        </p:grpSpPr>
        <p:sp>
          <p:nvSpPr>
            <p:cNvPr id="430" name="Google Shape;430;p11"/>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11"/>
          <p:cNvSpPr/>
          <p:nvPr/>
        </p:nvSpPr>
        <p:spPr>
          <a:xfrm rot="-5400000">
            <a:off x="121550" y="400457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rot="-5400000">
            <a:off x="400450" y="400457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flipH="1">
            <a:off x="-429089" y="-304222"/>
            <a:ext cx="1423402" cy="1424066"/>
            <a:chOff x="1425475" y="2707650"/>
            <a:chExt cx="766300" cy="766575"/>
          </a:xfrm>
        </p:grpSpPr>
        <p:sp>
          <p:nvSpPr>
            <p:cNvPr id="445" name="Google Shape;445;p11"/>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11"/>
          <p:cNvSpPr/>
          <p:nvPr/>
        </p:nvSpPr>
        <p:spPr>
          <a:xfrm flipH="1">
            <a:off x="409290" y="-27669"/>
            <a:ext cx="214869" cy="67756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flipH="1">
            <a:off x="715154" y="-27668"/>
            <a:ext cx="447423" cy="141089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flipH="1">
            <a:off x="850260" y="-27668"/>
            <a:ext cx="177249" cy="55893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txBox="1"/>
          <p:nvPr>
            <p:ph hasCustomPrompt="1" type="title"/>
          </p:nvPr>
        </p:nvSpPr>
        <p:spPr>
          <a:xfrm>
            <a:off x="1284000" y="16286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4" name="Google Shape;464;p11"/>
          <p:cNvSpPr txBox="1"/>
          <p:nvPr>
            <p:ph idx="1" type="subTitle"/>
          </p:nvPr>
        </p:nvSpPr>
        <p:spPr>
          <a:xfrm>
            <a:off x="1284000" y="2987425"/>
            <a:ext cx="65760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65" name="Shape 4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66" name="Shape 466"/>
        <p:cNvGrpSpPr/>
        <p:nvPr/>
      </p:nvGrpSpPr>
      <p:grpSpPr>
        <a:xfrm>
          <a:off x="0" y="0"/>
          <a:ext cx="0" cy="0"/>
          <a:chOff x="0" y="0"/>
          <a:chExt cx="0" cy="0"/>
        </a:xfrm>
      </p:grpSpPr>
      <p:sp>
        <p:nvSpPr>
          <p:cNvPr id="467" name="Google Shape;467;p13"/>
          <p:cNvSpPr txBox="1"/>
          <p:nvPr>
            <p:ph type="title"/>
          </p:nvPr>
        </p:nvSpPr>
        <p:spPr>
          <a:xfrm>
            <a:off x="2065324" y="1806400"/>
            <a:ext cx="236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8" name="Google Shape;468;p13"/>
          <p:cNvSpPr txBox="1"/>
          <p:nvPr>
            <p:ph hasCustomPrompt="1" idx="2" type="title"/>
          </p:nvPr>
        </p:nvSpPr>
        <p:spPr>
          <a:xfrm>
            <a:off x="1336693" y="1806400"/>
            <a:ext cx="769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7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9" name="Google Shape;469;p13"/>
          <p:cNvSpPr txBox="1"/>
          <p:nvPr>
            <p:ph idx="1" type="subTitle"/>
          </p:nvPr>
        </p:nvSpPr>
        <p:spPr>
          <a:xfrm>
            <a:off x="2065324" y="2283372"/>
            <a:ext cx="236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p:txBody>
      </p:sp>
      <p:sp>
        <p:nvSpPr>
          <p:cNvPr id="470" name="Google Shape;470;p13"/>
          <p:cNvSpPr txBox="1"/>
          <p:nvPr>
            <p:ph idx="3" type="title"/>
          </p:nvPr>
        </p:nvSpPr>
        <p:spPr>
          <a:xfrm>
            <a:off x="5439099" y="1806400"/>
            <a:ext cx="236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1" name="Google Shape;471;p13"/>
          <p:cNvSpPr txBox="1"/>
          <p:nvPr>
            <p:ph hasCustomPrompt="1" idx="4" type="title"/>
          </p:nvPr>
        </p:nvSpPr>
        <p:spPr>
          <a:xfrm>
            <a:off x="4696070" y="1806400"/>
            <a:ext cx="769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7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2" name="Google Shape;472;p13"/>
          <p:cNvSpPr txBox="1"/>
          <p:nvPr>
            <p:ph idx="5" type="subTitle"/>
          </p:nvPr>
        </p:nvSpPr>
        <p:spPr>
          <a:xfrm>
            <a:off x="5439099" y="2283372"/>
            <a:ext cx="236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p:txBody>
      </p:sp>
      <p:sp>
        <p:nvSpPr>
          <p:cNvPr id="473" name="Google Shape;473;p13"/>
          <p:cNvSpPr txBox="1"/>
          <p:nvPr>
            <p:ph idx="6" type="title"/>
          </p:nvPr>
        </p:nvSpPr>
        <p:spPr>
          <a:xfrm>
            <a:off x="2065324" y="3094850"/>
            <a:ext cx="236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4" name="Google Shape;474;p13"/>
          <p:cNvSpPr txBox="1"/>
          <p:nvPr>
            <p:ph hasCustomPrompt="1" idx="7" type="title"/>
          </p:nvPr>
        </p:nvSpPr>
        <p:spPr>
          <a:xfrm>
            <a:off x="1336693" y="3094850"/>
            <a:ext cx="769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7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5" name="Google Shape;475;p13"/>
          <p:cNvSpPr txBox="1"/>
          <p:nvPr>
            <p:ph idx="8" type="subTitle"/>
          </p:nvPr>
        </p:nvSpPr>
        <p:spPr>
          <a:xfrm>
            <a:off x="2065324" y="3565799"/>
            <a:ext cx="236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p:txBody>
      </p:sp>
      <p:sp>
        <p:nvSpPr>
          <p:cNvPr id="476" name="Google Shape;476;p13"/>
          <p:cNvSpPr txBox="1"/>
          <p:nvPr>
            <p:ph idx="9" type="title"/>
          </p:nvPr>
        </p:nvSpPr>
        <p:spPr>
          <a:xfrm>
            <a:off x="5439099" y="3094850"/>
            <a:ext cx="236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7" name="Google Shape;477;p13"/>
          <p:cNvSpPr txBox="1"/>
          <p:nvPr>
            <p:ph hasCustomPrompt="1" idx="13" type="title"/>
          </p:nvPr>
        </p:nvSpPr>
        <p:spPr>
          <a:xfrm>
            <a:off x="4696070" y="3094850"/>
            <a:ext cx="769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7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8" name="Google Shape;478;p13"/>
          <p:cNvSpPr txBox="1"/>
          <p:nvPr>
            <p:ph idx="14" type="subTitle"/>
          </p:nvPr>
        </p:nvSpPr>
        <p:spPr>
          <a:xfrm>
            <a:off x="5439099" y="3565799"/>
            <a:ext cx="236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p:txBody>
      </p:sp>
      <p:sp>
        <p:nvSpPr>
          <p:cNvPr id="479" name="Google Shape;479;p13"/>
          <p:cNvSpPr txBox="1"/>
          <p:nvPr>
            <p:ph idx="15" type="title"/>
          </p:nvPr>
        </p:nvSpPr>
        <p:spPr>
          <a:xfrm>
            <a:off x="712050" y="503825"/>
            <a:ext cx="77199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480" name="Google Shape;480;p13"/>
          <p:cNvSpPr/>
          <p:nvPr/>
        </p:nvSpPr>
        <p:spPr>
          <a:xfrm>
            <a:off x="-341625" y="-250600"/>
            <a:ext cx="713400" cy="713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13"/>
          <p:cNvGrpSpPr/>
          <p:nvPr/>
        </p:nvGrpSpPr>
        <p:grpSpPr>
          <a:xfrm>
            <a:off x="8359525" y="3711950"/>
            <a:ext cx="142500" cy="1298276"/>
            <a:chOff x="8554275" y="274800"/>
            <a:chExt cx="142500" cy="1298276"/>
          </a:xfrm>
        </p:grpSpPr>
        <p:sp>
          <p:nvSpPr>
            <p:cNvPr id="482" name="Google Shape;482;p13"/>
            <p:cNvSpPr/>
            <p:nvPr/>
          </p:nvSpPr>
          <p:spPr>
            <a:xfrm>
              <a:off x="8554275" y="274800"/>
              <a:ext cx="142500" cy="14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8554275" y="563744"/>
              <a:ext cx="142500" cy="14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8554275" y="852688"/>
              <a:ext cx="142500" cy="14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8554275" y="1141632"/>
              <a:ext cx="142500" cy="14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8554275" y="1430576"/>
              <a:ext cx="142500" cy="14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13"/>
          <p:cNvGrpSpPr/>
          <p:nvPr/>
        </p:nvGrpSpPr>
        <p:grpSpPr>
          <a:xfrm>
            <a:off x="-233175" y="-164900"/>
            <a:ext cx="933300" cy="933300"/>
            <a:chOff x="-763875" y="1722750"/>
            <a:chExt cx="933300" cy="933300"/>
          </a:xfrm>
        </p:grpSpPr>
        <p:sp>
          <p:nvSpPr>
            <p:cNvPr id="488" name="Google Shape;488;p13"/>
            <p:cNvSpPr/>
            <p:nvPr/>
          </p:nvSpPr>
          <p:spPr>
            <a:xfrm>
              <a:off x="-763875" y="1722750"/>
              <a:ext cx="933300" cy="933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679575" y="1807050"/>
              <a:ext cx="764700" cy="7647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594450" y="1892175"/>
              <a:ext cx="594600" cy="59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514450" y="1972300"/>
              <a:ext cx="434700" cy="4344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13"/>
          <p:cNvSpPr/>
          <p:nvPr/>
        </p:nvSpPr>
        <p:spPr>
          <a:xfrm rot="10800000">
            <a:off x="-806175" y="4018817"/>
            <a:ext cx="1642500" cy="1642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rot="10800000">
            <a:off x="-36176" y="4495000"/>
            <a:ext cx="987000" cy="98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3"/>
          <p:cNvGrpSpPr/>
          <p:nvPr/>
        </p:nvGrpSpPr>
        <p:grpSpPr>
          <a:xfrm>
            <a:off x="359532" y="3591658"/>
            <a:ext cx="591301" cy="1538863"/>
            <a:chOff x="3457750" y="2714825"/>
            <a:chExt cx="373650" cy="972425"/>
          </a:xfrm>
        </p:grpSpPr>
        <p:sp>
          <p:nvSpPr>
            <p:cNvPr id="495" name="Google Shape;495;p13"/>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chemeClr val="accent1"/>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chemeClr val="accent1"/>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3"/>
          <p:cNvGrpSpPr/>
          <p:nvPr/>
        </p:nvGrpSpPr>
        <p:grpSpPr>
          <a:xfrm>
            <a:off x="8115930" y="305725"/>
            <a:ext cx="1401819" cy="467543"/>
            <a:chOff x="1908650" y="3874300"/>
            <a:chExt cx="648750" cy="216375"/>
          </a:xfrm>
        </p:grpSpPr>
        <p:sp>
          <p:nvSpPr>
            <p:cNvPr id="500" name="Google Shape;500;p13"/>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3"/>
        </a:solidFill>
      </p:bgPr>
    </p:bg>
    <p:spTree>
      <p:nvGrpSpPr>
        <p:cNvPr id="512" name="Shape 512"/>
        <p:cNvGrpSpPr/>
        <p:nvPr/>
      </p:nvGrpSpPr>
      <p:grpSpPr>
        <a:xfrm>
          <a:off x="0" y="0"/>
          <a:ext cx="0" cy="0"/>
          <a:chOff x="0" y="0"/>
          <a:chExt cx="0" cy="0"/>
        </a:xfrm>
      </p:grpSpPr>
      <p:sp>
        <p:nvSpPr>
          <p:cNvPr id="513" name="Google Shape;513;p14"/>
          <p:cNvSpPr txBox="1"/>
          <p:nvPr>
            <p:ph type="title"/>
          </p:nvPr>
        </p:nvSpPr>
        <p:spPr>
          <a:xfrm>
            <a:off x="2290050" y="3088788"/>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3000"/>
              <a:buNone/>
              <a:defRPr sz="2400"/>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p:txBody>
      </p:sp>
      <p:sp>
        <p:nvSpPr>
          <p:cNvPr id="514" name="Google Shape;514;p14"/>
          <p:cNvSpPr txBox="1"/>
          <p:nvPr>
            <p:ph idx="1" type="subTitle"/>
          </p:nvPr>
        </p:nvSpPr>
        <p:spPr>
          <a:xfrm>
            <a:off x="1265950" y="1522825"/>
            <a:ext cx="6612000" cy="160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None/>
              <a:defRPr sz="3000"/>
            </a:lvl1pPr>
            <a:lvl2pPr lvl="1" rtl="0" algn="ctr">
              <a:lnSpc>
                <a:spcPct val="100000"/>
              </a:lnSpc>
              <a:spcBef>
                <a:spcPts val="1600"/>
              </a:spcBef>
              <a:spcAft>
                <a:spcPts val="0"/>
              </a:spcAft>
              <a:buClr>
                <a:schemeClr val="accent3"/>
              </a:buClr>
              <a:buSzPts val="2500"/>
              <a:buNone/>
              <a:defRPr sz="2500">
                <a:solidFill>
                  <a:schemeClr val="accent3"/>
                </a:solidFill>
              </a:defRPr>
            </a:lvl2pPr>
            <a:lvl3pPr lvl="2" rtl="0" algn="ctr">
              <a:lnSpc>
                <a:spcPct val="100000"/>
              </a:lnSpc>
              <a:spcBef>
                <a:spcPts val="1600"/>
              </a:spcBef>
              <a:spcAft>
                <a:spcPts val="0"/>
              </a:spcAft>
              <a:buClr>
                <a:schemeClr val="accent3"/>
              </a:buClr>
              <a:buSzPts val="2500"/>
              <a:buNone/>
              <a:defRPr sz="2500">
                <a:solidFill>
                  <a:schemeClr val="accent3"/>
                </a:solidFill>
              </a:defRPr>
            </a:lvl3pPr>
            <a:lvl4pPr lvl="3" rtl="0" algn="ctr">
              <a:lnSpc>
                <a:spcPct val="100000"/>
              </a:lnSpc>
              <a:spcBef>
                <a:spcPts val="1600"/>
              </a:spcBef>
              <a:spcAft>
                <a:spcPts val="0"/>
              </a:spcAft>
              <a:buClr>
                <a:schemeClr val="accent3"/>
              </a:buClr>
              <a:buSzPts val="2500"/>
              <a:buNone/>
              <a:defRPr sz="2500">
                <a:solidFill>
                  <a:schemeClr val="accent3"/>
                </a:solidFill>
              </a:defRPr>
            </a:lvl4pPr>
            <a:lvl5pPr lvl="4" rtl="0" algn="ctr">
              <a:lnSpc>
                <a:spcPct val="100000"/>
              </a:lnSpc>
              <a:spcBef>
                <a:spcPts val="1600"/>
              </a:spcBef>
              <a:spcAft>
                <a:spcPts val="0"/>
              </a:spcAft>
              <a:buClr>
                <a:schemeClr val="accent3"/>
              </a:buClr>
              <a:buSzPts val="2500"/>
              <a:buNone/>
              <a:defRPr sz="2500">
                <a:solidFill>
                  <a:schemeClr val="accent3"/>
                </a:solidFill>
              </a:defRPr>
            </a:lvl5pPr>
            <a:lvl6pPr lvl="5" rtl="0" algn="ctr">
              <a:lnSpc>
                <a:spcPct val="100000"/>
              </a:lnSpc>
              <a:spcBef>
                <a:spcPts val="1600"/>
              </a:spcBef>
              <a:spcAft>
                <a:spcPts val="0"/>
              </a:spcAft>
              <a:buClr>
                <a:schemeClr val="accent3"/>
              </a:buClr>
              <a:buSzPts val="2500"/>
              <a:buNone/>
              <a:defRPr sz="2500">
                <a:solidFill>
                  <a:schemeClr val="accent3"/>
                </a:solidFill>
              </a:defRPr>
            </a:lvl6pPr>
            <a:lvl7pPr lvl="6" rtl="0" algn="ctr">
              <a:lnSpc>
                <a:spcPct val="100000"/>
              </a:lnSpc>
              <a:spcBef>
                <a:spcPts val="1600"/>
              </a:spcBef>
              <a:spcAft>
                <a:spcPts val="0"/>
              </a:spcAft>
              <a:buClr>
                <a:schemeClr val="accent3"/>
              </a:buClr>
              <a:buSzPts val="2500"/>
              <a:buNone/>
              <a:defRPr sz="2500">
                <a:solidFill>
                  <a:schemeClr val="accent3"/>
                </a:solidFill>
              </a:defRPr>
            </a:lvl7pPr>
            <a:lvl8pPr lvl="7" rtl="0" algn="ctr">
              <a:lnSpc>
                <a:spcPct val="100000"/>
              </a:lnSpc>
              <a:spcBef>
                <a:spcPts val="1600"/>
              </a:spcBef>
              <a:spcAft>
                <a:spcPts val="0"/>
              </a:spcAft>
              <a:buClr>
                <a:schemeClr val="accent3"/>
              </a:buClr>
              <a:buSzPts val="2500"/>
              <a:buNone/>
              <a:defRPr sz="2500">
                <a:solidFill>
                  <a:schemeClr val="accent3"/>
                </a:solidFill>
              </a:defRPr>
            </a:lvl8pPr>
            <a:lvl9pPr lvl="8" rtl="0" algn="ctr">
              <a:lnSpc>
                <a:spcPct val="100000"/>
              </a:lnSpc>
              <a:spcBef>
                <a:spcPts val="1600"/>
              </a:spcBef>
              <a:spcAft>
                <a:spcPts val="1600"/>
              </a:spcAft>
              <a:buClr>
                <a:schemeClr val="accent3"/>
              </a:buClr>
              <a:buSzPts val="2500"/>
              <a:buNone/>
              <a:defRPr sz="2500">
                <a:solidFill>
                  <a:schemeClr val="accent3"/>
                </a:solidFill>
              </a:defRPr>
            </a:lvl9pPr>
          </a:lstStyle>
          <a:p/>
        </p:txBody>
      </p:sp>
      <p:grpSp>
        <p:nvGrpSpPr>
          <p:cNvPr id="515" name="Google Shape;515;p14"/>
          <p:cNvGrpSpPr/>
          <p:nvPr/>
        </p:nvGrpSpPr>
        <p:grpSpPr>
          <a:xfrm>
            <a:off x="208322" y="4074940"/>
            <a:ext cx="1423402" cy="1424066"/>
            <a:chOff x="1425475" y="2707650"/>
            <a:chExt cx="766300" cy="766575"/>
          </a:xfrm>
        </p:grpSpPr>
        <p:sp>
          <p:nvSpPr>
            <p:cNvPr id="516" name="Google Shape;516;p14"/>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4"/>
          <p:cNvSpPr/>
          <p:nvPr/>
        </p:nvSpPr>
        <p:spPr>
          <a:xfrm rot="-5747619">
            <a:off x="7483276" y="37328"/>
            <a:ext cx="539414" cy="801368"/>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flipH="1" rot="5400000">
            <a:off x="-941601" y="-1796751"/>
            <a:ext cx="3011700" cy="301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flipH="1" rot="5400000">
            <a:off x="7084645" y="3543065"/>
            <a:ext cx="2208600" cy="220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rot="-5400000">
            <a:off x="3759100" y="416375"/>
            <a:ext cx="69000" cy="838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flipH="1" rot="10800000">
            <a:off x="103222" y="3906481"/>
            <a:ext cx="401255" cy="12653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14"/>
          <p:cNvGrpSpPr/>
          <p:nvPr/>
        </p:nvGrpSpPr>
        <p:grpSpPr>
          <a:xfrm rot="-5400000">
            <a:off x="-598789" y="-655005"/>
            <a:ext cx="1401817" cy="1401817"/>
            <a:chOff x="-763875" y="1722750"/>
            <a:chExt cx="933300" cy="933300"/>
          </a:xfrm>
        </p:grpSpPr>
        <p:sp>
          <p:nvSpPr>
            <p:cNvPr id="537" name="Google Shape;537;p14"/>
            <p:cNvSpPr/>
            <p:nvPr/>
          </p:nvSpPr>
          <p:spPr>
            <a:xfrm>
              <a:off x="-763875" y="1722750"/>
              <a:ext cx="933300" cy="933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679575" y="1807050"/>
              <a:ext cx="764700" cy="7647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94450" y="1892175"/>
              <a:ext cx="594600" cy="594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514450" y="1972300"/>
              <a:ext cx="434700" cy="4344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14"/>
          <p:cNvSpPr/>
          <p:nvPr/>
        </p:nvSpPr>
        <p:spPr>
          <a:xfrm flipH="1" rot="5400000">
            <a:off x="1067481" y="3968333"/>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14"/>
          <p:cNvGrpSpPr/>
          <p:nvPr/>
        </p:nvGrpSpPr>
        <p:grpSpPr>
          <a:xfrm flipH="1">
            <a:off x="7766911" y="4372500"/>
            <a:ext cx="1401819" cy="467543"/>
            <a:chOff x="1908650" y="3874300"/>
            <a:chExt cx="648750" cy="216375"/>
          </a:xfrm>
        </p:grpSpPr>
        <p:sp>
          <p:nvSpPr>
            <p:cNvPr id="543" name="Google Shape;543;p14"/>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4"/>
          <p:cNvSpPr/>
          <p:nvPr/>
        </p:nvSpPr>
        <p:spPr>
          <a:xfrm flipH="1" rot="5400000">
            <a:off x="8456036" y="400457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flipH="1" rot="10800000">
            <a:off x="598550" y="4257049"/>
            <a:ext cx="290136" cy="91482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flipH="1" rot="5400000">
            <a:off x="8177136" y="400457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rot="5400000">
            <a:off x="7792148" y="815800"/>
            <a:ext cx="1940700" cy="138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4"/>
          <p:cNvGrpSpPr/>
          <p:nvPr/>
        </p:nvGrpSpPr>
        <p:grpSpPr>
          <a:xfrm>
            <a:off x="8295859" y="174800"/>
            <a:ext cx="933300" cy="933300"/>
            <a:chOff x="-763875" y="1722750"/>
            <a:chExt cx="933300" cy="933300"/>
          </a:xfrm>
        </p:grpSpPr>
        <p:sp>
          <p:nvSpPr>
            <p:cNvPr id="560" name="Google Shape;560;p14"/>
            <p:cNvSpPr/>
            <p:nvPr/>
          </p:nvSpPr>
          <p:spPr>
            <a:xfrm>
              <a:off x="-763875" y="1722750"/>
              <a:ext cx="933300" cy="933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679575" y="1807050"/>
              <a:ext cx="764700" cy="764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594450" y="1892175"/>
              <a:ext cx="594600" cy="59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514450" y="1972300"/>
              <a:ext cx="434700" cy="4344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14"/>
          <p:cNvSpPr/>
          <p:nvPr/>
        </p:nvSpPr>
        <p:spPr>
          <a:xfrm rot="-7199815">
            <a:off x="441286" y="979976"/>
            <a:ext cx="321113" cy="477050"/>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65" name="Shape 565"/>
        <p:cNvGrpSpPr/>
        <p:nvPr/>
      </p:nvGrpSpPr>
      <p:grpSpPr>
        <a:xfrm>
          <a:off x="0" y="0"/>
          <a:ext cx="0" cy="0"/>
          <a:chOff x="0" y="0"/>
          <a:chExt cx="0" cy="0"/>
        </a:xfrm>
      </p:grpSpPr>
      <p:sp>
        <p:nvSpPr>
          <p:cNvPr id="566" name="Google Shape;566;p1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567" name="Google Shape;567;p15"/>
          <p:cNvSpPr/>
          <p:nvPr/>
        </p:nvSpPr>
        <p:spPr>
          <a:xfrm flipH="1" rot="10800000">
            <a:off x="7522850" y="4696075"/>
            <a:ext cx="1940700" cy="12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flipH="1">
            <a:off x="-416289" y="4459775"/>
            <a:ext cx="988200" cy="9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15"/>
          <p:cNvGrpSpPr/>
          <p:nvPr/>
        </p:nvGrpSpPr>
        <p:grpSpPr>
          <a:xfrm flipH="1">
            <a:off x="8911986" y="4292225"/>
            <a:ext cx="933300" cy="933300"/>
            <a:chOff x="-763875" y="1722750"/>
            <a:chExt cx="933300" cy="933300"/>
          </a:xfrm>
        </p:grpSpPr>
        <p:sp>
          <p:nvSpPr>
            <p:cNvPr id="570" name="Google Shape;570;p15"/>
            <p:cNvSpPr/>
            <p:nvPr/>
          </p:nvSpPr>
          <p:spPr>
            <a:xfrm>
              <a:off x="-763875" y="1722750"/>
              <a:ext cx="933300" cy="933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679575" y="1807050"/>
              <a:ext cx="764700" cy="764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594450" y="1892175"/>
              <a:ext cx="594600" cy="59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514450" y="1972300"/>
              <a:ext cx="434700" cy="4344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flipH="1">
            <a:off x="-658609" y="-301065"/>
            <a:ext cx="1156806" cy="1157298"/>
            <a:chOff x="1425475" y="2707650"/>
            <a:chExt cx="766300" cy="766575"/>
          </a:xfrm>
        </p:grpSpPr>
        <p:sp>
          <p:nvSpPr>
            <p:cNvPr id="575" name="Google Shape;575;p15"/>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15"/>
          <p:cNvSpPr/>
          <p:nvPr/>
        </p:nvSpPr>
        <p:spPr>
          <a:xfrm flipH="1">
            <a:off x="22813" y="-76291"/>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flipH="1">
            <a:off x="271392" y="-76291"/>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flipH="1">
            <a:off x="381182" y="-76291"/>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15"/>
          <p:cNvGrpSpPr/>
          <p:nvPr/>
        </p:nvGrpSpPr>
        <p:grpSpPr>
          <a:xfrm flipH="1">
            <a:off x="8129643" y="94596"/>
            <a:ext cx="1333895" cy="444910"/>
            <a:chOff x="1908650" y="3874300"/>
            <a:chExt cx="648750" cy="216375"/>
          </a:xfrm>
        </p:grpSpPr>
        <p:sp>
          <p:nvSpPr>
            <p:cNvPr id="594" name="Google Shape;594;p15"/>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15"/>
          <p:cNvSpPr/>
          <p:nvPr/>
        </p:nvSpPr>
        <p:spPr>
          <a:xfrm flipH="1">
            <a:off x="278005" y="445978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07" name="Shape 607"/>
        <p:cNvGrpSpPr/>
        <p:nvPr/>
      </p:nvGrpSpPr>
      <p:grpSpPr>
        <a:xfrm>
          <a:off x="0" y="0"/>
          <a:ext cx="0" cy="0"/>
          <a:chOff x="0" y="0"/>
          <a:chExt cx="0" cy="0"/>
        </a:xfrm>
      </p:grpSpPr>
      <p:sp>
        <p:nvSpPr>
          <p:cNvPr id="608" name="Google Shape;608;p16"/>
          <p:cNvSpPr/>
          <p:nvPr/>
        </p:nvSpPr>
        <p:spPr>
          <a:xfrm rot="5400000">
            <a:off x="-631002" y="815800"/>
            <a:ext cx="1940700" cy="138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610" name="Google Shape;610;p16"/>
          <p:cNvSpPr/>
          <p:nvPr/>
        </p:nvSpPr>
        <p:spPr>
          <a:xfrm rot="-5400000">
            <a:off x="8457863" y="-218537"/>
            <a:ext cx="988200" cy="988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6"/>
          <p:cNvGrpSpPr/>
          <p:nvPr/>
        </p:nvGrpSpPr>
        <p:grpSpPr>
          <a:xfrm>
            <a:off x="-127300" y="168225"/>
            <a:ext cx="933300" cy="933300"/>
            <a:chOff x="-763875" y="1722750"/>
            <a:chExt cx="933300" cy="933300"/>
          </a:xfrm>
        </p:grpSpPr>
        <p:sp>
          <p:nvSpPr>
            <p:cNvPr id="612" name="Google Shape;612;p16"/>
            <p:cNvSpPr/>
            <p:nvPr/>
          </p:nvSpPr>
          <p:spPr>
            <a:xfrm>
              <a:off x="-763875" y="1722750"/>
              <a:ext cx="933300" cy="933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a:off x="-679575" y="1807050"/>
              <a:ext cx="764700" cy="764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a:off x="-594450" y="1892175"/>
              <a:ext cx="594600" cy="59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a:off x="-514450" y="1972300"/>
              <a:ext cx="434700" cy="4344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6"/>
          <p:cNvGrpSpPr/>
          <p:nvPr/>
        </p:nvGrpSpPr>
        <p:grpSpPr>
          <a:xfrm>
            <a:off x="8596566" y="3638518"/>
            <a:ext cx="1651070" cy="1651662"/>
            <a:chOff x="1425475" y="2707650"/>
            <a:chExt cx="766300" cy="766575"/>
          </a:xfrm>
        </p:grpSpPr>
        <p:sp>
          <p:nvSpPr>
            <p:cNvPr id="617" name="Google Shape;617;p16"/>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6"/>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rot="10800000">
            <a:off x="8641998" y="4415637"/>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rot="10800000">
            <a:off x="8968626" y="3565024"/>
            <a:ext cx="518966" cy="1636499"/>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rot="10800000">
            <a:off x="9084013" y="4553109"/>
            <a:ext cx="205625" cy="64841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rot="-5400000">
            <a:off x="8452423" y="481208"/>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rot="10800000">
            <a:off x="-648325" y="4124067"/>
            <a:ext cx="1642500" cy="1642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rot="10800000">
            <a:off x="121674" y="4600250"/>
            <a:ext cx="987000" cy="987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a:off x="372632" y="3888383"/>
            <a:ext cx="591301" cy="1538863"/>
            <a:chOff x="3457750" y="2714825"/>
            <a:chExt cx="373650" cy="972425"/>
          </a:xfrm>
        </p:grpSpPr>
        <p:sp>
          <p:nvSpPr>
            <p:cNvPr id="639" name="Google Shape;639;p16"/>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607">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643" name="Shape 643"/>
        <p:cNvGrpSpPr/>
        <p:nvPr/>
      </p:nvGrpSpPr>
      <p:grpSpPr>
        <a:xfrm>
          <a:off x="0" y="0"/>
          <a:ext cx="0" cy="0"/>
          <a:chOff x="0" y="0"/>
          <a:chExt cx="0" cy="0"/>
        </a:xfrm>
      </p:grpSpPr>
      <p:sp>
        <p:nvSpPr>
          <p:cNvPr id="644" name="Google Shape;644;p1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645" name="Google Shape;645;p17"/>
          <p:cNvSpPr/>
          <p:nvPr/>
        </p:nvSpPr>
        <p:spPr>
          <a:xfrm rot="5400000">
            <a:off x="-697477" y="815800"/>
            <a:ext cx="1940700" cy="138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rot="-5400000">
            <a:off x="8457863" y="-218537"/>
            <a:ext cx="988200" cy="9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17"/>
          <p:cNvGrpSpPr/>
          <p:nvPr/>
        </p:nvGrpSpPr>
        <p:grpSpPr>
          <a:xfrm>
            <a:off x="-193766" y="174800"/>
            <a:ext cx="933300" cy="933300"/>
            <a:chOff x="-763875" y="1722750"/>
            <a:chExt cx="933300" cy="933300"/>
          </a:xfrm>
        </p:grpSpPr>
        <p:sp>
          <p:nvSpPr>
            <p:cNvPr id="648" name="Google Shape;648;p17"/>
            <p:cNvSpPr/>
            <p:nvPr/>
          </p:nvSpPr>
          <p:spPr>
            <a:xfrm>
              <a:off x="-763875" y="1722750"/>
              <a:ext cx="933300" cy="933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679575" y="1807050"/>
              <a:ext cx="764700" cy="764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594450" y="1892175"/>
              <a:ext cx="594600" cy="59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514450" y="1972300"/>
              <a:ext cx="434700" cy="4344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17"/>
          <p:cNvGrpSpPr/>
          <p:nvPr/>
        </p:nvGrpSpPr>
        <p:grpSpPr>
          <a:xfrm flipH="1">
            <a:off x="-523344" y="3993160"/>
            <a:ext cx="1507849" cy="1508390"/>
            <a:chOff x="1425475" y="2707650"/>
            <a:chExt cx="766300" cy="766575"/>
          </a:xfrm>
        </p:grpSpPr>
        <p:sp>
          <p:nvSpPr>
            <p:cNvPr id="653" name="Google Shape;653;p17"/>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17"/>
          <p:cNvSpPr/>
          <p:nvPr/>
        </p:nvSpPr>
        <p:spPr>
          <a:xfrm flipH="1" rot="10800000">
            <a:off x="715408" y="4702847"/>
            <a:ext cx="227597" cy="717701"/>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flipH="1" rot="10800000">
            <a:off x="170765" y="3925999"/>
            <a:ext cx="473950" cy="149454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flipH="1" rot="10800000">
            <a:off x="351548" y="4828406"/>
            <a:ext cx="187779" cy="592141"/>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rot="-5400000">
            <a:off x="8452423" y="481208"/>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flipH="1" rot="10800000">
            <a:off x="8522126" y="4190548"/>
            <a:ext cx="1311000" cy="1311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flipH="1" rot="10800000">
            <a:off x="8430727" y="4570608"/>
            <a:ext cx="787800" cy="78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17"/>
          <p:cNvGrpSpPr/>
          <p:nvPr/>
        </p:nvGrpSpPr>
        <p:grpSpPr>
          <a:xfrm flipH="1">
            <a:off x="8546385" y="4002163"/>
            <a:ext cx="471995" cy="1228367"/>
            <a:chOff x="3457750" y="2714825"/>
            <a:chExt cx="373650" cy="972425"/>
          </a:xfrm>
        </p:grpSpPr>
        <p:sp>
          <p:nvSpPr>
            <p:cNvPr id="675" name="Google Shape;675;p17"/>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7"/>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
    <p:spTree>
      <p:nvGrpSpPr>
        <p:cNvPr id="679" name="Shape 679"/>
        <p:cNvGrpSpPr/>
        <p:nvPr/>
      </p:nvGrpSpPr>
      <p:grpSpPr>
        <a:xfrm>
          <a:off x="0" y="0"/>
          <a:ext cx="0" cy="0"/>
          <a:chOff x="0" y="0"/>
          <a:chExt cx="0" cy="0"/>
        </a:xfrm>
      </p:grpSpPr>
      <p:sp>
        <p:nvSpPr>
          <p:cNvPr id="680" name="Google Shape;680;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681" name="Google Shape;681;p18"/>
          <p:cNvSpPr/>
          <p:nvPr/>
        </p:nvSpPr>
        <p:spPr>
          <a:xfrm flipH="1">
            <a:off x="-280647" y="4183800"/>
            <a:ext cx="1297200" cy="129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18"/>
          <p:cNvGrpSpPr/>
          <p:nvPr/>
        </p:nvGrpSpPr>
        <p:grpSpPr>
          <a:xfrm flipH="1">
            <a:off x="-280646" y="-269823"/>
            <a:ext cx="1365393" cy="1365960"/>
            <a:chOff x="1425475" y="2707650"/>
            <a:chExt cx="766300" cy="766575"/>
          </a:xfrm>
        </p:grpSpPr>
        <p:sp>
          <p:nvSpPr>
            <p:cNvPr id="683" name="Google Shape;683;p18"/>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18"/>
          <p:cNvSpPr/>
          <p:nvPr/>
        </p:nvSpPr>
        <p:spPr>
          <a:xfrm flipH="1">
            <a:off x="523720" y="-4540"/>
            <a:ext cx="206107" cy="649936"/>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flipH="1">
            <a:off x="817128" y="-4539"/>
            <a:ext cx="429149" cy="1353356"/>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flipH="1">
            <a:off x="946705" y="-4540"/>
            <a:ext cx="170014" cy="536121"/>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flipH="1">
            <a:off x="630786" y="4183815"/>
            <a:ext cx="537661" cy="523351"/>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18"/>
          <p:cNvGrpSpPr/>
          <p:nvPr/>
        </p:nvGrpSpPr>
        <p:grpSpPr>
          <a:xfrm flipH="1">
            <a:off x="7542080" y="4396550"/>
            <a:ext cx="1401819" cy="467543"/>
            <a:chOff x="1908650" y="3874300"/>
            <a:chExt cx="648750" cy="216375"/>
          </a:xfrm>
        </p:grpSpPr>
        <p:sp>
          <p:nvSpPr>
            <p:cNvPr id="703" name="Google Shape;703;p18"/>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18"/>
          <p:cNvSpPr/>
          <p:nvPr/>
        </p:nvSpPr>
        <p:spPr>
          <a:xfrm>
            <a:off x="7965724" y="-399592"/>
            <a:ext cx="1642500" cy="1642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7851225" y="-220276"/>
            <a:ext cx="987000" cy="98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18"/>
          <p:cNvGrpSpPr/>
          <p:nvPr/>
        </p:nvGrpSpPr>
        <p:grpSpPr>
          <a:xfrm rot="10800000">
            <a:off x="7995967" y="-60271"/>
            <a:ext cx="591301" cy="1538863"/>
            <a:chOff x="3457750" y="2714825"/>
            <a:chExt cx="373650" cy="972425"/>
          </a:xfrm>
        </p:grpSpPr>
        <p:sp>
          <p:nvSpPr>
            <p:cNvPr id="718" name="Google Shape;718;p18"/>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22" name="Shape 722"/>
        <p:cNvGrpSpPr/>
        <p:nvPr/>
      </p:nvGrpSpPr>
      <p:grpSpPr>
        <a:xfrm>
          <a:off x="0" y="0"/>
          <a:ext cx="0" cy="0"/>
          <a:chOff x="0" y="0"/>
          <a:chExt cx="0" cy="0"/>
        </a:xfrm>
      </p:grpSpPr>
      <p:sp>
        <p:nvSpPr>
          <p:cNvPr id="723" name="Google Shape;723;p19"/>
          <p:cNvSpPr txBox="1"/>
          <p:nvPr>
            <p:ph idx="1" type="subTitle"/>
          </p:nvPr>
        </p:nvSpPr>
        <p:spPr>
          <a:xfrm>
            <a:off x="2241200" y="2721233"/>
            <a:ext cx="4661700" cy="7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1600"/>
              </a:spcBef>
              <a:spcAft>
                <a:spcPts val="0"/>
              </a:spcAft>
              <a:buSzPts val="1700"/>
              <a:buNone/>
              <a:defRPr sz="1700"/>
            </a:lvl3pPr>
            <a:lvl4pPr lvl="3" rtl="0" algn="ctr">
              <a:lnSpc>
                <a:spcPct val="100000"/>
              </a:lnSpc>
              <a:spcBef>
                <a:spcPts val="1600"/>
              </a:spcBef>
              <a:spcAft>
                <a:spcPts val="0"/>
              </a:spcAft>
              <a:buSzPts val="1700"/>
              <a:buNone/>
              <a:defRPr sz="1700"/>
            </a:lvl4pPr>
            <a:lvl5pPr lvl="4" rtl="0" algn="ctr">
              <a:lnSpc>
                <a:spcPct val="100000"/>
              </a:lnSpc>
              <a:spcBef>
                <a:spcPts val="1600"/>
              </a:spcBef>
              <a:spcAft>
                <a:spcPts val="0"/>
              </a:spcAft>
              <a:buSzPts val="1700"/>
              <a:buNone/>
              <a:defRPr sz="1700"/>
            </a:lvl5pPr>
            <a:lvl6pPr lvl="5" rtl="0" algn="ctr">
              <a:lnSpc>
                <a:spcPct val="100000"/>
              </a:lnSpc>
              <a:spcBef>
                <a:spcPts val="1600"/>
              </a:spcBef>
              <a:spcAft>
                <a:spcPts val="0"/>
              </a:spcAft>
              <a:buSzPts val="1700"/>
              <a:buNone/>
              <a:defRPr sz="1700"/>
            </a:lvl6pPr>
            <a:lvl7pPr lvl="6" rtl="0" algn="ctr">
              <a:lnSpc>
                <a:spcPct val="100000"/>
              </a:lnSpc>
              <a:spcBef>
                <a:spcPts val="1600"/>
              </a:spcBef>
              <a:spcAft>
                <a:spcPts val="0"/>
              </a:spcAft>
              <a:buSzPts val="1700"/>
              <a:buNone/>
              <a:defRPr sz="1700"/>
            </a:lvl7pPr>
            <a:lvl8pPr lvl="7" rtl="0" algn="ctr">
              <a:lnSpc>
                <a:spcPct val="100000"/>
              </a:lnSpc>
              <a:spcBef>
                <a:spcPts val="1600"/>
              </a:spcBef>
              <a:spcAft>
                <a:spcPts val="0"/>
              </a:spcAft>
              <a:buSzPts val="1700"/>
              <a:buNone/>
              <a:defRPr sz="1700"/>
            </a:lvl8pPr>
            <a:lvl9pPr lvl="8" rtl="0" algn="ctr">
              <a:lnSpc>
                <a:spcPct val="100000"/>
              </a:lnSpc>
              <a:spcBef>
                <a:spcPts val="1600"/>
              </a:spcBef>
              <a:spcAft>
                <a:spcPts val="1600"/>
              </a:spcAft>
              <a:buSzPts val="1700"/>
              <a:buNone/>
              <a:defRPr sz="1700"/>
            </a:lvl9pPr>
          </a:lstStyle>
          <a:p/>
        </p:txBody>
      </p:sp>
      <p:sp>
        <p:nvSpPr>
          <p:cNvPr id="724" name="Google Shape;724;p19"/>
          <p:cNvSpPr txBox="1"/>
          <p:nvPr>
            <p:ph type="title"/>
          </p:nvPr>
        </p:nvSpPr>
        <p:spPr>
          <a:xfrm>
            <a:off x="2241150" y="1419658"/>
            <a:ext cx="4661700" cy="131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Fredoka One"/>
              <a:buNone/>
              <a:defRPr sz="90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725" name="Google Shape;725;p19"/>
          <p:cNvSpPr/>
          <p:nvPr/>
        </p:nvSpPr>
        <p:spPr>
          <a:xfrm rot="-4733592">
            <a:off x="6915846" y="472431"/>
            <a:ext cx="539418" cy="801365"/>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flipH="1" rot="5400000">
            <a:off x="-429089" y="-1138151"/>
            <a:ext cx="3011700" cy="301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9"/>
          <p:cNvSpPr/>
          <p:nvPr/>
        </p:nvSpPr>
        <p:spPr>
          <a:xfrm flipH="1" rot="5400000">
            <a:off x="7084645" y="3543065"/>
            <a:ext cx="2208600" cy="220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9"/>
          <p:cNvSpPr/>
          <p:nvPr/>
        </p:nvSpPr>
        <p:spPr>
          <a:xfrm flipH="1" rot="10800000">
            <a:off x="217892" y="2987433"/>
            <a:ext cx="692704" cy="2184449"/>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19"/>
          <p:cNvGrpSpPr/>
          <p:nvPr/>
        </p:nvGrpSpPr>
        <p:grpSpPr>
          <a:xfrm rot="-5400000">
            <a:off x="149424" y="-715655"/>
            <a:ext cx="1401817" cy="1401817"/>
            <a:chOff x="-763875" y="1722750"/>
            <a:chExt cx="933300" cy="933300"/>
          </a:xfrm>
        </p:grpSpPr>
        <p:sp>
          <p:nvSpPr>
            <p:cNvPr id="730" name="Google Shape;730;p19"/>
            <p:cNvSpPr/>
            <p:nvPr/>
          </p:nvSpPr>
          <p:spPr>
            <a:xfrm>
              <a:off x="-763875" y="1722750"/>
              <a:ext cx="933300" cy="933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679575" y="1807050"/>
              <a:ext cx="764700" cy="7647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594450" y="1892175"/>
              <a:ext cx="594600" cy="594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514450" y="1972300"/>
              <a:ext cx="434700" cy="4344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19"/>
          <p:cNvSpPr/>
          <p:nvPr/>
        </p:nvSpPr>
        <p:spPr>
          <a:xfrm flipH="1" rot="10800000">
            <a:off x="616597" y="3697693"/>
            <a:ext cx="467466" cy="147418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flipH="1" rot="5400000">
            <a:off x="508419" y="895783"/>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19"/>
          <p:cNvGrpSpPr/>
          <p:nvPr/>
        </p:nvGrpSpPr>
        <p:grpSpPr>
          <a:xfrm flipH="1">
            <a:off x="7766911" y="4372500"/>
            <a:ext cx="1401819" cy="467543"/>
            <a:chOff x="1908650" y="3874300"/>
            <a:chExt cx="648750" cy="216375"/>
          </a:xfrm>
        </p:grpSpPr>
        <p:sp>
          <p:nvSpPr>
            <p:cNvPr id="737" name="Google Shape;737;p19"/>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19"/>
          <p:cNvSpPr/>
          <p:nvPr/>
        </p:nvSpPr>
        <p:spPr>
          <a:xfrm flipH="1" rot="5400000">
            <a:off x="8456036" y="400457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flipH="1" rot="10800000">
            <a:off x="684004" y="4122879"/>
            <a:ext cx="332660" cy="104900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flipH="1" rot="5400000">
            <a:off x="8177136" y="400457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19"/>
          <p:cNvGrpSpPr/>
          <p:nvPr/>
        </p:nvGrpSpPr>
        <p:grpSpPr>
          <a:xfrm>
            <a:off x="8016672" y="-287910"/>
            <a:ext cx="1423402" cy="1424066"/>
            <a:chOff x="1425475" y="2707650"/>
            <a:chExt cx="766300" cy="766575"/>
          </a:xfrm>
        </p:grpSpPr>
        <p:sp>
          <p:nvSpPr>
            <p:cNvPr id="753" name="Google Shape;753;p19"/>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19"/>
          <p:cNvSpPr/>
          <p:nvPr/>
        </p:nvSpPr>
        <p:spPr>
          <a:xfrm>
            <a:off x="8450327" y="-27669"/>
            <a:ext cx="214869" cy="67756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5400000">
            <a:off x="470723" y="4369326"/>
            <a:ext cx="437187" cy="1378620"/>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911908" y="-27668"/>
            <a:ext cx="447423" cy="141089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8046977" y="-27668"/>
            <a:ext cx="177249" cy="55893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2" name="Google Shape;772;p19"/>
          <p:cNvGrpSpPr/>
          <p:nvPr/>
        </p:nvGrpSpPr>
        <p:grpSpPr>
          <a:xfrm flipH="1" rot="6299981">
            <a:off x="1314600" y="3636247"/>
            <a:ext cx="762129" cy="925330"/>
            <a:chOff x="5270675" y="1740975"/>
            <a:chExt cx="288250" cy="349975"/>
          </a:xfrm>
        </p:grpSpPr>
        <p:sp>
          <p:nvSpPr>
            <p:cNvPr id="773" name="Google Shape;773;p19"/>
            <p:cNvSpPr/>
            <p:nvPr/>
          </p:nvSpPr>
          <p:spPr>
            <a:xfrm>
              <a:off x="5270675" y="1785375"/>
              <a:ext cx="189300" cy="305575"/>
            </a:xfrm>
            <a:custGeom>
              <a:rect b="b" l="l" r="r" t="t"/>
              <a:pathLst>
                <a:path extrusionOk="0" h="12223" w="7572">
                  <a:moveTo>
                    <a:pt x="194" y="1"/>
                  </a:moveTo>
                  <a:cubicBezTo>
                    <a:pt x="139" y="1"/>
                    <a:pt x="83" y="40"/>
                    <a:pt x="77" y="114"/>
                  </a:cubicBezTo>
                  <a:cubicBezTo>
                    <a:pt x="0" y="1163"/>
                    <a:pt x="850" y="2057"/>
                    <a:pt x="1755" y="2454"/>
                  </a:cubicBezTo>
                  <a:cubicBezTo>
                    <a:pt x="2804" y="2918"/>
                    <a:pt x="3974" y="2929"/>
                    <a:pt x="5055" y="3293"/>
                  </a:cubicBezTo>
                  <a:cubicBezTo>
                    <a:pt x="5519" y="3459"/>
                    <a:pt x="5960" y="3690"/>
                    <a:pt x="6302" y="4055"/>
                  </a:cubicBezTo>
                  <a:cubicBezTo>
                    <a:pt x="6678" y="4452"/>
                    <a:pt x="6821" y="4993"/>
                    <a:pt x="6810" y="5534"/>
                  </a:cubicBezTo>
                  <a:cubicBezTo>
                    <a:pt x="6799" y="6715"/>
                    <a:pt x="6148" y="7774"/>
                    <a:pt x="5828" y="8878"/>
                  </a:cubicBezTo>
                  <a:cubicBezTo>
                    <a:pt x="5508" y="10015"/>
                    <a:pt x="5530" y="11527"/>
                    <a:pt x="6678" y="12189"/>
                  </a:cubicBezTo>
                  <a:cubicBezTo>
                    <a:pt x="6719" y="12212"/>
                    <a:pt x="6759" y="12223"/>
                    <a:pt x="6797" y="12223"/>
                  </a:cubicBezTo>
                  <a:cubicBezTo>
                    <a:pt x="6992" y="12223"/>
                    <a:pt x="7122" y="11949"/>
                    <a:pt x="6965" y="11792"/>
                  </a:cubicBezTo>
                  <a:cubicBezTo>
                    <a:pt x="6214" y="10997"/>
                    <a:pt x="6258" y="9849"/>
                    <a:pt x="6556" y="8889"/>
                  </a:cubicBezTo>
                  <a:cubicBezTo>
                    <a:pt x="6898" y="7796"/>
                    <a:pt x="7461" y="6781"/>
                    <a:pt x="7517" y="5622"/>
                  </a:cubicBezTo>
                  <a:cubicBezTo>
                    <a:pt x="7572" y="4485"/>
                    <a:pt x="7020" y="3525"/>
                    <a:pt x="6038" y="2973"/>
                  </a:cubicBezTo>
                  <a:cubicBezTo>
                    <a:pt x="5066" y="2432"/>
                    <a:pt x="3963" y="2388"/>
                    <a:pt x="2892" y="2178"/>
                  </a:cubicBezTo>
                  <a:cubicBezTo>
                    <a:pt x="1777" y="1968"/>
                    <a:pt x="408" y="1406"/>
                    <a:pt x="298" y="103"/>
                  </a:cubicBezTo>
                  <a:cubicBezTo>
                    <a:pt x="293" y="34"/>
                    <a:pt x="244" y="1"/>
                    <a:pt x="1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5273300" y="1752600"/>
              <a:ext cx="99400" cy="51400"/>
            </a:xfrm>
            <a:custGeom>
              <a:rect b="b" l="l" r="r" t="t"/>
              <a:pathLst>
                <a:path extrusionOk="0" h="2056" w="3976">
                  <a:moveTo>
                    <a:pt x="3771" y="1"/>
                  </a:moveTo>
                  <a:cubicBezTo>
                    <a:pt x="3767" y="1"/>
                    <a:pt x="3763" y="1"/>
                    <a:pt x="3758" y="1"/>
                  </a:cubicBezTo>
                  <a:cubicBezTo>
                    <a:pt x="3593" y="12"/>
                    <a:pt x="3438" y="112"/>
                    <a:pt x="3295" y="189"/>
                  </a:cubicBezTo>
                  <a:cubicBezTo>
                    <a:pt x="3151" y="266"/>
                    <a:pt x="3008" y="332"/>
                    <a:pt x="2864" y="399"/>
                  </a:cubicBezTo>
                  <a:cubicBezTo>
                    <a:pt x="2555" y="553"/>
                    <a:pt x="2257" y="708"/>
                    <a:pt x="1948" y="862"/>
                  </a:cubicBezTo>
                  <a:cubicBezTo>
                    <a:pt x="1330" y="1171"/>
                    <a:pt x="723" y="1480"/>
                    <a:pt x="127" y="1800"/>
                  </a:cubicBezTo>
                  <a:cubicBezTo>
                    <a:pt x="1" y="1868"/>
                    <a:pt x="45" y="2055"/>
                    <a:pt x="162" y="2055"/>
                  </a:cubicBezTo>
                  <a:cubicBezTo>
                    <a:pt x="178" y="2055"/>
                    <a:pt x="196" y="2051"/>
                    <a:pt x="215" y="2043"/>
                  </a:cubicBezTo>
                  <a:cubicBezTo>
                    <a:pt x="855" y="1756"/>
                    <a:pt x="1484" y="1458"/>
                    <a:pt x="2103" y="1149"/>
                  </a:cubicBezTo>
                  <a:cubicBezTo>
                    <a:pt x="2412" y="1006"/>
                    <a:pt x="2721" y="851"/>
                    <a:pt x="3030" y="697"/>
                  </a:cubicBezTo>
                  <a:lnTo>
                    <a:pt x="3482" y="476"/>
                  </a:lnTo>
                  <a:cubicBezTo>
                    <a:pt x="3626" y="410"/>
                    <a:pt x="3780" y="355"/>
                    <a:pt x="3891" y="233"/>
                  </a:cubicBezTo>
                  <a:cubicBezTo>
                    <a:pt x="3976" y="137"/>
                    <a:pt x="3887" y="1"/>
                    <a:pt x="37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282675" y="1776600"/>
              <a:ext cx="92050" cy="48275"/>
            </a:xfrm>
            <a:custGeom>
              <a:rect b="b" l="l" r="r" t="t"/>
              <a:pathLst>
                <a:path extrusionOk="0" h="1931" w="3682">
                  <a:moveTo>
                    <a:pt x="3484" y="1"/>
                  </a:moveTo>
                  <a:cubicBezTo>
                    <a:pt x="3337" y="1"/>
                    <a:pt x="3241" y="73"/>
                    <a:pt x="3107" y="145"/>
                  </a:cubicBezTo>
                  <a:cubicBezTo>
                    <a:pt x="2975" y="211"/>
                    <a:pt x="2853" y="278"/>
                    <a:pt x="2721" y="355"/>
                  </a:cubicBezTo>
                  <a:cubicBezTo>
                    <a:pt x="2434" y="498"/>
                    <a:pt x="2147" y="653"/>
                    <a:pt x="1849" y="796"/>
                  </a:cubicBezTo>
                  <a:cubicBezTo>
                    <a:pt x="1275" y="1094"/>
                    <a:pt x="701" y="1370"/>
                    <a:pt x="138" y="1679"/>
                  </a:cubicBezTo>
                  <a:cubicBezTo>
                    <a:pt x="0" y="1748"/>
                    <a:pt x="47" y="1931"/>
                    <a:pt x="176" y="1931"/>
                  </a:cubicBezTo>
                  <a:cubicBezTo>
                    <a:pt x="191" y="1931"/>
                    <a:pt x="208" y="1928"/>
                    <a:pt x="226" y="1922"/>
                  </a:cubicBezTo>
                  <a:cubicBezTo>
                    <a:pt x="845" y="1701"/>
                    <a:pt x="1430" y="1414"/>
                    <a:pt x="2015" y="1127"/>
                  </a:cubicBezTo>
                  <a:cubicBezTo>
                    <a:pt x="2301" y="984"/>
                    <a:pt x="2577" y="852"/>
                    <a:pt x="2864" y="697"/>
                  </a:cubicBezTo>
                  <a:cubicBezTo>
                    <a:pt x="3008" y="620"/>
                    <a:pt x="3162" y="542"/>
                    <a:pt x="3306" y="465"/>
                  </a:cubicBezTo>
                  <a:cubicBezTo>
                    <a:pt x="3438" y="388"/>
                    <a:pt x="3549" y="344"/>
                    <a:pt x="3637" y="211"/>
                  </a:cubicBezTo>
                  <a:cubicBezTo>
                    <a:pt x="3681" y="134"/>
                    <a:pt x="3604" y="2"/>
                    <a:pt x="3516" y="2"/>
                  </a:cubicBezTo>
                  <a:cubicBezTo>
                    <a:pt x="3505" y="1"/>
                    <a:pt x="3495" y="1"/>
                    <a:pt x="3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5313875" y="1809125"/>
              <a:ext cx="58075" cy="32125"/>
            </a:xfrm>
            <a:custGeom>
              <a:rect b="b" l="l" r="r" t="t"/>
              <a:pathLst>
                <a:path extrusionOk="0" h="1285" w="2323">
                  <a:moveTo>
                    <a:pt x="2122" y="0"/>
                  </a:moveTo>
                  <a:cubicBezTo>
                    <a:pt x="2103" y="0"/>
                    <a:pt x="2085" y="4"/>
                    <a:pt x="2069" y="14"/>
                  </a:cubicBezTo>
                  <a:cubicBezTo>
                    <a:pt x="1418" y="356"/>
                    <a:pt x="767" y="687"/>
                    <a:pt x="126" y="1030"/>
                  </a:cubicBezTo>
                  <a:cubicBezTo>
                    <a:pt x="0" y="1097"/>
                    <a:pt x="45" y="1284"/>
                    <a:pt x="169" y="1284"/>
                  </a:cubicBezTo>
                  <a:cubicBezTo>
                    <a:pt x="186" y="1284"/>
                    <a:pt x="205" y="1280"/>
                    <a:pt x="226" y="1272"/>
                  </a:cubicBezTo>
                  <a:cubicBezTo>
                    <a:pt x="568" y="1140"/>
                    <a:pt x="899" y="1007"/>
                    <a:pt x="1230" y="853"/>
                  </a:cubicBezTo>
                  <a:cubicBezTo>
                    <a:pt x="1561" y="698"/>
                    <a:pt x="1881" y="533"/>
                    <a:pt x="2201" y="367"/>
                  </a:cubicBezTo>
                  <a:cubicBezTo>
                    <a:pt x="2257" y="334"/>
                    <a:pt x="2323" y="290"/>
                    <a:pt x="2323" y="213"/>
                  </a:cubicBezTo>
                  <a:cubicBezTo>
                    <a:pt x="2323" y="147"/>
                    <a:pt x="2323" y="91"/>
                    <a:pt x="2257" y="47"/>
                  </a:cubicBezTo>
                  <a:cubicBezTo>
                    <a:pt x="2218" y="24"/>
                    <a:pt x="2168" y="0"/>
                    <a:pt x="2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5325600" y="1853025"/>
              <a:ext cx="73550" cy="46700"/>
            </a:xfrm>
            <a:custGeom>
              <a:rect b="b" l="l" r="r" t="t"/>
              <a:pathLst>
                <a:path extrusionOk="0" h="1868" w="2942">
                  <a:moveTo>
                    <a:pt x="2725" y="0"/>
                  </a:moveTo>
                  <a:cubicBezTo>
                    <a:pt x="2718" y="0"/>
                    <a:pt x="2711" y="1"/>
                    <a:pt x="2704" y="2"/>
                  </a:cubicBezTo>
                  <a:cubicBezTo>
                    <a:pt x="2461" y="57"/>
                    <a:pt x="2240" y="256"/>
                    <a:pt x="2030" y="377"/>
                  </a:cubicBezTo>
                  <a:cubicBezTo>
                    <a:pt x="1821" y="510"/>
                    <a:pt x="1611" y="631"/>
                    <a:pt x="1401" y="764"/>
                  </a:cubicBezTo>
                  <a:cubicBezTo>
                    <a:pt x="960" y="1051"/>
                    <a:pt x="540" y="1338"/>
                    <a:pt x="110" y="1636"/>
                  </a:cubicBezTo>
                  <a:cubicBezTo>
                    <a:pt x="1" y="1718"/>
                    <a:pt x="87" y="1867"/>
                    <a:pt x="195" y="1867"/>
                  </a:cubicBezTo>
                  <a:cubicBezTo>
                    <a:pt x="218" y="1867"/>
                    <a:pt x="241" y="1861"/>
                    <a:pt x="264" y="1845"/>
                  </a:cubicBezTo>
                  <a:cubicBezTo>
                    <a:pt x="684" y="1558"/>
                    <a:pt x="1114" y="1282"/>
                    <a:pt x="1545" y="1028"/>
                  </a:cubicBezTo>
                  <a:cubicBezTo>
                    <a:pt x="1766" y="896"/>
                    <a:pt x="1975" y="775"/>
                    <a:pt x="2196" y="653"/>
                  </a:cubicBezTo>
                  <a:cubicBezTo>
                    <a:pt x="2406" y="532"/>
                    <a:pt x="2682" y="444"/>
                    <a:pt x="2847" y="267"/>
                  </a:cubicBezTo>
                  <a:cubicBezTo>
                    <a:pt x="2941" y="173"/>
                    <a:pt x="2848" y="0"/>
                    <a:pt x="27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323500" y="1870625"/>
              <a:ext cx="108700" cy="68075"/>
            </a:xfrm>
            <a:custGeom>
              <a:rect b="b" l="l" r="r" t="t"/>
              <a:pathLst>
                <a:path extrusionOk="0" h="2723" w="4348">
                  <a:moveTo>
                    <a:pt x="4123" y="1"/>
                  </a:moveTo>
                  <a:cubicBezTo>
                    <a:pt x="4112" y="1"/>
                    <a:pt x="4101" y="2"/>
                    <a:pt x="4090" y="4"/>
                  </a:cubicBezTo>
                  <a:cubicBezTo>
                    <a:pt x="3914" y="49"/>
                    <a:pt x="3781" y="159"/>
                    <a:pt x="3627" y="247"/>
                  </a:cubicBezTo>
                  <a:cubicBezTo>
                    <a:pt x="3461" y="358"/>
                    <a:pt x="3284" y="457"/>
                    <a:pt x="3108" y="556"/>
                  </a:cubicBezTo>
                  <a:cubicBezTo>
                    <a:pt x="2766" y="755"/>
                    <a:pt x="2434" y="954"/>
                    <a:pt x="2103" y="1163"/>
                  </a:cubicBezTo>
                  <a:cubicBezTo>
                    <a:pt x="1430" y="1572"/>
                    <a:pt x="779" y="2013"/>
                    <a:pt x="128" y="2466"/>
                  </a:cubicBezTo>
                  <a:cubicBezTo>
                    <a:pt x="0" y="2557"/>
                    <a:pt x="90" y="2723"/>
                    <a:pt x="212" y="2723"/>
                  </a:cubicBezTo>
                  <a:cubicBezTo>
                    <a:pt x="238" y="2723"/>
                    <a:pt x="266" y="2715"/>
                    <a:pt x="293" y="2698"/>
                  </a:cubicBezTo>
                  <a:cubicBezTo>
                    <a:pt x="955" y="2278"/>
                    <a:pt x="1607" y="1859"/>
                    <a:pt x="2280" y="1461"/>
                  </a:cubicBezTo>
                  <a:cubicBezTo>
                    <a:pt x="2600" y="1263"/>
                    <a:pt x="2920" y="1075"/>
                    <a:pt x="3240" y="887"/>
                  </a:cubicBezTo>
                  <a:cubicBezTo>
                    <a:pt x="3417" y="788"/>
                    <a:pt x="3593" y="678"/>
                    <a:pt x="3770" y="589"/>
                  </a:cubicBezTo>
                  <a:cubicBezTo>
                    <a:pt x="3936" y="490"/>
                    <a:pt x="4112" y="435"/>
                    <a:pt x="4256" y="291"/>
                  </a:cubicBezTo>
                  <a:cubicBezTo>
                    <a:pt x="4348" y="189"/>
                    <a:pt x="4259" y="1"/>
                    <a:pt x="41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5341150" y="1891700"/>
              <a:ext cx="111925" cy="75425"/>
            </a:xfrm>
            <a:custGeom>
              <a:rect b="b" l="l" r="r" t="t"/>
              <a:pathLst>
                <a:path extrusionOk="0" h="3017" w="4477">
                  <a:moveTo>
                    <a:pt x="4208" y="1"/>
                  </a:moveTo>
                  <a:cubicBezTo>
                    <a:pt x="4179" y="1"/>
                    <a:pt x="4147" y="7"/>
                    <a:pt x="4113" y="22"/>
                  </a:cubicBezTo>
                  <a:cubicBezTo>
                    <a:pt x="3759" y="188"/>
                    <a:pt x="3439" y="453"/>
                    <a:pt x="3119" y="674"/>
                  </a:cubicBezTo>
                  <a:cubicBezTo>
                    <a:pt x="2788" y="905"/>
                    <a:pt x="2446" y="1126"/>
                    <a:pt x="2115" y="1369"/>
                  </a:cubicBezTo>
                  <a:cubicBezTo>
                    <a:pt x="1453" y="1844"/>
                    <a:pt x="790" y="2307"/>
                    <a:pt x="128" y="2771"/>
                  </a:cubicBezTo>
                  <a:cubicBezTo>
                    <a:pt x="1" y="2852"/>
                    <a:pt x="91" y="3017"/>
                    <a:pt x="213" y="3017"/>
                  </a:cubicBezTo>
                  <a:cubicBezTo>
                    <a:pt x="239" y="3017"/>
                    <a:pt x="266" y="3009"/>
                    <a:pt x="294" y="2991"/>
                  </a:cubicBezTo>
                  <a:cubicBezTo>
                    <a:pt x="967" y="2572"/>
                    <a:pt x="1640" y="2130"/>
                    <a:pt x="2325" y="1722"/>
                  </a:cubicBezTo>
                  <a:cubicBezTo>
                    <a:pt x="2656" y="1523"/>
                    <a:pt x="2987" y="1303"/>
                    <a:pt x="3318" y="1093"/>
                  </a:cubicBezTo>
                  <a:cubicBezTo>
                    <a:pt x="3649" y="872"/>
                    <a:pt x="4035" y="674"/>
                    <a:pt x="4333" y="409"/>
                  </a:cubicBezTo>
                  <a:cubicBezTo>
                    <a:pt x="4477" y="275"/>
                    <a:pt x="4397" y="1"/>
                    <a:pt x="42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5377925" y="1936025"/>
              <a:ext cx="69925" cy="46850"/>
            </a:xfrm>
            <a:custGeom>
              <a:rect b="b" l="l" r="r" t="t"/>
              <a:pathLst>
                <a:path extrusionOk="0" h="1874" w="2797">
                  <a:moveTo>
                    <a:pt x="2592" y="0"/>
                  </a:moveTo>
                  <a:cubicBezTo>
                    <a:pt x="2547" y="0"/>
                    <a:pt x="2501" y="14"/>
                    <a:pt x="2454" y="37"/>
                  </a:cubicBezTo>
                  <a:cubicBezTo>
                    <a:pt x="2255" y="148"/>
                    <a:pt x="2079" y="313"/>
                    <a:pt x="1891" y="457"/>
                  </a:cubicBezTo>
                  <a:cubicBezTo>
                    <a:pt x="1703" y="589"/>
                    <a:pt x="1505" y="722"/>
                    <a:pt x="1317" y="854"/>
                  </a:cubicBezTo>
                  <a:cubicBezTo>
                    <a:pt x="920" y="1119"/>
                    <a:pt x="522" y="1373"/>
                    <a:pt x="125" y="1605"/>
                  </a:cubicBezTo>
                  <a:cubicBezTo>
                    <a:pt x="1" y="1681"/>
                    <a:pt x="83" y="1874"/>
                    <a:pt x="201" y="1874"/>
                  </a:cubicBezTo>
                  <a:cubicBezTo>
                    <a:pt x="219" y="1874"/>
                    <a:pt x="238" y="1869"/>
                    <a:pt x="257" y="1859"/>
                  </a:cubicBezTo>
                  <a:cubicBezTo>
                    <a:pt x="699" y="1638"/>
                    <a:pt x="1118" y="1406"/>
                    <a:pt x="1527" y="1152"/>
                  </a:cubicBezTo>
                  <a:cubicBezTo>
                    <a:pt x="1737" y="1031"/>
                    <a:pt x="1935" y="909"/>
                    <a:pt x="2123" y="777"/>
                  </a:cubicBezTo>
                  <a:cubicBezTo>
                    <a:pt x="2333" y="633"/>
                    <a:pt x="2553" y="501"/>
                    <a:pt x="2741" y="324"/>
                  </a:cubicBezTo>
                  <a:cubicBezTo>
                    <a:pt x="2785" y="280"/>
                    <a:pt x="2796" y="181"/>
                    <a:pt x="2763" y="126"/>
                  </a:cubicBezTo>
                  <a:cubicBezTo>
                    <a:pt x="2752" y="93"/>
                    <a:pt x="2730" y="71"/>
                    <a:pt x="2708" y="37"/>
                  </a:cubicBezTo>
                  <a:cubicBezTo>
                    <a:pt x="2671" y="11"/>
                    <a:pt x="2632" y="0"/>
                    <a:pt x="2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5416650" y="1983400"/>
              <a:ext cx="69550" cy="49625"/>
            </a:xfrm>
            <a:custGeom>
              <a:rect b="b" l="l" r="r" t="t"/>
              <a:pathLst>
                <a:path extrusionOk="0" h="1985" w="2782">
                  <a:moveTo>
                    <a:pt x="2538" y="1"/>
                  </a:moveTo>
                  <a:cubicBezTo>
                    <a:pt x="2520" y="1"/>
                    <a:pt x="2502" y="3"/>
                    <a:pt x="2483" y="8"/>
                  </a:cubicBezTo>
                  <a:cubicBezTo>
                    <a:pt x="2362" y="41"/>
                    <a:pt x="2263" y="140"/>
                    <a:pt x="2163" y="206"/>
                  </a:cubicBezTo>
                  <a:cubicBezTo>
                    <a:pt x="2075" y="273"/>
                    <a:pt x="1987" y="339"/>
                    <a:pt x="1887" y="405"/>
                  </a:cubicBezTo>
                  <a:cubicBezTo>
                    <a:pt x="1700" y="538"/>
                    <a:pt x="1501" y="681"/>
                    <a:pt x="1313" y="813"/>
                  </a:cubicBezTo>
                  <a:cubicBezTo>
                    <a:pt x="927" y="1100"/>
                    <a:pt x="541" y="1376"/>
                    <a:pt x="154" y="1663"/>
                  </a:cubicBezTo>
                  <a:cubicBezTo>
                    <a:pt x="1" y="1772"/>
                    <a:pt x="114" y="1984"/>
                    <a:pt x="269" y="1984"/>
                  </a:cubicBezTo>
                  <a:cubicBezTo>
                    <a:pt x="303" y="1984"/>
                    <a:pt x="339" y="1974"/>
                    <a:pt x="375" y="1950"/>
                  </a:cubicBezTo>
                  <a:cubicBezTo>
                    <a:pt x="761" y="1685"/>
                    <a:pt x="1159" y="1410"/>
                    <a:pt x="1545" y="1134"/>
                  </a:cubicBezTo>
                  <a:cubicBezTo>
                    <a:pt x="1744" y="1001"/>
                    <a:pt x="1931" y="858"/>
                    <a:pt x="2130" y="725"/>
                  </a:cubicBezTo>
                  <a:lnTo>
                    <a:pt x="2395" y="527"/>
                  </a:lnTo>
                  <a:cubicBezTo>
                    <a:pt x="2494" y="460"/>
                    <a:pt x="2616" y="394"/>
                    <a:pt x="2693" y="295"/>
                  </a:cubicBezTo>
                  <a:cubicBezTo>
                    <a:pt x="2782" y="157"/>
                    <a:pt x="2685" y="1"/>
                    <a:pt x="25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5420650" y="1994700"/>
              <a:ext cx="109925" cy="73125"/>
            </a:xfrm>
            <a:custGeom>
              <a:rect b="b" l="l" r="r" t="t"/>
              <a:pathLst>
                <a:path extrusionOk="0" h="2925" w="4397">
                  <a:moveTo>
                    <a:pt x="4181" y="1"/>
                  </a:moveTo>
                  <a:cubicBezTo>
                    <a:pt x="4165" y="1"/>
                    <a:pt x="4149" y="3"/>
                    <a:pt x="4133" y="8"/>
                  </a:cubicBezTo>
                  <a:cubicBezTo>
                    <a:pt x="3946" y="63"/>
                    <a:pt x="3802" y="196"/>
                    <a:pt x="3637" y="295"/>
                  </a:cubicBezTo>
                  <a:cubicBezTo>
                    <a:pt x="3460" y="406"/>
                    <a:pt x="3295" y="516"/>
                    <a:pt x="3118" y="626"/>
                  </a:cubicBezTo>
                  <a:cubicBezTo>
                    <a:pt x="2787" y="836"/>
                    <a:pt x="2456" y="1046"/>
                    <a:pt x="2125" y="1267"/>
                  </a:cubicBezTo>
                  <a:cubicBezTo>
                    <a:pt x="1462" y="1708"/>
                    <a:pt x="778" y="2139"/>
                    <a:pt x="138" y="2635"/>
                  </a:cubicBezTo>
                  <a:cubicBezTo>
                    <a:pt x="0" y="2745"/>
                    <a:pt x="107" y="2924"/>
                    <a:pt x="248" y="2924"/>
                  </a:cubicBezTo>
                  <a:cubicBezTo>
                    <a:pt x="277" y="2924"/>
                    <a:pt x="307" y="2917"/>
                    <a:pt x="337" y="2900"/>
                  </a:cubicBezTo>
                  <a:cubicBezTo>
                    <a:pt x="1043" y="2503"/>
                    <a:pt x="1705" y="2039"/>
                    <a:pt x="2367" y="1598"/>
                  </a:cubicBezTo>
                  <a:cubicBezTo>
                    <a:pt x="2699" y="1377"/>
                    <a:pt x="3019" y="1156"/>
                    <a:pt x="3350" y="935"/>
                  </a:cubicBezTo>
                  <a:cubicBezTo>
                    <a:pt x="3515" y="814"/>
                    <a:pt x="3692" y="704"/>
                    <a:pt x="3858" y="582"/>
                  </a:cubicBezTo>
                  <a:cubicBezTo>
                    <a:pt x="4012" y="472"/>
                    <a:pt x="4178" y="384"/>
                    <a:pt x="4299" y="240"/>
                  </a:cubicBezTo>
                  <a:cubicBezTo>
                    <a:pt x="4396" y="133"/>
                    <a:pt x="4297" y="1"/>
                    <a:pt x="4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5317025" y="1740975"/>
              <a:ext cx="241900" cy="292550"/>
            </a:xfrm>
            <a:custGeom>
              <a:rect b="b" l="l" r="r" t="t"/>
              <a:pathLst>
                <a:path extrusionOk="0" h="11702" w="9676">
                  <a:moveTo>
                    <a:pt x="1826" y="0"/>
                  </a:moveTo>
                  <a:cubicBezTo>
                    <a:pt x="1737" y="0"/>
                    <a:pt x="1651" y="77"/>
                    <a:pt x="1700" y="190"/>
                  </a:cubicBezTo>
                  <a:cubicBezTo>
                    <a:pt x="1965" y="786"/>
                    <a:pt x="2042" y="1471"/>
                    <a:pt x="1976" y="2122"/>
                  </a:cubicBezTo>
                  <a:cubicBezTo>
                    <a:pt x="1899" y="2751"/>
                    <a:pt x="1645" y="3325"/>
                    <a:pt x="1347" y="3877"/>
                  </a:cubicBezTo>
                  <a:cubicBezTo>
                    <a:pt x="751" y="4970"/>
                    <a:pt x="0" y="6029"/>
                    <a:pt x="33" y="7332"/>
                  </a:cubicBezTo>
                  <a:cubicBezTo>
                    <a:pt x="56" y="8568"/>
                    <a:pt x="983" y="9473"/>
                    <a:pt x="2120" y="9815"/>
                  </a:cubicBezTo>
                  <a:cubicBezTo>
                    <a:pt x="2654" y="9978"/>
                    <a:pt x="3192" y="10027"/>
                    <a:pt x="3732" y="10027"/>
                  </a:cubicBezTo>
                  <a:cubicBezTo>
                    <a:pt x="4476" y="10027"/>
                    <a:pt x="5224" y="9934"/>
                    <a:pt x="5972" y="9914"/>
                  </a:cubicBezTo>
                  <a:cubicBezTo>
                    <a:pt x="6041" y="9912"/>
                    <a:pt x="6111" y="9911"/>
                    <a:pt x="6180" y="9911"/>
                  </a:cubicBezTo>
                  <a:cubicBezTo>
                    <a:pt x="6772" y="9911"/>
                    <a:pt x="7360" y="10000"/>
                    <a:pt x="7903" y="10257"/>
                  </a:cubicBezTo>
                  <a:cubicBezTo>
                    <a:pt x="8488" y="10533"/>
                    <a:pt x="8852" y="10974"/>
                    <a:pt x="9139" y="11537"/>
                  </a:cubicBezTo>
                  <a:cubicBezTo>
                    <a:pt x="9198" y="11650"/>
                    <a:pt x="9299" y="11702"/>
                    <a:pt x="9398" y="11702"/>
                  </a:cubicBezTo>
                  <a:cubicBezTo>
                    <a:pt x="9540" y="11702"/>
                    <a:pt x="9676" y="11594"/>
                    <a:pt x="9669" y="11405"/>
                  </a:cubicBezTo>
                  <a:cubicBezTo>
                    <a:pt x="9614" y="10201"/>
                    <a:pt x="8234" y="9506"/>
                    <a:pt x="7208" y="9307"/>
                  </a:cubicBezTo>
                  <a:cubicBezTo>
                    <a:pt x="6863" y="9238"/>
                    <a:pt x="6517" y="9214"/>
                    <a:pt x="6171" y="9214"/>
                  </a:cubicBezTo>
                  <a:cubicBezTo>
                    <a:pt x="5373" y="9214"/>
                    <a:pt x="4573" y="9342"/>
                    <a:pt x="3776" y="9342"/>
                  </a:cubicBezTo>
                  <a:cubicBezTo>
                    <a:pt x="3592" y="9342"/>
                    <a:pt x="3407" y="9335"/>
                    <a:pt x="3223" y="9318"/>
                  </a:cubicBezTo>
                  <a:cubicBezTo>
                    <a:pt x="2186" y="9230"/>
                    <a:pt x="950" y="8744"/>
                    <a:pt x="751" y="7586"/>
                  </a:cubicBezTo>
                  <a:cubicBezTo>
                    <a:pt x="541" y="6360"/>
                    <a:pt x="1336" y="5235"/>
                    <a:pt x="1866" y="4186"/>
                  </a:cubicBezTo>
                  <a:cubicBezTo>
                    <a:pt x="2197" y="3557"/>
                    <a:pt x="2440" y="2873"/>
                    <a:pt x="2462" y="2155"/>
                  </a:cubicBezTo>
                  <a:cubicBezTo>
                    <a:pt x="2495" y="1416"/>
                    <a:pt x="2307" y="731"/>
                    <a:pt x="1954" y="80"/>
                  </a:cubicBezTo>
                  <a:cubicBezTo>
                    <a:pt x="1926" y="25"/>
                    <a:pt x="1876" y="0"/>
                    <a:pt x="1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784" name="Shape 784"/>
        <p:cNvGrpSpPr/>
        <p:nvPr/>
      </p:nvGrpSpPr>
      <p:grpSpPr>
        <a:xfrm>
          <a:off x="0" y="0"/>
          <a:ext cx="0" cy="0"/>
          <a:chOff x="0" y="0"/>
          <a:chExt cx="0" cy="0"/>
        </a:xfrm>
      </p:grpSpPr>
      <p:sp>
        <p:nvSpPr>
          <p:cNvPr id="785" name="Google Shape;785;p20"/>
          <p:cNvSpPr txBox="1"/>
          <p:nvPr>
            <p:ph idx="1" type="subTitle"/>
          </p:nvPr>
        </p:nvSpPr>
        <p:spPr>
          <a:xfrm>
            <a:off x="4577375" y="2649229"/>
            <a:ext cx="3853500" cy="947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786" name="Google Shape;786;p20"/>
          <p:cNvSpPr txBox="1"/>
          <p:nvPr>
            <p:ph type="title"/>
          </p:nvPr>
        </p:nvSpPr>
        <p:spPr>
          <a:xfrm>
            <a:off x="4572000" y="2071518"/>
            <a:ext cx="3853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787" name="Google Shape;787;p20"/>
          <p:cNvSpPr/>
          <p:nvPr/>
        </p:nvSpPr>
        <p:spPr>
          <a:xfrm rot="10800000">
            <a:off x="-321312" y="4694375"/>
            <a:ext cx="1940700" cy="12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401725" y="4289475"/>
            <a:ext cx="1156800" cy="115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0"/>
          <p:cNvGrpSpPr/>
          <p:nvPr/>
        </p:nvGrpSpPr>
        <p:grpSpPr>
          <a:xfrm>
            <a:off x="-474447" y="4290525"/>
            <a:ext cx="933300" cy="933300"/>
            <a:chOff x="-763875" y="1722750"/>
            <a:chExt cx="933300" cy="933300"/>
          </a:xfrm>
        </p:grpSpPr>
        <p:sp>
          <p:nvSpPr>
            <p:cNvPr id="790" name="Google Shape;790;p20"/>
            <p:cNvSpPr/>
            <p:nvPr/>
          </p:nvSpPr>
          <p:spPr>
            <a:xfrm>
              <a:off x="-763875" y="1722750"/>
              <a:ext cx="933300" cy="933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679575" y="1807050"/>
              <a:ext cx="764700" cy="764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594450" y="1892175"/>
              <a:ext cx="594600" cy="59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514450" y="1972300"/>
              <a:ext cx="434700" cy="4344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0"/>
          <p:cNvGrpSpPr/>
          <p:nvPr/>
        </p:nvGrpSpPr>
        <p:grpSpPr>
          <a:xfrm>
            <a:off x="8644041" y="-302765"/>
            <a:ext cx="1156806" cy="1157298"/>
            <a:chOff x="1425475" y="2707650"/>
            <a:chExt cx="766300" cy="766575"/>
          </a:xfrm>
        </p:grpSpPr>
        <p:sp>
          <p:nvSpPr>
            <p:cNvPr id="795" name="Google Shape;795;p20"/>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20"/>
          <p:cNvSpPr/>
          <p:nvPr/>
        </p:nvSpPr>
        <p:spPr>
          <a:xfrm>
            <a:off x="8944802" y="-77991"/>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0"/>
          <p:cNvSpPr/>
          <p:nvPr/>
        </p:nvSpPr>
        <p:spPr>
          <a:xfrm>
            <a:off x="8507238" y="-77991"/>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8617006" y="-77991"/>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321300" y="92896"/>
            <a:ext cx="1333895" cy="444910"/>
            <a:chOff x="1908650" y="3874300"/>
            <a:chExt cx="648750" cy="216375"/>
          </a:xfrm>
        </p:grpSpPr>
        <p:sp>
          <p:nvSpPr>
            <p:cNvPr id="814" name="Google Shape;814;p20"/>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20"/>
          <p:cNvSpPr/>
          <p:nvPr/>
        </p:nvSpPr>
        <p:spPr>
          <a:xfrm>
            <a:off x="8351428" y="432893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3"/>
          <p:cNvSpPr/>
          <p:nvPr/>
        </p:nvSpPr>
        <p:spPr>
          <a:xfrm flipH="1" rot="10800000">
            <a:off x="534021" y="3871279"/>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rot="10800000">
            <a:off x="111855" y="3547494"/>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5400000">
            <a:off x="3545175" y="222750"/>
            <a:ext cx="69000" cy="889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txBox="1"/>
          <p:nvPr>
            <p:ph type="title"/>
          </p:nvPr>
        </p:nvSpPr>
        <p:spPr>
          <a:xfrm>
            <a:off x="4572000" y="2291927"/>
            <a:ext cx="38589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5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 name="Google Shape;69;p3"/>
          <p:cNvSpPr txBox="1"/>
          <p:nvPr>
            <p:ph hasCustomPrompt="1" idx="2" type="title"/>
          </p:nvPr>
        </p:nvSpPr>
        <p:spPr>
          <a:xfrm>
            <a:off x="4572000" y="1585405"/>
            <a:ext cx="3858900" cy="67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3"/>
          <p:cNvSpPr txBox="1"/>
          <p:nvPr>
            <p:ph idx="1" type="subTitle"/>
          </p:nvPr>
        </p:nvSpPr>
        <p:spPr>
          <a:xfrm>
            <a:off x="5327400" y="3141389"/>
            <a:ext cx="3103500" cy="49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grpSp>
        <p:nvGrpSpPr>
          <p:cNvPr id="71" name="Google Shape;71;p3"/>
          <p:cNvGrpSpPr/>
          <p:nvPr/>
        </p:nvGrpSpPr>
        <p:grpSpPr>
          <a:xfrm flipH="1">
            <a:off x="-253785" y="1864468"/>
            <a:ext cx="1651070" cy="1651662"/>
            <a:chOff x="1425475" y="2707650"/>
            <a:chExt cx="766300" cy="766575"/>
          </a:xfrm>
        </p:grpSpPr>
        <p:sp>
          <p:nvSpPr>
            <p:cNvPr id="72" name="Google Shape;72;p3"/>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flipH="1">
            <a:off x="783243" y="362647"/>
            <a:ext cx="762133" cy="925334"/>
            <a:chOff x="5270675" y="1740975"/>
            <a:chExt cx="288250" cy="349975"/>
          </a:xfrm>
        </p:grpSpPr>
        <p:sp>
          <p:nvSpPr>
            <p:cNvPr id="88" name="Google Shape;88;p3"/>
            <p:cNvSpPr/>
            <p:nvPr/>
          </p:nvSpPr>
          <p:spPr>
            <a:xfrm>
              <a:off x="5270675" y="1785375"/>
              <a:ext cx="189300" cy="305575"/>
            </a:xfrm>
            <a:custGeom>
              <a:rect b="b" l="l" r="r" t="t"/>
              <a:pathLst>
                <a:path extrusionOk="0" h="12223" w="7572">
                  <a:moveTo>
                    <a:pt x="194" y="1"/>
                  </a:moveTo>
                  <a:cubicBezTo>
                    <a:pt x="139" y="1"/>
                    <a:pt x="83" y="40"/>
                    <a:pt x="77" y="114"/>
                  </a:cubicBezTo>
                  <a:cubicBezTo>
                    <a:pt x="0" y="1163"/>
                    <a:pt x="850" y="2057"/>
                    <a:pt x="1755" y="2454"/>
                  </a:cubicBezTo>
                  <a:cubicBezTo>
                    <a:pt x="2804" y="2918"/>
                    <a:pt x="3974" y="2929"/>
                    <a:pt x="5055" y="3293"/>
                  </a:cubicBezTo>
                  <a:cubicBezTo>
                    <a:pt x="5519" y="3459"/>
                    <a:pt x="5960" y="3690"/>
                    <a:pt x="6302" y="4055"/>
                  </a:cubicBezTo>
                  <a:cubicBezTo>
                    <a:pt x="6678" y="4452"/>
                    <a:pt x="6821" y="4993"/>
                    <a:pt x="6810" y="5534"/>
                  </a:cubicBezTo>
                  <a:cubicBezTo>
                    <a:pt x="6799" y="6715"/>
                    <a:pt x="6148" y="7774"/>
                    <a:pt x="5828" y="8878"/>
                  </a:cubicBezTo>
                  <a:cubicBezTo>
                    <a:pt x="5508" y="10015"/>
                    <a:pt x="5530" y="11527"/>
                    <a:pt x="6678" y="12189"/>
                  </a:cubicBezTo>
                  <a:cubicBezTo>
                    <a:pt x="6719" y="12212"/>
                    <a:pt x="6759" y="12223"/>
                    <a:pt x="6797" y="12223"/>
                  </a:cubicBezTo>
                  <a:cubicBezTo>
                    <a:pt x="6992" y="12223"/>
                    <a:pt x="7122" y="11949"/>
                    <a:pt x="6965" y="11792"/>
                  </a:cubicBezTo>
                  <a:cubicBezTo>
                    <a:pt x="6214" y="10997"/>
                    <a:pt x="6258" y="9849"/>
                    <a:pt x="6556" y="8889"/>
                  </a:cubicBezTo>
                  <a:cubicBezTo>
                    <a:pt x="6898" y="7796"/>
                    <a:pt x="7461" y="6781"/>
                    <a:pt x="7517" y="5622"/>
                  </a:cubicBezTo>
                  <a:cubicBezTo>
                    <a:pt x="7572" y="4485"/>
                    <a:pt x="7020" y="3525"/>
                    <a:pt x="6038" y="2973"/>
                  </a:cubicBezTo>
                  <a:cubicBezTo>
                    <a:pt x="5066" y="2432"/>
                    <a:pt x="3963" y="2388"/>
                    <a:pt x="2892" y="2178"/>
                  </a:cubicBezTo>
                  <a:cubicBezTo>
                    <a:pt x="1777" y="1968"/>
                    <a:pt x="408" y="1406"/>
                    <a:pt x="298" y="103"/>
                  </a:cubicBezTo>
                  <a:cubicBezTo>
                    <a:pt x="293" y="34"/>
                    <a:pt x="244" y="1"/>
                    <a:pt x="1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273300" y="1752600"/>
              <a:ext cx="99400" cy="51400"/>
            </a:xfrm>
            <a:custGeom>
              <a:rect b="b" l="l" r="r" t="t"/>
              <a:pathLst>
                <a:path extrusionOk="0" h="2056" w="3976">
                  <a:moveTo>
                    <a:pt x="3771" y="1"/>
                  </a:moveTo>
                  <a:cubicBezTo>
                    <a:pt x="3767" y="1"/>
                    <a:pt x="3763" y="1"/>
                    <a:pt x="3758" y="1"/>
                  </a:cubicBezTo>
                  <a:cubicBezTo>
                    <a:pt x="3593" y="12"/>
                    <a:pt x="3438" y="112"/>
                    <a:pt x="3295" y="189"/>
                  </a:cubicBezTo>
                  <a:cubicBezTo>
                    <a:pt x="3151" y="266"/>
                    <a:pt x="3008" y="332"/>
                    <a:pt x="2864" y="399"/>
                  </a:cubicBezTo>
                  <a:cubicBezTo>
                    <a:pt x="2555" y="553"/>
                    <a:pt x="2257" y="708"/>
                    <a:pt x="1948" y="862"/>
                  </a:cubicBezTo>
                  <a:cubicBezTo>
                    <a:pt x="1330" y="1171"/>
                    <a:pt x="723" y="1480"/>
                    <a:pt x="127" y="1800"/>
                  </a:cubicBezTo>
                  <a:cubicBezTo>
                    <a:pt x="1" y="1868"/>
                    <a:pt x="45" y="2055"/>
                    <a:pt x="162" y="2055"/>
                  </a:cubicBezTo>
                  <a:cubicBezTo>
                    <a:pt x="178" y="2055"/>
                    <a:pt x="196" y="2051"/>
                    <a:pt x="215" y="2043"/>
                  </a:cubicBezTo>
                  <a:cubicBezTo>
                    <a:pt x="855" y="1756"/>
                    <a:pt x="1484" y="1458"/>
                    <a:pt x="2103" y="1149"/>
                  </a:cubicBezTo>
                  <a:cubicBezTo>
                    <a:pt x="2412" y="1006"/>
                    <a:pt x="2721" y="851"/>
                    <a:pt x="3030" y="697"/>
                  </a:cubicBezTo>
                  <a:lnTo>
                    <a:pt x="3482" y="476"/>
                  </a:lnTo>
                  <a:cubicBezTo>
                    <a:pt x="3626" y="410"/>
                    <a:pt x="3780" y="355"/>
                    <a:pt x="3891" y="233"/>
                  </a:cubicBezTo>
                  <a:cubicBezTo>
                    <a:pt x="3976" y="137"/>
                    <a:pt x="3887" y="1"/>
                    <a:pt x="37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282675" y="1776600"/>
              <a:ext cx="92050" cy="48275"/>
            </a:xfrm>
            <a:custGeom>
              <a:rect b="b" l="l" r="r" t="t"/>
              <a:pathLst>
                <a:path extrusionOk="0" h="1931" w="3682">
                  <a:moveTo>
                    <a:pt x="3484" y="1"/>
                  </a:moveTo>
                  <a:cubicBezTo>
                    <a:pt x="3337" y="1"/>
                    <a:pt x="3241" y="73"/>
                    <a:pt x="3107" y="145"/>
                  </a:cubicBezTo>
                  <a:cubicBezTo>
                    <a:pt x="2975" y="211"/>
                    <a:pt x="2853" y="278"/>
                    <a:pt x="2721" y="355"/>
                  </a:cubicBezTo>
                  <a:cubicBezTo>
                    <a:pt x="2434" y="498"/>
                    <a:pt x="2147" y="653"/>
                    <a:pt x="1849" y="796"/>
                  </a:cubicBezTo>
                  <a:cubicBezTo>
                    <a:pt x="1275" y="1094"/>
                    <a:pt x="701" y="1370"/>
                    <a:pt x="138" y="1679"/>
                  </a:cubicBezTo>
                  <a:cubicBezTo>
                    <a:pt x="0" y="1748"/>
                    <a:pt x="47" y="1931"/>
                    <a:pt x="176" y="1931"/>
                  </a:cubicBezTo>
                  <a:cubicBezTo>
                    <a:pt x="191" y="1931"/>
                    <a:pt x="208" y="1928"/>
                    <a:pt x="226" y="1922"/>
                  </a:cubicBezTo>
                  <a:cubicBezTo>
                    <a:pt x="845" y="1701"/>
                    <a:pt x="1430" y="1414"/>
                    <a:pt x="2015" y="1127"/>
                  </a:cubicBezTo>
                  <a:cubicBezTo>
                    <a:pt x="2301" y="984"/>
                    <a:pt x="2577" y="852"/>
                    <a:pt x="2864" y="697"/>
                  </a:cubicBezTo>
                  <a:cubicBezTo>
                    <a:pt x="3008" y="620"/>
                    <a:pt x="3162" y="542"/>
                    <a:pt x="3306" y="465"/>
                  </a:cubicBezTo>
                  <a:cubicBezTo>
                    <a:pt x="3438" y="388"/>
                    <a:pt x="3549" y="344"/>
                    <a:pt x="3637" y="211"/>
                  </a:cubicBezTo>
                  <a:cubicBezTo>
                    <a:pt x="3681" y="134"/>
                    <a:pt x="3604" y="2"/>
                    <a:pt x="3516" y="2"/>
                  </a:cubicBezTo>
                  <a:cubicBezTo>
                    <a:pt x="3505" y="1"/>
                    <a:pt x="3495" y="1"/>
                    <a:pt x="3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313875" y="1809125"/>
              <a:ext cx="58075" cy="32125"/>
            </a:xfrm>
            <a:custGeom>
              <a:rect b="b" l="l" r="r" t="t"/>
              <a:pathLst>
                <a:path extrusionOk="0" h="1285" w="2323">
                  <a:moveTo>
                    <a:pt x="2122" y="0"/>
                  </a:moveTo>
                  <a:cubicBezTo>
                    <a:pt x="2103" y="0"/>
                    <a:pt x="2085" y="4"/>
                    <a:pt x="2069" y="14"/>
                  </a:cubicBezTo>
                  <a:cubicBezTo>
                    <a:pt x="1418" y="356"/>
                    <a:pt x="767" y="687"/>
                    <a:pt x="126" y="1030"/>
                  </a:cubicBezTo>
                  <a:cubicBezTo>
                    <a:pt x="0" y="1097"/>
                    <a:pt x="45" y="1284"/>
                    <a:pt x="169" y="1284"/>
                  </a:cubicBezTo>
                  <a:cubicBezTo>
                    <a:pt x="186" y="1284"/>
                    <a:pt x="205" y="1280"/>
                    <a:pt x="226" y="1272"/>
                  </a:cubicBezTo>
                  <a:cubicBezTo>
                    <a:pt x="568" y="1140"/>
                    <a:pt x="899" y="1007"/>
                    <a:pt x="1230" y="853"/>
                  </a:cubicBezTo>
                  <a:cubicBezTo>
                    <a:pt x="1561" y="698"/>
                    <a:pt x="1881" y="533"/>
                    <a:pt x="2201" y="367"/>
                  </a:cubicBezTo>
                  <a:cubicBezTo>
                    <a:pt x="2257" y="334"/>
                    <a:pt x="2323" y="290"/>
                    <a:pt x="2323" y="213"/>
                  </a:cubicBezTo>
                  <a:cubicBezTo>
                    <a:pt x="2323" y="147"/>
                    <a:pt x="2323" y="91"/>
                    <a:pt x="2257" y="47"/>
                  </a:cubicBezTo>
                  <a:cubicBezTo>
                    <a:pt x="2218" y="24"/>
                    <a:pt x="2168" y="0"/>
                    <a:pt x="2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325600" y="1853025"/>
              <a:ext cx="73550" cy="46700"/>
            </a:xfrm>
            <a:custGeom>
              <a:rect b="b" l="l" r="r" t="t"/>
              <a:pathLst>
                <a:path extrusionOk="0" h="1868" w="2942">
                  <a:moveTo>
                    <a:pt x="2725" y="0"/>
                  </a:moveTo>
                  <a:cubicBezTo>
                    <a:pt x="2718" y="0"/>
                    <a:pt x="2711" y="1"/>
                    <a:pt x="2704" y="2"/>
                  </a:cubicBezTo>
                  <a:cubicBezTo>
                    <a:pt x="2461" y="57"/>
                    <a:pt x="2240" y="256"/>
                    <a:pt x="2030" y="377"/>
                  </a:cubicBezTo>
                  <a:cubicBezTo>
                    <a:pt x="1821" y="510"/>
                    <a:pt x="1611" y="631"/>
                    <a:pt x="1401" y="764"/>
                  </a:cubicBezTo>
                  <a:cubicBezTo>
                    <a:pt x="960" y="1051"/>
                    <a:pt x="540" y="1338"/>
                    <a:pt x="110" y="1636"/>
                  </a:cubicBezTo>
                  <a:cubicBezTo>
                    <a:pt x="1" y="1718"/>
                    <a:pt x="87" y="1867"/>
                    <a:pt x="195" y="1867"/>
                  </a:cubicBezTo>
                  <a:cubicBezTo>
                    <a:pt x="218" y="1867"/>
                    <a:pt x="241" y="1861"/>
                    <a:pt x="264" y="1845"/>
                  </a:cubicBezTo>
                  <a:cubicBezTo>
                    <a:pt x="684" y="1558"/>
                    <a:pt x="1114" y="1282"/>
                    <a:pt x="1545" y="1028"/>
                  </a:cubicBezTo>
                  <a:cubicBezTo>
                    <a:pt x="1766" y="896"/>
                    <a:pt x="1975" y="775"/>
                    <a:pt x="2196" y="653"/>
                  </a:cubicBezTo>
                  <a:cubicBezTo>
                    <a:pt x="2406" y="532"/>
                    <a:pt x="2682" y="444"/>
                    <a:pt x="2847" y="267"/>
                  </a:cubicBezTo>
                  <a:cubicBezTo>
                    <a:pt x="2941" y="173"/>
                    <a:pt x="2848" y="0"/>
                    <a:pt x="27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323500" y="1870625"/>
              <a:ext cx="108700" cy="68075"/>
            </a:xfrm>
            <a:custGeom>
              <a:rect b="b" l="l" r="r" t="t"/>
              <a:pathLst>
                <a:path extrusionOk="0" h="2723" w="4348">
                  <a:moveTo>
                    <a:pt x="4123" y="1"/>
                  </a:moveTo>
                  <a:cubicBezTo>
                    <a:pt x="4112" y="1"/>
                    <a:pt x="4101" y="2"/>
                    <a:pt x="4090" y="4"/>
                  </a:cubicBezTo>
                  <a:cubicBezTo>
                    <a:pt x="3914" y="49"/>
                    <a:pt x="3781" y="159"/>
                    <a:pt x="3627" y="247"/>
                  </a:cubicBezTo>
                  <a:cubicBezTo>
                    <a:pt x="3461" y="358"/>
                    <a:pt x="3284" y="457"/>
                    <a:pt x="3108" y="556"/>
                  </a:cubicBezTo>
                  <a:cubicBezTo>
                    <a:pt x="2766" y="755"/>
                    <a:pt x="2434" y="954"/>
                    <a:pt x="2103" y="1163"/>
                  </a:cubicBezTo>
                  <a:cubicBezTo>
                    <a:pt x="1430" y="1572"/>
                    <a:pt x="779" y="2013"/>
                    <a:pt x="128" y="2466"/>
                  </a:cubicBezTo>
                  <a:cubicBezTo>
                    <a:pt x="0" y="2557"/>
                    <a:pt x="90" y="2723"/>
                    <a:pt x="212" y="2723"/>
                  </a:cubicBezTo>
                  <a:cubicBezTo>
                    <a:pt x="238" y="2723"/>
                    <a:pt x="266" y="2715"/>
                    <a:pt x="293" y="2698"/>
                  </a:cubicBezTo>
                  <a:cubicBezTo>
                    <a:pt x="955" y="2278"/>
                    <a:pt x="1607" y="1859"/>
                    <a:pt x="2280" y="1461"/>
                  </a:cubicBezTo>
                  <a:cubicBezTo>
                    <a:pt x="2600" y="1263"/>
                    <a:pt x="2920" y="1075"/>
                    <a:pt x="3240" y="887"/>
                  </a:cubicBezTo>
                  <a:cubicBezTo>
                    <a:pt x="3417" y="788"/>
                    <a:pt x="3593" y="678"/>
                    <a:pt x="3770" y="589"/>
                  </a:cubicBezTo>
                  <a:cubicBezTo>
                    <a:pt x="3936" y="490"/>
                    <a:pt x="4112" y="435"/>
                    <a:pt x="4256" y="291"/>
                  </a:cubicBezTo>
                  <a:cubicBezTo>
                    <a:pt x="4348" y="189"/>
                    <a:pt x="4259" y="1"/>
                    <a:pt x="41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341150" y="1891700"/>
              <a:ext cx="111925" cy="75425"/>
            </a:xfrm>
            <a:custGeom>
              <a:rect b="b" l="l" r="r" t="t"/>
              <a:pathLst>
                <a:path extrusionOk="0" h="3017" w="4477">
                  <a:moveTo>
                    <a:pt x="4208" y="1"/>
                  </a:moveTo>
                  <a:cubicBezTo>
                    <a:pt x="4179" y="1"/>
                    <a:pt x="4147" y="7"/>
                    <a:pt x="4113" y="22"/>
                  </a:cubicBezTo>
                  <a:cubicBezTo>
                    <a:pt x="3759" y="188"/>
                    <a:pt x="3439" y="453"/>
                    <a:pt x="3119" y="674"/>
                  </a:cubicBezTo>
                  <a:cubicBezTo>
                    <a:pt x="2788" y="905"/>
                    <a:pt x="2446" y="1126"/>
                    <a:pt x="2115" y="1369"/>
                  </a:cubicBezTo>
                  <a:cubicBezTo>
                    <a:pt x="1453" y="1844"/>
                    <a:pt x="790" y="2307"/>
                    <a:pt x="128" y="2771"/>
                  </a:cubicBezTo>
                  <a:cubicBezTo>
                    <a:pt x="1" y="2852"/>
                    <a:pt x="91" y="3017"/>
                    <a:pt x="213" y="3017"/>
                  </a:cubicBezTo>
                  <a:cubicBezTo>
                    <a:pt x="239" y="3017"/>
                    <a:pt x="266" y="3009"/>
                    <a:pt x="294" y="2991"/>
                  </a:cubicBezTo>
                  <a:cubicBezTo>
                    <a:pt x="967" y="2572"/>
                    <a:pt x="1640" y="2130"/>
                    <a:pt x="2325" y="1722"/>
                  </a:cubicBezTo>
                  <a:cubicBezTo>
                    <a:pt x="2656" y="1523"/>
                    <a:pt x="2987" y="1303"/>
                    <a:pt x="3318" y="1093"/>
                  </a:cubicBezTo>
                  <a:cubicBezTo>
                    <a:pt x="3649" y="872"/>
                    <a:pt x="4035" y="674"/>
                    <a:pt x="4333" y="409"/>
                  </a:cubicBezTo>
                  <a:cubicBezTo>
                    <a:pt x="4477" y="275"/>
                    <a:pt x="4397" y="1"/>
                    <a:pt x="42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377925" y="1936025"/>
              <a:ext cx="69925" cy="46850"/>
            </a:xfrm>
            <a:custGeom>
              <a:rect b="b" l="l" r="r" t="t"/>
              <a:pathLst>
                <a:path extrusionOk="0" h="1874" w="2797">
                  <a:moveTo>
                    <a:pt x="2592" y="0"/>
                  </a:moveTo>
                  <a:cubicBezTo>
                    <a:pt x="2547" y="0"/>
                    <a:pt x="2501" y="14"/>
                    <a:pt x="2454" y="37"/>
                  </a:cubicBezTo>
                  <a:cubicBezTo>
                    <a:pt x="2255" y="148"/>
                    <a:pt x="2079" y="313"/>
                    <a:pt x="1891" y="457"/>
                  </a:cubicBezTo>
                  <a:cubicBezTo>
                    <a:pt x="1703" y="589"/>
                    <a:pt x="1505" y="722"/>
                    <a:pt x="1317" y="854"/>
                  </a:cubicBezTo>
                  <a:cubicBezTo>
                    <a:pt x="920" y="1119"/>
                    <a:pt x="522" y="1373"/>
                    <a:pt x="125" y="1605"/>
                  </a:cubicBezTo>
                  <a:cubicBezTo>
                    <a:pt x="1" y="1681"/>
                    <a:pt x="83" y="1874"/>
                    <a:pt x="201" y="1874"/>
                  </a:cubicBezTo>
                  <a:cubicBezTo>
                    <a:pt x="219" y="1874"/>
                    <a:pt x="238" y="1869"/>
                    <a:pt x="257" y="1859"/>
                  </a:cubicBezTo>
                  <a:cubicBezTo>
                    <a:pt x="699" y="1638"/>
                    <a:pt x="1118" y="1406"/>
                    <a:pt x="1527" y="1152"/>
                  </a:cubicBezTo>
                  <a:cubicBezTo>
                    <a:pt x="1737" y="1031"/>
                    <a:pt x="1935" y="909"/>
                    <a:pt x="2123" y="777"/>
                  </a:cubicBezTo>
                  <a:cubicBezTo>
                    <a:pt x="2333" y="633"/>
                    <a:pt x="2553" y="501"/>
                    <a:pt x="2741" y="324"/>
                  </a:cubicBezTo>
                  <a:cubicBezTo>
                    <a:pt x="2785" y="280"/>
                    <a:pt x="2796" y="181"/>
                    <a:pt x="2763" y="126"/>
                  </a:cubicBezTo>
                  <a:cubicBezTo>
                    <a:pt x="2752" y="93"/>
                    <a:pt x="2730" y="71"/>
                    <a:pt x="2708" y="37"/>
                  </a:cubicBezTo>
                  <a:cubicBezTo>
                    <a:pt x="2671" y="11"/>
                    <a:pt x="2632" y="0"/>
                    <a:pt x="2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416650" y="1983400"/>
              <a:ext cx="69550" cy="49625"/>
            </a:xfrm>
            <a:custGeom>
              <a:rect b="b" l="l" r="r" t="t"/>
              <a:pathLst>
                <a:path extrusionOk="0" h="1985" w="2782">
                  <a:moveTo>
                    <a:pt x="2538" y="1"/>
                  </a:moveTo>
                  <a:cubicBezTo>
                    <a:pt x="2520" y="1"/>
                    <a:pt x="2502" y="3"/>
                    <a:pt x="2483" y="8"/>
                  </a:cubicBezTo>
                  <a:cubicBezTo>
                    <a:pt x="2362" y="41"/>
                    <a:pt x="2263" y="140"/>
                    <a:pt x="2163" y="206"/>
                  </a:cubicBezTo>
                  <a:cubicBezTo>
                    <a:pt x="2075" y="273"/>
                    <a:pt x="1987" y="339"/>
                    <a:pt x="1887" y="405"/>
                  </a:cubicBezTo>
                  <a:cubicBezTo>
                    <a:pt x="1700" y="538"/>
                    <a:pt x="1501" y="681"/>
                    <a:pt x="1313" y="813"/>
                  </a:cubicBezTo>
                  <a:cubicBezTo>
                    <a:pt x="927" y="1100"/>
                    <a:pt x="541" y="1376"/>
                    <a:pt x="154" y="1663"/>
                  </a:cubicBezTo>
                  <a:cubicBezTo>
                    <a:pt x="1" y="1772"/>
                    <a:pt x="114" y="1984"/>
                    <a:pt x="269" y="1984"/>
                  </a:cubicBezTo>
                  <a:cubicBezTo>
                    <a:pt x="303" y="1984"/>
                    <a:pt x="339" y="1974"/>
                    <a:pt x="375" y="1950"/>
                  </a:cubicBezTo>
                  <a:cubicBezTo>
                    <a:pt x="761" y="1685"/>
                    <a:pt x="1159" y="1410"/>
                    <a:pt x="1545" y="1134"/>
                  </a:cubicBezTo>
                  <a:cubicBezTo>
                    <a:pt x="1744" y="1001"/>
                    <a:pt x="1931" y="858"/>
                    <a:pt x="2130" y="725"/>
                  </a:cubicBezTo>
                  <a:lnTo>
                    <a:pt x="2395" y="527"/>
                  </a:lnTo>
                  <a:cubicBezTo>
                    <a:pt x="2494" y="460"/>
                    <a:pt x="2616" y="394"/>
                    <a:pt x="2693" y="295"/>
                  </a:cubicBezTo>
                  <a:cubicBezTo>
                    <a:pt x="2782" y="157"/>
                    <a:pt x="2685" y="1"/>
                    <a:pt x="25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420650" y="1994700"/>
              <a:ext cx="109925" cy="73125"/>
            </a:xfrm>
            <a:custGeom>
              <a:rect b="b" l="l" r="r" t="t"/>
              <a:pathLst>
                <a:path extrusionOk="0" h="2925" w="4397">
                  <a:moveTo>
                    <a:pt x="4181" y="1"/>
                  </a:moveTo>
                  <a:cubicBezTo>
                    <a:pt x="4165" y="1"/>
                    <a:pt x="4149" y="3"/>
                    <a:pt x="4133" y="8"/>
                  </a:cubicBezTo>
                  <a:cubicBezTo>
                    <a:pt x="3946" y="63"/>
                    <a:pt x="3802" y="196"/>
                    <a:pt x="3637" y="295"/>
                  </a:cubicBezTo>
                  <a:cubicBezTo>
                    <a:pt x="3460" y="406"/>
                    <a:pt x="3295" y="516"/>
                    <a:pt x="3118" y="626"/>
                  </a:cubicBezTo>
                  <a:cubicBezTo>
                    <a:pt x="2787" y="836"/>
                    <a:pt x="2456" y="1046"/>
                    <a:pt x="2125" y="1267"/>
                  </a:cubicBezTo>
                  <a:cubicBezTo>
                    <a:pt x="1462" y="1708"/>
                    <a:pt x="778" y="2139"/>
                    <a:pt x="138" y="2635"/>
                  </a:cubicBezTo>
                  <a:cubicBezTo>
                    <a:pt x="0" y="2745"/>
                    <a:pt x="107" y="2924"/>
                    <a:pt x="248" y="2924"/>
                  </a:cubicBezTo>
                  <a:cubicBezTo>
                    <a:pt x="277" y="2924"/>
                    <a:pt x="307" y="2917"/>
                    <a:pt x="337" y="2900"/>
                  </a:cubicBezTo>
                  <a:cubicBezTo>
                    <a:pt x="1043" y="2503"/>
                    <a:pt x="1705" y="2039"/>
                    <a:pt x="2367" y="1598"/>
                  </a:cubicBezTo>
                  <a:cubicBezTo>
                    <a:pt x="2699" y="1377"/>
                    <a:pt x="3019" y="1156"/>
                    <a:pt x="3350" y="935"/>
                  </a:cubicBezTo>
                  <a:cubicBezTo>
                    <a:pt x="3515" y="814"/>
                    <a:pt x="3692" y="704"/>
                    <a:pt x="3858" y="582"/>
                  </a:cubicBezTo>
                  <a:cubicBezTo>
                    <a:pt x="4012" y="472"/>
                    <a:pt x="4178" y="384"/>
                    <a:pt x="4299" y="240"/>
                  </a:cubicBezTo>
                  <a:cubicBezTo>
                    <a:pt x="4396" y="133"/>
                    <a:pt x="4297" y="1"/>
                    <a:pt x="4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317025" y="1740975"/>
              <a:ext cx="241900" cy="292550"/>
            </a:xfrm>
            <a:custGeom>
              <a:rect b="b" l="l" r="r" t="t"/>
              <a:pathLst>
                <a:path extrusionOk="0" h="11702" w="9676">
                  <a:moveTo>
                    <a:pt x="1826" y="0"/>
                  </a:moveTo>
                  <a:cubicBezTo>
                    <a:pt x="1737" y="0"/>
                    <a:pt x="1651" y="77"/>
                    <a:pt x="1700" y="190"/>
                  </a:cubicBezTo>
                  <a:cubicBezTo>
                    <a:pt x="1965" y="786"/>
                    <a:pt x="2042" y="1471"/>
                    <a:pt x="1976" y="2122"/>
                  </a:cubicBezTo>
                  <a:cubicBezTo>
                    <a:pt x="1899" y="2751"/>
                    <a:pt x="1645" y="3325"/>
                    <a:pt x="1347" y="3877"/>
                  </a:cubicBezTo>
                  <a:cubicBezTo>
                    <a:pt x="751" y="4970"/>
                    <a:pt x="0" y="6029"/>
                    <a:pt x="33" y="7332"/>
                  </a:cubicBezTo>
                  <a:cubicBezTo>
                    <a:pt x="56" y="8568"/>
                    <a:pt x="983" y="9473"/>
                    <a:pt x="2120" y="9815"/>
                  </a:cubicBezTo>
                  <a:cubicBezTo>
                    <a:pt x="2654" y="9978"/>
                    <a:pt x="3192" y="10027"/>
                    <a:pt x="3732" y="10027"/>
                  </a:cubicBezTo>
                  <a:cubicBezTo>
                    <a:pt x="4476" y="10027"/>
                    <a:pt x="5224" y="9934"/>
                    <a:pt x="5972" y="9914"/>
                  </a:cubicBezTo>
                  <a:cubicBezTo>
                    <a:pt x="6041" y="9912"/>
                    <a:pt x="6111" y="9911"/>
                    <a:pt x="6180" y="9911"/>
                  </a:cubicBezTo>
                  <a:cubicBezTo>
                    <a:pt x="6772" y="9911"/>
                    <a:pt x="7360" y="10000"/>
                    <a:pt x="7903" y="10257"/>
                  </a:cubicBezTo>
                  <a:cubicBezTo>
                    <a:pt x="8488" y="10533"/>
                    <a:pt x="8852" y="10974"/>
                    <a:pt x="9139" y="11537"/>
                  </a:cubicBezTo>
                  <a:cubicBezTo>
                    <a:pt x="9198" y="11650"/>
                    <a:pt x="9299" y="11702"/>
                    <a:pt x="9398" y="11702"/>
                  </a:cubicBezTo>
                  <a:cubicBezTo>
                    <a:pt x="9540" y="11702"/>
                    <a:pt x="9676" y="11594"/>
                    <a:pt x="9669" y="11405"/>
                  </a:cubicBezTo>
                  <a:cubicBezTo>
                    <a:pt x="9614" y="10201"/>
                    <a:pt x="8234" y="9506"/>
                    <a:pt x="7208" y="9307"/>
                  </a:cubicBezTo>
                  <a:cubicBezTo>
                    <a:pt x="6863" y="9238"/>
                    <a:pt x="6517" y="9214"/>
                    <a:pt x="6171" y="9214"/>
                  </a:cubicBezTo>
                  <a:cubicBezTo>
                    <a:pt x="5373" y="9214"/>
                    <a:pt x="4573" y="9342"/>
                    <a:pt x="3776" y="9342"/>
                  </a:cubicBezTo>
                  <a:cubicBezTo>
                    <a:pt x="3592" y="9342"/>
                    <a:pt x="3407" y="9335"/>
                    <a:pt x="3223" y="9318"/>
                  </a:cubicBezTo>
                  <a:cubicBezTo>
                    <a:pt x="2186" y="9230"/>
                    <a:pt x="950" y="8744"/>
                    <a:pt x="751" y="7586"/>
                  </a:cubicBezTo>
                  <a:cubicBezTo>
                    <a:pt x="541" y="6360"/>
                    <a:pt x="1336" y="5235"/>
                    <a:pt x="1866" y="4186"/>
                  </a:cubicBezTo>
                  <a:cubicBezTo>
                    <a:pt x="2197" y="3557"/>
                    <a:pt x="2440" y="2873"/>
                    <a:pt x="2462" y="2155"/>
                  </a:cubicBezTo>
                  <a:cubicBezTo>
                    <a:pt x="2495" y="1416"/>
                    <a:pt x="2307" y="731"/>
                    <a:pt x="1954" y="80"/>
                  </a:cubicBezTo>
                  <a:cubicBezTo>
                    <a:pt x="1926" y="25"/>
                    <a:pt x="1876" y="0"/>
                    <a:pt x="1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flipH="1">
            <a:off x="3612008" y="3547496"/>
            <a:ext cx="523277" cy="519768"/>
            <a:chOff x="4822550" y="1805400"/>
            <a:chExt cx="176075" cy="174900"/>
          </a:xfrm>
        </p:grpSpPr>
        <p:sp>
          <p:nvSpPr>
            <p:cNvPr id="100" name="Google Shape;100;p3"/>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3"/>
          <p:cNvSpPr/>
          <p:nvPr/>
        </p:nvSpPr>
        <p:spPr>
          <a:xfrm flipH="1">
            <a:off x="659744" y="3102397"/>
            <a:ext cx="409632" cy="608521"/>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flipH="1">
            <a:off x="4048695" y="494824"/>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flipH="1">
            <a:off x="7801377" y="4436925"/>
            <a:ext cx="1401819" cy="467543"/>
            <a:chOff x="1908650" y="3874300"/>
            <a:chExt cx="648750" cy="216375"/>
          </a:xfrm>
        </p:grpSpPr>
        <p:sp>
          <p:nvSpPr>
            <p:cNvPr id="111" name="Google Shape;111;p3"/>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3"/>
          <p:cNvSpPr/>
          <p:nvPr/>
        </p:nvSpPr>
        <p:spPr>
          <a:xfrm flipH="1" rot="5400000">
            <a:off x="8795302" y="4068997"/>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26200" y="443625"/>
            <a:ext cx="3267300" cy="326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flipH="1" rot="5400000">
            <a:off x="8516402" y="4068997"/>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3"/>
          <p:cNvGrpSpPr/>
          <p:nvPr/>
        </p:nvGrpSpPr>
        <p:grpSpPr>
          <a:xfrm flipH="1">
            <a:off x="7986101" y="-1775"/>
            <a:ext cx="409625" cy="1329814"/>
            <a:chOff x="713225" y="-66200"/>
            <a:chExt cx="409625" cy="1329814"/>
          </a:xfrm>
        </p:grpSpPr>
        <p:sp>
          <p:nvSpPr>
            <p:cNvPr id="127" name="Google Shape;127;p3"/>
            <p:cNvSpPr/>
            <p:nvPr/>
          </p:nvSpPr>
          <p:spPr>
            <a:xfrm>
              <a:off x="1122795" y="-66200"/>
              <a:ext cx="55" cy="1329814"/>
            </a:xfrm>
            <a:custGeom>
              <a:rect b="b" l="l" r="r" t="t"/>
              <a:pathLst>
                <a:path extrusionOk="0" fill="none" h="24228" w="1">
                  <a:moveTo>
                    <a:pt x="0" y="0"/>
                  </a:moveTo>
                  <a:lnTo>
                    <a:pt x="0"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041013" y="-66200"/>
              <a:ext cx="55" cy="1329814"/>
            </a:xfrm>
            <a:custGeom>
              <a:rect b="b" l="l" r="r" t="t"/>
              <a:pathLst>
                <a:path extrusionOk="0" fill="none" h="24228" w="1">
                  <a:moveTo>
                    <a:pt x="0" y="0"/>
                  </a:moveTo>
                  <a:lnTo>
                    <a:pt x="0"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959231" y="-66200"/>
              <a:ext cx="55" cy="1329814"/>
            </a:xfrm>
            <a:custGeom>
              <a:rect b="b" l="l" r="r" t="t"/>
              <a:pathLst>
                <a:path extrusionOk="0" fill="none" h="24228" w="1">
                  <a:moveTo>
                    <a:pt x="0" y="0"/>
                  </a:moveTo>
                  <a:lnTo>
                    <a:pt x="0"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76844" y="-66200"/>
              <a:ext cx="55" cy="1329814"/>
            </a:xfrm>
            <a:custGeom>
              <a:rect b="b" l="l" r="r" t="t"/>
              <a:pathLst>
                <a:path extrusionOk="0" fill="none" h="24228" w="1">
                  <a:moveTo>
                    <a:pt x="0" y="0"/>
                  </a:moveTo>
                  <a:lnTo>
                    <a:pt x="0"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95007" y="-66200"/>
              <a:ext cx="55" cy="1329814"/>
            </a:xfrm>
            <a:custGeom>
              <a:rect b="b" l="l" r="r" t="t"/>
              <a:pathLst>
                <a:path extrusionOk="0" fill="none" h="24228" w="1">
                  <a:moveTo>
                    <a:pt x="1" y="0"/>
                  </a:moveTo>
                  <a:lnTo>
                    <a:pt x="1"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13225" y="-66200"/>
              <a:ext cx="55" cy="1329814"/>
            </a:xfrm>
            <a:custGeom>
              <a:rect b="b" l="l" r="r" t="t"/>
              <a:pathLst>
                <a:path extrusionOk="0" fill="none" h="24228" w="1">
                  <a:moveTo>
                    <a:pt x="1" y="0"/>
                  </a:moveTo>
                  <a:lnTo>
                    <a:pt x="1" y="24228"/>
                  </a:lnTo>
                </a:path>
              </a:pathLst>
            </a:custGeom>
            <a:noFill/>
            <a:ln cap="flat" cmpd="sng" w="28575">
              <a:solidFill>
                <a:schemeClr val="accent5"/>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827" name="Shape 827"/>
        <p:cNvGrpSpPr/>
        <p:nvPr/>
      </p:nvGrpSpPr>
      <p:grpSpPr>
        <a:xfrm>
          <a:off x="0" y="0"/>
          <a:ext cx="0" cy="0"/>
          <a:chOff x="0" y="0"/>
          <a:chExt cx="0" cy="0"/>
        </a:xfrm>
      </p:grpSpPr>
      <p:sp>
        <p:nvSpPr>
          <p:cNvPr id="828" name="Google Shape;828;p21"/>
          <p:cNvSpPr txBox="1"/>
          <p:nvPr>
            <p:ph idx="1" type="body"/>
          </p:nvPr>
        </p:nvSpPr>
        <p:spPr>
          <a:xfrm>
            <a:off x="720000" y="2159700"/>
            <a:ext cx="3759000" cy="2385000"/>
          </a:xfrm>
          <a:prstGeom prst="rect">
            <a:avLst/>
          </a:prstGeom>
        </p:spPr>
        <p:txBody>
          <a:bodyPr anchorCtr="0" anchor="t" bIns="91425" lIns="91425" spcFirstLastPara="1" rIns="91425" wrap="square" tIns="91425">
            <a:noAutofit/>
          </a:bodyPr>
          <a:lstStyle>
            <a:lvl1pPr indent="-323850" lvl="0" marL="457200" rtl="0">
              <a:lnSpc>
                <a:spcPct val="115000"/>
              </a:lnSpc>
              <a:spcBef>
                <a:spcPts val="0"/>
              </a:spcBef>
              <a:spcAft>
                <a:spcPts val="0"/>
              </a:spcAft>
              <a:buClr>
                <a:schemeClr val="accent4"/>
              </a:buClr>
              <a:buSzPts val="1500"/>
              <a:buChar char="●"/>
              <a:defRPr>
                <a:solidFill>
                  <a:schemeClr val="accent1"/>
                </a:solidFill>
              </a:defRPr>
            </a:lvl1pPr>
            <a:lvl2pPr indent="-323850" lvl="1" marL="914400" rtl="0">
              <a:lnSpc>
                <a:spcPct val="115000"/>
              </a:lnSpc>
              <a:spcBef>
                <a:spcPts val="400"/>
              </a:spcBef>
              <a:spcAft>
                <a:spcPts val="0"/>
              </a:spcAft>
              <a:buClr>
                <a:schemeClr val="accent1"/>
              </a:buClr>
              <a:buSzPts val="1500"/>
              <a:buChar char="○"/>
              <a:defRPr>
                <a:solidFill>
                  <a:schemeClr val="accent1"/>
                </a:solidFill>
              </a:defRPr>
            </a:lvl2pPr>
            <a:lvl3pPr indent="-323850" lvl="2" marL="1371600" rtl="0">
              <a:lnSpc>
                <a:spcPct val="115000"/>
              </a:lnSpc>
              <a:spcBef>
                <a:spcPts val="1600"/>
              </a:spcBef>
              <a:spcAft>
                <a:spcPts val="0"/>
              </a:spcAft>
              <a:buClr>
                <a:schemeClr val="accent1"/>
              </a:buClr>
              <a:buSzPts val="1500"/>
              <a:buChar char="■"/>
              <a:defRPr>
                <a:solidFill>
                  <a:schemeClr val="accent1"/>
                </a:solidFill>
              </a:defRPr>
            </a:lvl3pPr>
            <a:lvl4pPr indent="-323850" lvl="3" marL="1828800" rtl="0">
              <a:lnSpc>
                <a:spcPct val="115000"/>
              </a:lnSpc>
              <a:spcBef>
                <a:spcPts val="1600"/>
              </a:spcBef>
              <a:spcAft>
                <a:spcPts val="0"/>
              </a:spcAft>
              <a:buClr>
                <a:schemeClr val="accent1"/>
              </a:buClr>
              <a:buSzPts val="1500"/>
              <a:buChar char="●"/>
              <a:defRPr>
                <a:solidFill>
                  <a:schemeClr val="accent1"/>
                </a:solidFill>
              </a:defRPr>
            </a:lvl4pPr>
            <a:lvl5pPr indent="-323850" lvl="4" marL="2286000" rtl="0">
              <a:lnSpc>
                <a:spcPct val="115000"/>
              </a:lnSpc>
              <a:spcBef>
                <a:spcPts val="1600"/>
              </a:spcBef>
              <a:spcAft>
                <a:spcPts val="0"/>
              </a:spcAft>
              <a:buClr>
                <a:schemeClr val="accent1"/>
              </a:buClr>
              <a:buSzPts val="1500"/>
              <a:buChar char="○"/>
              <a:defRPr>
                <a:solidFill>
                  <a:schemeClr val="accent1"/>
                </a:solidFill>
              </a:defRPr>
            </a:lvl5pPr>
            <a:lvl6pPr indent="-323850" lvl="5" marL="2743200" rtl="0">
              <a:lnSpc>
                <a:spcPct val="115000"/>
              </a:lnSpc>
              <a:spcBef>
                <a:spcPts val="1600"/>
              </a:spcBef>
              <a:spcAft>
                <a:spcPts val="0"/>
              </a:spcAft>
              <a:buClr>
                <a:schemeClr val="accent1"/>
              </a:buClr>
              <a:buSzPts val="1500"/>
              <a:buChar char="■"/>
              <a:defRPr>
                <a:solidFill>
                  <a:schemeClr val="accent1"/>
                </a:solidFill>
              </a:defRPr>
            </a:lvl6pPr>
            <a:lvl7pPr indent="-323850" lvl="6" marL="3200400" rtl="0">
              <a:lnSpc>
                <a:spcPct val="115000"/>
              </a:lnSpc>
              <a:spcBef>
                <a:spcPts val="1600"/>
              </a:spcBef>
              <a:spcAft>
                <a:spcPts val="0"/>
              </a:spcAft>
              <a:buClr>
                <a:schemeClr val="accent1"/>
              </a:buClr>
              <a:buSzPts val="1500"/>
              <a:buChar char="●"/>
              <a:defRPr>
                <a:solidFill>
                  <a:schemeClr val="accent1"/>
                </a:solidFill>
              </a:defRPr>
            </a:lvl7pPr>
            <a:lvl8pPr indent="-323850" lvl="7" marL="3657600" rtl="0">
              <a:lnSpc>
                <a:spcPct val="115000"/>
              </a:lnSpc>
              <a:spcBef>
                <a:spcPts val="1600"/>
              </a:spcBef>
              <a:spcAft>
                <a:spcPts val="0"/>
              </a:spcAft>
              <a:buClr>
                <a:schemeClr val="accent1"/>
              </a:buClr>
              <a:buSzPts val="1500"/>
              <a:buChar char="○"/>
              <a:defRPr>
                <a:solidFill>
                  <a:schemeClr val="accent1"/>
                </a:solidFill>
              </a:defRPr>
            </a:lvl8pPr>
            <a:lvl9pPr indent="-323850" lvl="8" marL="4114800" rtl="0">
              <a:lnSpc>
                <a:spcPct val="115000"/>
              </a:lnSpc>
              <a:spcBef>
                <a:spcPts val="1600"/>
              </a:spcBef>
              <a:spcAft>
                <a:spcPts val="1600"/>
              </a:spcAft>
              <a:buClr>
                <a:schemeClr val="accent1"/>
              </a:buClr>
              <a:buSzPts val="1500"/>
              <a:buChar char="■"/>
              <a:defRPr>
                <a:solidFill>
                  <a:schemeClr val="accent1"/>
                </a:solidFill>
              </a:defRPr>
            </a:lvl9pPr>
          </a:lstStyle>
          <a:p/>
        </p:txBody>
      </p:sp>
      <p:sp>
        <p:nvSpPr>
          <p:cNvPr id="829" name="Google Shape;829;p2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830" name="Google Shape;830;p21"/>
          <p:cNvSpPr/>
          <p:nvPr/>
        </p:nvSpPr>
        <p:spPr>
          <a:xfrm rot="10800000">
            <a:off x="-321312" y="4694375"/>
            <a:ext cx="1940700" cy="12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8401725" y="4289475"/>
            <a:ext cx="1156800" cy="115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1"/>
          <p:cNvGrpSpPr/>
          <p:nvPr/>
        </p:nvGrpSpPr>
        <p:grpSpPr>
          <a:xfrm>
            <a:off x="-474447" y="4290525"/>
            <a:ext cx="933300" cy="933300"/>
            <a:chOff x="-763875" y="1722750"/>
            <a:chExt cx="933300" cy="933300"/>
          </a:xfrm>
        </p:grpSpPr>
        <p:sp>
          <p:nvSpPr>
            <p:cNvPr id="833" name="Google Shape;833;p21"/>
            <p:cNvSpPr/>
            <p:nvPr/>
          </p:nvSpPr>
          <p:spPr>
            <a:xfrm>
              <a:off x="-763875" y="1722750"/>
              <a:ext cx="933300" cy="933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679575" y="1807050"/>
              <a:ext cx="764700" cy="764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594450" y="1892175"/>
              <a:ext cx="594600" cy="59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514450" y="1972300"/>
              <a:ext cx="434700" cy="4344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1"/>
          <p:cNvGrpSpPr/>
          <p:nvPr/>
        </p:nvGrpSpPr>
        <p:grpSpPr>
          <a:xfrm>
            <a:off x="8644041" y="-302765"/>
            <a:ext cx="1156806" cy="1157298"/>
            <a:chOff x="1425475" y="2707650"/>
            <a:chExt cx="766300" cy="766575"/>
          </a:xfrm>
        </p:grpSpPr>
        <p:sp>
          <p:nvSpPr>
            <p:cNvPr id="838" name="Google Shape;838;p21"/>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21"/>
          <p:cNvSpPr/>
          <p:nvPr/>
        </p:nvSpPr>
        <p:spPr>
          <a:xfrm>
            <a:off x="8944802" y="-77991"/>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8507238" y="-77991"/>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8617006" y="-77991"/>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21"/>
          <p:cNvGrpSpPr/>
          <p:nvPr/>
        </p:nvGrpSpPr>
        <p:grpSpPr>
          <a:xfrm>
            <a:off x="-321300" y="92896"/>
            <a:ext cx="1333895" cy="444910"/>
            <a:chOff x="1908650" y="3874300"/>
            <a:chExt cx="648750" cy="216375"/>
          </a:xfrm>
        </p:grpSpPr>
        <p:sp>
          <p:nvSpPr>
            <p:cNvPr id="857" name="Google Shape;857;p21"/>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1"/>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1"/>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1"/>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21"/>
          <p:cNvSpPr/>
          <p:nvPr/>
        </p:nvSpPr>
        <p:spPr>
          <a:xfrm>
            <a:off x="8351428" y="432893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txBox="1"/>
          <p:nvPr>
            <p:ph idx="2" type="body"/>
          </p:nvPr>
        </p:nvSpPr>
        <p:spPr>
          <a:xfrm>
            <a:off x="4671775" y="2159700"/>
            <a:ext cx="3759000" cy="2385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accent4"/>
              </a:buClr>
              <a:buSzPts val="1500"/>
              <a:buChar char="●"/>
              <a:defRPr>
                <a:solidFill>
                  <a:schemeClr val="accent1"/>
                </a:solidFill>
              </a:defRPr>
            </a:lvl1pPr>
            <a:lvl2pPr indent="-323850" lvl="1" marL="914400" rtl="0">
              <a:lnSpc>
                <a:spcPct val="115000"/>
              </a:lnSpc>
              <a:spcBef>
                <a:spcPts val="400"/>
              </a:spcBef>
              <a:spcAft>
                <a:spcPts val="0"/>
              </a:spcAft>
              <a:buClr>
                <a:schemeClr val="accent1"/>
              </a:buClr>
              <a:buSzPts val="1500"/>
              <a:buChar char="○"/>
              <a:defRPr>
                <a:solidFill>
                  <a:schemeClr val="accent1"/>
                </a:solidFill>
              </a:defRPr>
            </a:lvl2pPr>
            <a:lvl3pPr indent="-323850" lvl="2" marL="1371600" rtl="0">
              <a:lnSpc>
                <a:spcPct val="115000"/>
              </a:lnSpc>
              <a:spcBef>
                <a:spcPts val="1600"/>
              </a:spcBef>
              <a:spcAft>
                <a:spcPts val="0"/>
              </a:spcAft>
              <a:buClr>
                <a:schemeClr val="accent1"/>
              </a:buClr>
              <a:buSzPts val="1500"/>
              <a:buChar char="■"/>
              <a:defRPr>
                <a:solidFill>
                  <a:schemeClr val="accent1"/>
                </a:solidFill>
              </a:defRPr>
            </a:lvl3pPr>
            <a:lvl4pPr indent="-323850" lvl="3" marL="1828800" rtl="0">
              <a:lnSpc>
                <a:spcPct val="115000"/>
              </a:lnSpc>
              <a:spcBef>
                <a:spcPts val="1600"/>
              </a:spcBef>
              <a:spcAft>
                <a:spcPts val="0"/>
              </a:spcAft>
              <a:buClr>
                <a:schemeClr val="accent1"/>
              </a:buClr>
              <a:buSzPts val="1500"/>
              <a:buChar char="●"/>
              <a:defRPr>
                <a:solidFill>
                  <a:schemeClr val="accent1"/>
                </a:solidFill>
              </a:defRPr>
            </a:lvl4pPr>
            <a:lvl5pPr indent="-323850" lvl="4" marL="2286000" rtl="0">
              <a:lnSpc>
                <a:spcPct val="115000"/>
              </a:lnSpc>
              <a:spcBef>
                <a:spcPts val="1600"/>
              </a:spcBef>
              <a:spcAft>
                <a:spcPts val="0"/>
              </a:spcAft>
              <a:buClr>
                <a:schemeClr val="accent1"/>
              </a:buClr>
              <a:buSzPts val="1500"/>
              <a:buChar char="○"/>
              <a:defRPr>
                <a:solidFill>
                  <a:schemeClr val="accent1"/>
                </a:solidFill>
              </a:defRPr>
            </a:lvl5pPr>
            <a:lvl6pPr indent="-323850" lvl="5" marL="2743200" rtl="0">
              <a:lnSpc>
                <a:spcPct val="115000"/>
              </a:lnSpc>
              <a:spcBef>
                <a:spcPts val="1600"/>
              </a:spcBef>
              <a:spcAft>
                <a:spcPts val="0"/>
              </a:spcAft>
              <a:buClr>
                <a:schemeClr val="accent1"/>
              </a:buClr>
              <a:buSzPts val="1500"/>
              <a:buChar char="■"/>
              <a:defRPr>
                <a:solidFill>
                  <a:schemeClr val="accent1"/>
                </a:solidFill>
              </a:defRPr>
            </a:lvl6pPr>
            <a:lvl7pPr indent="-323850" lvl="6" marL="3200400" rtl="0">
              <a:lnSpc>
                <a:spcPct val="115000"/>
              </a:lnSpc>
              <a:spcBef>
                <a:spcPts val="1600"/>
              </a:spcBef>
              <a:spcAft>
                <a:spcPts val="0"/>
              </a:spcAft>
              <a:buClr>
                <a:schemeClr val="accent1"/>
              </a:buClr>
              <a:buSzPts val="1500"/>
              <a:buChar char="●"/>
              <a:defRPr>
                <a:solidFill>
                  <a:schemeClr val="accent1"/>
                </a:solidFill>
              </a:defRPr>
            </a:lvl7pPr>
            <a:lvl8pPr indent="-323850" lvl="7" marL="3657600" rtl="0">
              <a:lnSpc>
                <a:spcPct val="115000"/>
              </a:lnSpc>
              <a:spcBef>
                <a:spcPts val="1600"/>
              </a:spcBef>
              <a:spcAft>
                <a:spcPts val="0"/>
              </a:spcAft>
              <a:buClr>
                <a:schemeClr val="accent1"/>
              </a:buClr>
              <a:buSzPts val="1500"/>
              <a:buChar char="○"/>
              <a:defRPr>
                <a:solidFill>
                  <a:schemeClr val="accent1"/>
                </a:solidFill>
              </a:defRPr>
            </a:lvl8pPr>
            <a:lvl9pPr indent="-323850" lvl="8" marL="4114800" rtl="0">
              <a:lnSpc>
                <a:spcPct val="115000"/>
              </a:lnSpc>
              <a:spcBef>
                <a:spcPts val="1600"/>
              </a:spcBef>
              <a:spcAft>
                <a:spcPts val="1600"/>
              </a:spcAft>
              <a:buClr>
                <a:schemeClr val="accent1"/>
              </a:buClr>
              <a:buSzPts val="1500"/>
              <a:buChar char="■"/>
              <a:defRPr>
                <a:solidFill>
                  <a:schemeClr val="accent1"/>
                </a:solidFill>
              </a:defRPr>
            </a:lvl9pPr>
          </a:lstStyle>
          <a:p/>
        </p:txBody>
      </p:sp>
      <p:sp>
        <p:nvSpPr>
          <p:cNvPr id="871" name="Google Shape;871;p21"/>
          <p:cNvSpPr txBox="1"/>
          <p:nvPr>
            <p:ph idx="3" type="body"/>
          </p:nvPr>
        </p:nvSpPr>
        <p:spPr>
          <a:xfrm>
            <a:off x="713200" y="1519525"/>
            <a:ext cx="7717500" cy="3438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accent1"/>
              </a:buClr>
              <a:buSzPts val="1500"/>
              <a:buChar char="●"/>
              <a:defRPr>
                <a:solidFill>
                  <a:schemeClr val="accent1"/>
                </a:solidFill>
              </a:defRPr>
            </a:lvl1pPr>
            <a:lvl2pPr indent="-323850" lvl="1" marL="914400">
              <a:spcBef>
                <a:spcPts val="1600"/>
              </a:spcBef>
              <a:spcAft>
                <a:spcPts val="0"/>
              </a:spcAft>
              <a:buClr>
                <a:schemeClr val="accent1"/>
              </a:buClr>
              <a:buSzPts val="1500"/>
              <a:buChar char="○"/>
              <a:defRPr>
                <a:solidFill>
                  <a:schemeClr val="accent1"/>
                </a:solidFill>
              </a:defRPr>
            </a:lvl2pPr>
            <a:lvl3pPr indent="-323850" lvl="2" marL="1371600">
              <a:spcBef>
                <a:spcPts val="1600"/>
              </a:spcBef>
              <a:spcAft>
                <a:spcPts val="0"/>
              </a:spcAft>
              <a:buClr>
                <a:schemeClr val="accent1"/>
              </a:buClr>
              <a:buSzPts val="1500"/>
              <a:buChar char="■"/>
              <a:defRPr>
                <a:solidFill>
                  <a:schemeClr val="accent1"/>
                </a:solidFill>
              </a:defRPr>
            </a:lvl3pPr>
            <a:lvl4pPr indent="-323850" lvl="3" marL="1828800">
              <a:spcBef>
                <a:spcPts val="1600"/>
              </a:spcBef>
              <a:spcAft>
                <a:spcPts val="0"/>
              </a:spcAft>
              <a:buClr>
                <a:schemeClr val="accent1"/>
              </a:buClr>
              <a:buSzPts val="1500"/>
              <a:buChar char="●"/>
              <a:defRPr>
                <a:solidFill>
                  <a:schemeClr val="accent1"/>
                </a:solidFill>
              </a:defRPr>
            </a:lvl4pPr>
            <a:lvl5pPr indent="-323850" lvl="4" marL="2286000">
              <a:spcBef>
                <a:spcPts val="1600"/>
              </a:spcBef>
              <a:spcAft>
                <a:spcPts val="0"/>
              </a:spcAft>
              <a:buClr>
                <a:schemeClr val="accent1"/>
              </a:buClr>
              <a:buSzPts val="1500"/>
              <a:buChar char="○"/>
              <a:defRPr>
                <a:solidFill>
                  <a:schemeClr val="accent1"/>
                </a:solidFill>
              </a:defRPr>
            </a:lvl5pPr>
            <a:lvl6pPr indent="-323850" lvl="5" marL="2743200">
              <a:spcBef>
                <a:spcPts val="1600"/>
              </a:spcBef>
              <a:spcAft>
                <a:spcPts val="0"/>
              </a:spcAft>
              <a:buClr>
                <a:schemeClr val="accent1"/>
              </a:buClr>
              <a:buSzPts val="1500"/>
              <a:buChar char="■"/>
              <a:defRPr>
                <a:solidFill>
                  <a:schemeClr val="accent1"/>
                </a:solidFill>
              </a:defRPr>
            </a:lvl6pPr>
            <a:lvl7pPr indent="-323850" lvl="6" marL="3200400">
              <a:spcBef>
                <a:spcPts val="1600"/>
              </a:spcBef>
              <a:spcAft>
                <a:spcPts val="0"/>
              </a:spcAft>
              <a:buClr>
                <a:schemeClr val="accent1"/>
              </a:buClr>
              <a:buSzPts val="1500"/>
              <a:buChar char="●"/>
              <a:defRPr>
                <a:solidFill>
                  <a:schemeClr val="accent1"/>
                </a:solidFill>
              </a:defRPr>
            </a:lvl7pPr>
            <a:lvl8pPr indent="-323850" lvl="7" marL="3657600">
              <a:spcBef>
                <a:spcPts val="1600"/>
              </a:spcBef>
              <a:spcAft>
                <a:spcPts val="0"/>
              </a:spcAft>
              <a:buClr>
                <a:schemeClr val="accent1"/>
              </a:buClr>
              <a:buSzPts val="1500"/>
              <a:buChar char="○"/>
              <a:defRPr>
                <a:solidFill>
                  <a:schemeClr val="accent1"/>
                </a:solidFill>
              </a:defRPr>
            </a:lvl8pPr>
            <a:lvl9pPr indent="-323850" lvl="8" marL="4114800">
              <a:spcBef>
                <a:spcPts val="1600"/>
              </a:spcBef>
              <a:spcAft>
                <a:spcPts val="1600"/>
              </a:spcAft>
              <a:buClr>
                <a:schemeClr val="accent1"/>
              </a:buClr>
              <a:buSzPts val="1500"/>
              <a:buChar char="■"/>
              <a:defRPr>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72" name="Shape 872"/>
        <p:cNvGrpSpPr/>
        <p:nvPr/>
      </p:nvGrpSpPr>
      <p:grpSpPr>
        <a:xfrm>
          <a:off x="0" y="0"/>
          <a:ext cx="0" cy="0"/>
          <a:chOff x="0" y="0"/>
          <a:chExt cx="0" cy="0"/>
        </a:xfrm>
      </p:grpSpPr>
      <p:sp>
        <p:nvSpPr>
          <p:cNvPr id="873" name="Google Shape;873;p22"/>
          <p:cNvSpPr txBox="1"/>
          <p:nvPr>
            <p:ph type="title"/>
          </p:nvPr>
        </p:nvSpPr>
        <p:spPr>
          <a:xfrm>
            <a:off x="720000" y="2625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4" name="Google Shape;874;p22"/>
          <p:cNvSpPr txBox="1"/>
          <p:nvPr>
            <p:ph idx="1" type="subTitle"/>
          </p:nvPr>
        </p:nvSpPr>
        <p:spPr>
          <a:xfrm>
            <a:off x="720075" y="3105614"/>
            <a:ext cx="2336400" cy="71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875" name="Google Shape;875;p22"/>
          <p:cNvSpPr txBox="1"/>
          <p:nvPr>
            <p:ph idx="2" type="title"/>
          </p:nvPr>
        </p:nvSpPr>
        <p:spPr>
          <a:xfrm>
            <a:off x="3403800" y="2625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6" name="Google Shape;876;p22"/>
          <p:cNvSpPr txBox="1"/>
          <p:nvPr>
            <p:ph idx="3" type="subTitle"/>
          </p:nvPr>
        </p:nvSpPr>
        <p:spPr>
          <a:xfrm>
            <a:off x="3403800" y="3105614"/>
            <a:ext cx="2336400" cy="71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877" name="Google Shape;877;p22"/>
          <p:cNvSpPr txBox="1"/>
          <p:nvPr>
            <p:ph idx="4" type="title"/>
          </p:nvPr>
        </p:nvSpPr>
        <p:spPr>
          <a:xfrm>
            <a:off x="6087600" y="2625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8" name="Google Shape;878;p22"/>
          <p:cNvSpPr txBox="1"/>
          <p:nvPr>
            <p:ph idx="5" type="subTitle"/>
          </p:nvPr>
        </p:nvSpPr>
        <p:spPr>
          <a:xfrm>
            <a:off x="6087600" y="3105618"/>
            <a:ext cx="2336400" cy="71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879" name="Google Shape;879;p22"/>
          <p:cNvSpPr txBox="1"/>
          <p:nvPr>
            <p:ph idx="6"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880" name="Google Shape;880;p22"/>
          <p:cNvSpPr/>
          <p:nvPr/>
        </p:nvSpPr>
        <p:spPr>
          <a:xfrm flipH="1" rot="10800000">
            <a:off x="7522850" y="4696075"/>
            <a:ext cx="1940700" cy="12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flipH="1">
            <a:off x="-416427" y="4235200"/>
            <a:ext cx="1212900" cy="121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22"/>
          <p:cNvGrpSpPr/>
          <p:nvPr/>
        </p:nvGrpSpPr>
        <p:grpSpPr>
          <a:xfrm flipH="1">
            <a:off x="8911986" y="4292225"/>
            <a:ext cx="933300" cy="933300"/>
            <a:chOff x="-763875" y="1722750"/>
            <a:chExt cx="933300" cy="933300"/>
          </a:xfrm>
        </p:grpSpPr>
        <p:sp>
          <p:nvSpPr>
            <p:cNvPr id="883" name="Google Shape;883;p22"/>
            <p:cNvSpPr/>
            <p:nvPr/>
          </p:nvSpPr>
          <p:spPr>
            <a:xfrm>
              <a:off x="-763875" y="1722750"/>
              <a:ext cx="933300" cy="933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679575" y="1807050"/>
              <a:ext cx="764700" cy="7647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594450" y="1892175"/>
              <a:ext cx="594600" cy="59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514450" y="1972300"/>
              <a:ext cx="434700" cy="4344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flipH="1">
            <a:off x="115041" y="-261027"/>
            <a:ext cx="1156806" cy="1157298"/>
            <a:chOff x="1425475" y="2707650"/>
            <a:chExt cx="766300" cy="766575"/>
          </a:xfrm>
        </p:grpSpPr>
        <p:sp>
          <p:nvSpPr>
            <p:cNvPr id="888" name="Google Shape;888;p22"/>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2"/>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2"/>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2"/>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2"/>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22"/>
          <p:cNvSpPr/>
          <p:nvPr/>
        </p:nvSpPr>
        <p:spPr>
          <a:xfrm flipH="1">
            <a:off x="796463" y="-36254"/>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flipH="1">
            <a:off x="195760" y="4404450"/>
            <a:ext cx="1212900" cy="1212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flipH="1">
            <a:off x="1045042" y="-36253"/>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flipH="1">
            <a:off x="1154832" y="-36254"/>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22"/>
          <p:cNvGrpSpPr/>
          <p:nvPr/>
        </p:nvGrpSpPr>
        <p:grpSpPr>
          <a:xfrm flipH="1">
            <a:off x="8129643" y="94596"/>
            <a:ext cx="1333895" cy="444910"/>
            <a:chOff x="1908650" y="3874300"/>
            <a:chExt cx="648750" cy="216375"/>
          </a:xfrm>
        </p:grpSpPr>
        <p:sp>
          <p:nvSpPr>
            <p:cNvPr id="908" name="Google Shape;908;p22"/>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0" name="Google Shape;920;p22"/>
          <p:cNvSpPr/>
          <p:nvPr/>
        </p:nvSpPr>
        <p:spPr>
          <a:xfrm flipH="1">
            <a:off x="597380" y="4484262"/>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21" name="Shape 921"/>
        <p:cNvGrpSpPr/>
        <p:nvPr/>
      </p:nvGrpSpPr>
      <p:grpSpPr>
        <a:xfrm>
          <a:off x="0" y="0"/>
          <a:ext cx="0" cy="0"/>
          <a:chOff x="0" y="0"/>
          <a:chExt cx="0" cy="0"/>
        </a:xfrm>
      </p:grpSpPr>
      <p:sp>
        <p:nvSpPr>
          <p:cNvPr id="922" name="Google Shape;922;p23"/>
          <p:cNvSpPr txBox="1"/>
          <p:nvPr>
            <p:ph type="title"/>
          </p:nvPr>
        </p:nvSpPr>
        <p:spPr>
          <a:xfrm>
            <a:off x="1979711" y="1825950"/>
            <a:ext cx="1994100" cy="33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3" name="Google Shape;923;p23"/>
          <p:cNvSpPr txBox="1"/>
          <p:nvPr>
            <p:ph idx="1" type="subTitle"/>
          </p:nvPr>
        </p:nvSpPr>
        <p:spPr>
          <a:xfrm>
            <a:off x="1979711" y="2201710"/>
            <a:ext cx="199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24" name="Google Shape;924;p23"/>
          <p:cNvSpPr txBox="1"/>
          <p:nvPr>
            <p:ph idx="2" type="title"/>
          </p:nvPr>
        </p:nvSpPr>
        <p:spPr>
          <a:xfrm>
            <a:off x="5627838" y="1821800"/>
            <a:ext cx="1994100" cy="33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5" name="Google Shape;925;p23"/>
          <p:cNvSpPr txBox="1"/>
          <p:nvPr>
            <p:ph idx="3" type="subTitle"/>
          </p:nvPr>
        </p:nvSpPr>
        <p:spPr>
          <a:xfrm>
            <a:off x="5627838" y="2201712"/>
            <a:ext cx="199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26" name="Google Shape;926;p23"/>
          <p:cNvSpPr txBox="1"/>
          <p:nvPr>
            <p:ph idx="4" type="title"/>
          </p:nvPr>
        </p:nvSpPr>
        <p:spPr>
          <a:xfrm>
            <a:off x="1979711" y="3331516"/>
            <a:ext cx="1994100" cy="33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7" name="Google Shape;927;p23"/>
          <p:cNvSpPr txBox="1"/>
          <p:nvPr>
            <p:ph idx="5" type="subTitle"/>
          </p:nvPr>
        </p:nvSpPr>
        <p:spPr>
          <a:xfrm>
            <a:off x="1979711" y="3716572"/>
            <a:ext cx="199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28" name="Google Shape;928;p23"/>
          <p:cNvSpPr txBox="1"/>
          <p:nvPr>
            <p:ph idx="6" type="title"/>
          </p:nvPr>
        </p:nvSpPr>
        <p:spPr>
          <a:xfrm>
            <a:off x="5627838" y="3339676"/>
            <a:ext cx="1994100" cy="33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9" name="Google Shape;929;p23"/>
          <p:cNvSpPr txBox="1"/>
          <p:nvPr>
            <p:ph idx="7" type="subTitle"/>
          </p:nvPr>
        </p:nvSpPr>
        <p:spPr>
          <a:xfrm>
            <a:off x="5627838" y="3716575"/>
            <a:ext cx="199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30" name="Google Shape;930;p23"/>
          <p:cNvSpPr/>
          <p:nvPr/>
        </p:nvSpPr>
        <p:spPr>
          <a:xfrm flipH="1" rot="10800000">
            <a:off x="7280530" y="4867000"/>
            <a:ext cx="1940700" cy="125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flipH="1">
            <a:off x="-223459" y="4363075"/>
            <a:ext cx="988200" cy="98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23"/>
          <p:cNvGrpSpPr/>
          <p:nvPr/>
        </p:nvGrpSpPr>
        <p:grpSpPr>
          <a:xfrm flipH="1">
            <a:off x="8669666" y="4463150"/>
            <a:ext cx="933300" cy="933300"/>
            <a:chOff x="-763875" y="1722750"/>
            <a:chExt cx="933300" cy="933300"/>
          </a:xfrm>
        </p:grpSpPr>
        <p:sp>
          <p:nvSpPr>
            <p:cNvPr id="933" name="Google Shape;933;p23"/>
            <p:cNvSpPr/>
            <p:nvPr/>
          </p:nvSpPr>
          <p:spPr>
            <a:xfrm>
              <a:off x="-763875" y="1722750"/>
              <a:ext cx="933300" cy="933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679575" y="1807050"/>
              <a:ext cx="764700" cy="764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594450" y="1892175"/>
              <a:ext cx="594600" cy="59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514450" y="1972300"/>
              <a:ext cx="434700" cy="4344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23"/>
          <p:cNvGrpSpPr/>
          <p:nvPr/>
        </p:nvGrpSpPr>
        <p:grpSpPr>
          <a:xfrm flipH="1">
            <a:off x="187146" y="-306790"/>
            <a:ext cx="1156806" cy="1157298"/>
            <a:chOff x="1425475" y="2707650"/>
            <a:chExt cx="766300" cy="766575"/>
          </a:xfrm>
        </p:grpSpPr>
        <p:sp>
          <p:nvSpPr>
            <p:cNvPr id="938" name="Google Shape;938;p23"/>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23"/>
          <p:cNvSpPr/>
          <p:nvPr/>
        </p:nvSpPr>
        <p:spPr>
          <a:xfrm flipH="1">
            <a:off x="868568" y="-82016"/>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flipH="1">
            <a:off x="1117147" y="-82016"/>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flipH="1">
            <a:off x="1226937" y="-82016"/>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3"/>
          <p:cNvGrpSpPr/>
          <p:nvPr/>
        </p:nvGrpSpPr>
        <p:grpSpPr>
          <a:xfrm flipH="1">
            <a:off x="7887349" y="317046"/>
            <a:ext cx="1333895" cy="444910"/>
            <a:chOff x="1908650" y="3874300"/>
            <a:chExt cx="648750" cy="216375"/>
          </a:xfrm>
        </p:grpSpPr>
        <p:sp>
          <p:nvSpPr>
            <p:cNvPr id="957" name="Google Shape;957;p23"/>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23"/>
          <p:cNvSpPr/>
          <p:nvPr/>
        </p:nvSpPr>
        <p:spPr>
          <a:xfrm flipH="1">
            <a:off x="470835" y="436308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71" name="Shape 971"/>
        <p:cNvGrpSpPr/>
        <p:nvPr/>
      </p:nvGrpSpPr>
      <p:grpSpPr>
        <a:xfrm>
          <a:off x="0" y="0"/>
          <a:ext cx="0" cy="0"/>
          <a:chOff x="0" y="0"/>
          <a:chExt cx="0" cy="0"/>
        </a:xfrm>
      </p:grpSpPr>
      <p:sp>
        <p:nvSpPr>
          <p:cNvPr id="972" name="Google Shape;972;p24"/>
          <p:cNvSpPr txBox="1"/>
          <p:nvPr>
            <p:ph type="title"/>
          </p:nvPr>
        </p:nvSpPr>
        <p:spPr>
          <a:xfrm>
            <a:off x="956400" y="2053210"/>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3" name="Google Shape;973;p24"/>
          <p:cNvSpPr txBox="1"/>
          <p:nvPr>
            <p:ph idx="1" type="subTitle"/>
          </p:nvPr>
        </p:nvSpPr>
        <p:spPr>
          <a:xfrm>
            <a:off x="720000" y="25194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74" name="Google Shape;974;p24"/>
          <p:cNvSpPr txBox="1"/>
          <p:nvPr>
            <p:ph idx="2" type="title"/>
          </p:nvPr>
        </p:nvSpPr>
        <p:spPr>
          <a:xfrm>
            <a:off x="3655674" y="2053210"/>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5" name="Google Shape;975;p24"/>
          <p:cNvSpPr txBox="1"/>
          <p:nvPr>
            <p:ph idx="3" type="subTitle"/>
          </p:nvPr>
        </p:nvSpPr>
        <p:spPr>
          <a:xfrm>
            <a:off x="3419269" y="25194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76" name="Google Shape;976;p24"/>
          <p:cNvSpPr txBox="1"/>
          <p:nvPr>
            <p:ph idx="4" type="title"/>
          </p:nvPr>
        </p:nvSpPr>
        <p:spPr>
          <a:xfrm>
            <a:off x="956400" y="3664473"/>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7" name="Google Shape;977;p24"/>
          <p:cNvSpPr txBox="1"/>
          <p:nvPr>
            <p:ph idx="5" type="subTitle"/>
          </p:nvPr>
        </p:nvSpPr>
        <p:spPr>
          <a:xfrm>
            <a:off x="720000" y="412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78" name="Google Shape;978;p24"/>
          <p:cNvSpPr txBox="1"/>
          <p:nvPr>
            <p:ph idx="6" type="title"/>
          </p:nvPr>
        </p:nvSpPr>
        <p:spPr>
          <a:xfrm>
            <a:off x="3655674" y="3664473"/>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9" name="Google Shape;979;p24"/>
          <p:cNvSpPr txBox="1"/>
          <p:nvPr>
            <p:ph idx="7" type="subTitle"/>
          </p:nvPr>
        </p:nvSpPr>
        <p:spPr>
          <a:xfrm>
            <a:off x="3419269" y="412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80" name="Google Shape;980;p24"/>
          <p:cNvSpPr txBox="1"/>
          <p:nvPr>
            <p:ph idx="8" type="title"/>
          </p:nvPr>
        </p:nvSpPr>
        <p:spPr>
          <a:xfrm>
            <a:off x="6354899" y="2053210"/>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1" name="Google Shape;981;p24"/>
          <p:cNvSpPr txBox="1"/>
          <p:nvPr>
            <p:ph idx="9" type="subTitle"/>
          </p:nvPr>
        </p:nvSpPr>
        <p:spPr>
          <a:xfrm>
            <a:off x="6118545" y="25194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82" name="Google Shape;982;p24"/>
          <p:cNvSpPr txBox="1"/>
          <p:nvPr>
            <p:ph idx="13" type="title"/>
          </p:nvPr>
        </p:nvSpPr>
        <p:spPr>
          <a:xfrm>
            <a:off x="6354899" y="3664473"/>
            <a:ext cx="1832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6"/>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3" name="Google Shape;983;p24"/>
          <p:cNvSpPr txBox="1"/>
          <p:nvPr>
            <p:ph idx="14" type="subTitle"/>
          </p:nvPr>
        </p:nvSpPr>
        <p:spPr>
          <a:xfrm>
            <a:off x="6118545" y="412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84" name="Google Shape;984;p24"/>
          <p:cNvSpPr txBox="1"/>
          <p:nvPr>
            <p:ph idx="15"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985" name="Google Shape;985;p24"/>
          <p:cNvSpPr/>
          <p:nvPr/>
        </p:nvSpPr>
        <p:spPr>
          <a:xfrm rot="10800000">
            <a:off x="-95574" y="4867000"/>
            <a:ext cx="1940700" cy="12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8614766" y="4459775"/>
            <a:ext cx="988200" cy="98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24"/>
          <p:cNvGrpSpPr/>
          <p:nvPr/>
        </p:nvGrpSpPr>
        <p:grpSpPr>
          <a:xfrm>
            <a:off x="-477309" y="4463150"/>
            <a:ext cx="933300" cy="933300"/>
            <a:chOff x="-763875" y="1722750"/>
            <a:chExt cx="933300" cy="933300"/>
          </a:xfrm>
        </p:grpSpPr>
        <p:sp>
          <p:nvSpPr>
            <p:cNvPr id="988" name="Google Shape;988;p24"/>
            <p:cNvSpPr/>
            <p:nvPr/>
          </p:nvSpPr>
          <p:spPr>
            <a:xfrm>
              <a:off x="-763875" y="1722750"/>
              <a:ext cx="933300" cy="933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679575" y="1807050"/>
              <a:ext cx="764700" cy="764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594450" y="1892175"/>
              <a:ext cx="594600" cy="59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514450" y="1972300"/>
              <a:ext cx="434700" cy="4344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8325829" y="-301065"/>
            <a:ext cx="1156806" cy="1157298"/>
            <a:chOff x="1425475" y="2707650"/>
            <a:chExt cx="766300" cy="766575"/>
          </a:xfrm>
        </p:grpSpPr>
        <p:sp>
          <p:nvSpPr>
            <p:cNvPr id="993" name="Google Shape;993;p24"/>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4"/>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24"/>
          <p:cNvSpPr/>
          <p:nvPr/>
        </p:nvSpPr>
        <p:spPr>
          <a:xfrm>
            <a:off x="8626590" y="-76291"/>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8189026" y="-76291"/>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8298795" y="-76291"/>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1" name="Google Shape;1011;p24"/>
          <p:cNvGrpSpPr/>
          <p:nvPr/>
        </p:nvGrpSpPr>
        <p:grpSpPr>
          <a:xfrm>
            <a:off x="-95587" y="317046"/>
            <a:ext cx="1333895" cy="444910"/>
            <a:chOff x="1908650" y="3874300"/>
            <a:chExt cx="648750" cy="216375"/>
          </a:xfrm>
        </p:grpSpPr>
        <p:sp>
          <p:nvSpPr>
            <p:cNvPr id="1012" name="Google Shape;1012;p24"/>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4"/>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24"/>
          <p:cNvSpPr/>
          <p:nvPr/>
        </p:nvSpPr>
        <p:spPr>
          <a:xfrm>
            <a:off x="8499041" y="445978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25" name="Shape 1025"/>
        <p:cNvGrpSpPr/>
        <p:nvPr/>
      </p:nvGrpSpPr>
      <p:grpSpPr>
        <a:xfrm>
          <a:off x="0" y="0"/>
          <a:ext cx="0" cy="0"/>
          <a:chOff x="0" y="0"/>
          <a:chExt cx="0" cy="0"/>
        </a:xfrm>
      </p:grpSpPr>
      <p:sp>
        <p:nvSpPr>
          <p:cNvPr id="1026" name="Google Shape;1026;p25"/>
          <p:cNvSpPr txBox="1"/>
          <p:nvPr>
            <p:ph hasCustomPrompt="1" type="title"/>
          </p:nvPr>
        </p:nvSpPr>
        <p:spPr>
          <a:xfrm>
            <a:off x="1284000" y="13563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7" name="Google Shape;1027;p25"/>
          <p:cNvSpPr txBox="1"/>
          <p:nvPr>
            <p:ph idx="1" type="subTitle"/>
          </p:nvPr>
        </p:nvSpPr>
        <p:spPr>
          <a:xfrm>
            <a:off x="1284000" y="209114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28" name="Google Shape;1028;p25"/>
          <p:cNvSpPr txBox="1"/>
          <p:nvPr>
            <p:ph hasCustomPrompt="1" idx="2" type="title"/>
          </p:nvPr>
        </p:nvSpPr>
        <p:spPr>
          <a:xfrm>
            <a:off x="713225" y="2708113"/>
            <a:ext cx="3701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6"/>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9" name="Google Shape;1029;p25"/>
          <p:cNvSpPr txBox="1"/>
          <p:nvPr>
            <p:ph idx="3" type="subTitle"/>
          </p:nvPr>
        </p:nvSpPr>
        <p:spPr>
          <a:xfrm>
            <a:off x="713225" y="3341971"/>
            <a:ext cx="3701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30" name="Google Shape;1030;p25"/>
          <p:cNvSpPr txBox="1"/>
          <p:nvPr>
            <p:ph hasCustomPrompt="1" idx="4" type="title"/>
          </p:nvPr>
        </p:nvSpPr>
        <p:spPr>
          <a:xfrm>
            <a:off x="4729675" y="2708113"/>
            <a:ext cx="3701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6"/>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31" name="Google Shape;1031;p25"/>
          <p:cNvSpPr txBox="1"/>
          <p:nvPr>
            <p:ph idx="5" type="subTitle"/>
          </p:nvPr>
        </p:nvSpPr>
        <p:spPr>
          <a:xfrm>
            <a:off x="4729675" y="3341971"/>
            <a:ext cx="3701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32" name="Google Shape;1032;p25"/>
          <p:cNvSpPr/>
          <p:nvPr/>
        </p:nvSpPr>
        <p:spPr>
          <a:xfrm flipH="1" rot="5400000">
            <a:off x="-459314" y="-1392001"/>
            <a:ext cx="3011700" cy="301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flipH="1" rot="5400000">
            <a:off x="7155133" y="3953528"/>
            <a:ext cx="2208600" cy="220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4" name="Google Shape;1034;p25"/>
          <p:cNvGrpSpPr/>
          <p:nvPr/>
        </p:nvGrpSpPr>
        <p:grpSpPr>
          <a:xfrm flipH="1" rot="-5400000">
            <a:off x="-56649" y="4461722"/>
            <a:ext cx="1614364" cy="1615020"/>
            <a:chOff x="1425475" y="2707650"/>
            <a:chExt cx="766300" cy="766575"/>
          </a:xfrm>
        </p:grpSpPr>
        <p:sp>
          <p:nvSpPr>
            <p:cNvPr id="1035" name="Google Shape;1035;p25"/>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25"/>
          <p:cNvSpPr/>
          <p:nvPr/>
        </p:nvSpPr>
        <p:spPr>
          <a:xfrm flipH="1" rot="10800000">
            <a:off x="858802" y="4690205"/>
            <a:ext cx="233170" cy="73527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flipH="1" rot="10800000">
            <a:off x="300858" y="3894430"/>
            <a:ext cx="485525" cy="1531049"/>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flipH="1" rot="10800000">
            <a:off x="486056" y="4818891"/>
            <a:ext cx="192361" cy="606590"/>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flipH="1" rot="5400000">
            <a:off x="295406" y="1325708"/>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25"/>
          <p:cNvGrpSpPr/>
          <p:nvPr/>
        </p:nvGrpSpPr>
        <p:grpSpPr>
          <a:xfrm flipH="1">
            <a:off x="6771674" y="4374800"/>
            <a:ext cx="1401819" cy="467543"/>
            <a:chOff x="1908650" y="3874300"/>
            <a:chExt cx="648750" cy="216375"/>
          </a:xfrm>
        </p:grpSpPr>
        <p:sp>
          <p:nvSpPr>
            <p:cNvPr id="1055" name="Google Shape;1055;p25"/>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25"/>
          <p:cNvSpPr/>
          <p:nvPr/>
        </p:nvSpPr>
        <p:spPr>
          <a:xfrm flipH="1" rot="5400000">
            <a:off x="7983124" y="4070735"/>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flipH="1" rot="5400000">
            <a:off x="7704224" y="4070735"/>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25"/>
          <p:cNvGrpSpPr/>
          <p:nvPr/>
        </p:nvGrpSpPr>
        <p:grpSpPr>
          <a:xfrm>
            <a:off x="8080172" y="-304222"/>
            <a:ext cx="1423402" cy="1424066"/>
            <a:chOff x="1425475" y="2707650"/>
            <a:chExt cx="766300" cy="766575"/>
          </a:xfrm>
        </p:grpSpPr>
        <p:sp>
          <p:nvSpPr>
            <p:cNvPr id="1070" name="Google Shape;1070;p25"/>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5" name="Google Shape;1085;p25"/>
          <p:cNvSpPr/>
          <p:nvPr/>
        </p:nvSpPr>
        <p:spPr>
          <a:xfrm>
            <a:off x="8450327" y="-27669"/>
            <a:ext cx="214869" cy="67756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7911908" y="-27668"/>
            <a:ext cx="447423" cy="141089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flipH="1" rot="5400000">
            <a:off x="166625" y="-1055500"/>
            <a:ext cx="1759800" cy="1759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88" name="Shape 1088"/>
        <p:cNvGrpSpPr/>
        <p:nvPr/>
      </p:nvGrpSpPr>
      <p:grpSpPr>
        <a:xfrm>
          <a:off x="0" y="0"/>
          <a:ext cx="0" cy="0"/>
          <a:chOff x="0" y="0"/>
          <a:chExt cx="0" cy="0"/>
        </a:xfrm>
      </p:grpSpPr>
      <p:sp>
        <p:nvSpPr>
          <p:cNvPr id="1089" name="Google Shape;1089;p26"/>
          <p:cNvSpPr txBox="1"/>
          <p:nvPr>
            <p:ph type="ctrTitle"/>
          </p:nvPr>
        </p:nvSpPr>
        <p:spPr>
          <a:xfrm>
            <a:off x="717751" y="639775"/>
            <a:ext cx="39771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90" name="Google Shape;1090;p26"/>
          <p:cNvSpPr/>
          <p:nvPr/>
        </p:nvSpPr>
        <p:spPr>
          <a:xfrm rot="-5400000">
            <a:off x="4014850" y="160625"/>
            <a:ext cx="69000" cy="889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txBox="1"/>
          <p:nvPr>
            <p:ph idx="1" type="subTitle"/>
          </p:nvPr>
        </p:nvSpPr>
        <p:spPr>
          <a:xfrm>
            <a:off x="713225" y="1672863"/>
            <a:ext cx="3986100" cy="118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092" name="Google Shape;1092;p26"/>
          <p:cNvGrpSpPr/>
          <p:nvPr/>
        </p:nvGrpSpPr>
        <p:grpSpPr>
          <a:xfrm flipH="1" rot="5400000">
            <a:off x="5117408" y="132043"/>
            <a:ext cx="1651070" cy="1651662"/>
            <a:chOff x="1425475" y="2707650"/>
            <a:chExt cx="766300" cy="766575"/>
          </a:xfrm>
        </p:grpSpPr>
        <p:sp>
          <p:nvSpPr>
            <p:cNvPr id="1093" name="Google Shape;1093;p26"/>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6"/>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26"/>
          <p:cNvSpPr/>
          <p:nvPr/>
        </p:nvSpPr>
        <p:spPr>
          <a:xfrm>
            <a:off x="7907675" y="4040075"/>
            <a:ext cx="1728600" cy="1728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flipH="1" rot="3527629">
            <a:off x="4364951" y="2527249"/>
            <a:ext cx="539413" cy="801360"/>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0" name="Google Shape;1110;p26"/>
          <p:cNvGrpSpPr/>
          <p:nvPr/>
        </p:nvGrpSpPr>
        <p:grpSpPr>
          <a:xfrm flipH="1">
            <a:off x="7985579" y="3185998"/>
            <a:ext cx="588125" cy="1530597"/>
            <a:chOff x="3457750" y="2714825"/>
            <a:chExt cx="373650" cy="972425"/>
          </a:xfrm>
        </p:grpSpPr>
        <p:sp>
          <p:nvSpPr>
            <p:cNvPr id="1111" name="Google Shape;1111;p26"/>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26"/>
          <p:cNvSpPr/>
          <p:nvPr/>
        </p:nvSpPr>
        <p:spPr>
          <a:xfrm>
            <a:off x="8196950" y="4332675"/>
            <a:ext cx="1479900" cy="147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887750" y="753250"/>
            <a:ext cx="3267300" cy="326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26"/>
          <p:cNvGrpSpPr/>
          <p:nvPr/>
        </p:nvGrpSpPr>
        <p:grpSpPr>
          <a:xfrm flipH="1">
            <a:off x="7937201" y="1472708"/>
            <a:ext cx="523277" cy="519768"/>
            <a:chOff x="4822550" y="1805400"/>
            <a:chExt cx="176075" cy="174900"/>
          </a:xfrm>
        </p:grpSpPr>
        <p:sp>
          <p:nvSpPr>
            <p:cNvPr id="1118" name="Google Shape;1118;p26"/>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26"/>
          <p:cNvGrpSpPr/>
          <p:nvPr/>
        </p:nvGrpSpPr>
        <p:grpSpPr>
          <a:xfrm flipH="1">
            <a:off x="-658609" y="-301065"/>
            <a:ext cx="1156806" cy="1157298"/>
            <a:chOff x="1425475" y="2707650"/>
            <a:chExt cx="766300" cy="766575"/>
          </a:xfrm>
        </p:grpSpPr>
        <p:sp>
          <p:nvSpPr>
            <p:cNvPr id="1127" name="Google Shape;1127;p26"/>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26"/>
          <p:cNvSpPr/>
          <p:nvPr/>
        </p:nvSpPr>
        <p:spPr>
          <a:xfrm flipH="1">
            <a:off x="22813" y="-76291"/>
            <a:ext cx="174623" cy="55065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flipH="1">
            <a:off x="271392" y="-76291"/>
            <a:ext cx="363608" cy="114659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flipH="1">
            <a:off x="381182" y="-76291"/>
            <a:ext cx="144050" cy="45424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txBox="1"/>
          <p:nvPr/>
        </p:nvSpPr>
        <p:spPr>
          <a:xfrm>
            <a:off x="713225" y="3867014"/>
            <a:ext cx="3858900" cy="296700"/>
          </a:xfrm>
          <a:prstGeom prst="rect">
            <a:avLst/>
          </a:prstGeom>
          <a:noFill/>
          <a:ln>
            <a:noFill/>
          </a:ln>
        </p:spPr>
        <p:txBody>
          <a:bodyPr anchorCtr="0" anchor="ctr" bIns="91425" lIns="91425" spcFirstLastPara="1" rIns="0" wrap="square" tIns="91425">
            <a:noAutofit/>
          </a:bodyPr>
          <a:lstStyle/>
          <a:p>
            <a:pPr indent="0" lvl="0" marL="0" rtl="0" algn="l">
              <a:spcBef>
                <a:spcPts val="300"/>
              </a:spcBef>
              <a:spcAft>
                <a:spcPts val="0"/>
              </a:spcAft>
              <a:buNone/>
            </a:pPr>
            <a:r>
              <a:rPr lang="en" sz="1000">
                <a:solidFill>
                  <a:schemeClr val="dk1"/>
                </a:solidFill>
                <a:latin typeface="Red Hat Text"/>
                <a:ea typeface="Red Hat Text"/>
                <a:cs typeface="Red Hat Text"/>
                <a:sym typeface="Red Hat Text"/>
              </a:rPr>
              <a:t>CREDITS: This presentation template was created by </a:t>
            </a:r>
            <a:r>
              <a:rPr lang="en" sz="1000">
                <a:solidFill>
                  <a:schemeClr val="dk1"/>
                </a:solidFill>
                <a:uFill>
                  <a:noFill/>
                </a:uFill>
                <a:latin typeface="Red Hat Text"/>
                <a:ea typeface="Red Hat Text"/>
                <a:cs typeface="Red Hat Text"/>
                <a:sym typeface="Red Hat Text"/>
                <a:hlinkClick r:id="rId2">
                  <a:extLst>
                    <a:ext uri="{A12FA001-AC4F-418D-AE19-62706E023703}">
                      <ahyp:hlinkClr val="tx"/>
                    </a:ext>
                  </a:extLst>
                </a:hlinkClick>
              </a:rPr>
              <a:t>Slidesgo</a:t>
            </a:r>
            <a:r>
              <a:rPr lang="en" sz="1000">
                <a:solidFill>
                  <a:schemeClr val="dk1"/>
                </a:solidFill>
                <a:latin typeface="Red Hat Text"/>
                <a:ea typeface="Red Hat Text"/>
                <a:cs typeface="Red Hat Text"/>
                <a:sym typeface="Red Hat Text"/>
              </a:rPr>
              <a:t>, including icons by </a:t>
            </a:r>
            <a:r>
              <a:rPr lang="en" sz="1000">
                <a:solidFill>
                  <a:schemeClr val="dk1"/>
                </a:solidFill>
                <a:uFill>
                  <a:noFill/>
                </a:uFill>
                <a:latin typeface="Red Hat Text"/>
                <a:ea typeface="Red Hat Text"/>
                <a:cs typeface="Red Hat Text"/>
                <a:sym typeface="Red Hat Text"/>
                <a:hlinkClick r:id="rId3">
                  <a:extLst>
                    <a:ext uri="{A12FA001-AC4F-418D-AE19-62706E023703}">
                      <ahyp:hlinkClr val="tx"/>
                    </a:ext>
                  </a:extLst>
                </a:hlinkClick>
              </a:rPr>
              <a:t>Flaticon</a:t>
            </a:r>
            <a:r>
              <a:rPr lang="en" sz="1000">
                <a:solidFill>
                  <a:schemeClr val="dk1"/>
                </a:solidFill>
                <a:latin typeface="Red Hat Text"/>
                <a:ea typeface="Red Hat Text"/>
                <a:cs typeface="Red Hat Text"/>
                <a:sym typeface="Red Hat Text"/>
              </a:rPr>
              <a:t>, infographics &amp; images by </a:t>
            </a:r>
            <a:r>
              <a:rPr lang="en" sz="1000">
                <a:solidFill>
                  <a:schemeClr val="dk1"/>
                </a:solidFill>
                <a:uFill>
                  <a:noFill/>
                </a:uFill>
                <a:latin typeface="Red Hat Text"/>
                <a:ea typeface="Red Hat Text"/>
                <a:cs typeface="Red Hat Text"/>
                <a:sym typeface="Red Hat Text"/>
                <a:hlinkClick r:id="rId4">
                  <a:extLst>
                    <a:ext uri="{A12FA001-AC4F-418D-AE19-62706E023703}">
                      <ahyp:hlinkClr val="tx"/>
                    </a:ext>
                  </a:extLst>
                </a:hlinkClick>
              </a:rPr>
              <a:t>Freepik</a:t>
            </a:r>
            <a:endParaRPr sz="1000">
              <a:solidFill>
                <a:schemeClr val="dk1"/>
              </a:solidFill>
              <a:latin typeface="Red Hat Text"/>
              <a:ea typeface="Red Hat Text"/>
              <a:cs typeface="Red Hat Text"/>
              <a:sym typeface="Red Hat Tex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146" name="Shape 114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47" name="Shape 1147"/>
        <p:cNvGrpSpPr/>
        <p:nvPr/>
      </p:nvGrpSpPr>
      <p:grpSpPr>
        <a:xfrm>
          <a:off x="0" y="0"/>
          <a:ext cx="0" cy="0"/>
          <a:chOff x="0" y="0"/>
          <a:chExt cx="0" cy="0"/>
        </a:xfrm>
      </p:grpSpPr>
      <p:sp>
        <p:nvSpPr>
          <p:cNvPr id="1148" name="Google Shape;1148;p28"/>
          <p:cNvSpPr/>
          <p:nvPr/>
        </p:nvSpPr>
        <p:spPr>
          <a:xfrm rot="10800000">
            <a:off x="8569560" y="4417504"/>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28"/>
          <p:cNvGrpSpPr/>
          <p:nvPr/>
        </p:nvGrpSpPr>
        <p:grpSpPr>
          <a:xfrm>
            <a:off x="-94245" y="4372500"/>
            <a:ext cx="1401819" cy="467543"/>
            <a:chOff x="1908650" y="3874300"/>
            <a:chExt cx="648750" cy="216375"/>
          </a:xfrm>
        </p:grpSpPr>
        <p:sp>
          <p:nvSpPr>
            <p:cNvPr id="1150" name="Google Shape;1150;p28"/>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28"/>
          <p:cNvSpPr/>
          <p:nvPr/>
        </p:nvSpPr>
        <p:spPr>
          <a:xfrm rot="-5400000">
            <a:off x="121550" y="400457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rot="-5400000">
            <a:off x="400450" y="400457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28"/>
          <p:cNvGrpSpPr/>
          <p:nvPr/>
        </p:nvGrpSpPr>
        <p:grpSpPr>
          <a:xfrm>
            <a:off x="713225" y="-66200"/>
            <a:ext cx="409625" cy="1329814"/>
            <a:chOff x="713225" y="-66200"/>
            <a:chExt cx="409625" cy="1329814"/>
          </a:xfrm>
        </p:grpSpPr>
        <p:sp>
          <p:nvSpPr>
            <p:cNvPr id="1165" name="Google Shape;1165;p28"/>
            <p:cNvSpPr/>
            <p:nvPr/>
          </p:nvSpPr>
          <p:spPr>
            <a:xfrm>
              <a:off x="1122795"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1041013"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959231"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876844"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795007"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713225"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28"/>
          <p:cNvSpPr/>
          <p:nvPr/>
        </p:nvSpPr>
        <p:spPr>
          <a:xfrm rot="10800000">
            <a:off x="8889047" y="4093719"/>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172" name="Shape 1172"/>
        <p:cNvGrpSpPr/>
        <p:nvPr/>
      </p:nvGrpSpPr>
      <p:grpSpPr>
        <a:xfrm>
          <a:off x="0" y="0"/>
          <a:ext cx="0" cy="0"/>
          <a:chOff x="0" y="0"/>
          <a:chExt cx="0" cy="0"/>
        </a:xfrm>
      </p:grpSpPr>
      <p:sp>
        <p:nvSpPr>
          <p:cNvPr id="1173" name="Google Shape;1173;p29"/>
          <p:cNvSpPr/>
          <p:nvPr/>
        </p:nvSpPr>
        <p:spPr>
          <a:xfrm>
            <a:off x="8433150" y="112725"/>
            <a:ext cx="975900" cy="120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a:off x="-341625" y="-250600"/>
            <a:ext cx="713400" cy="713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5" name="Google Shape;1175;p29"/>
          <p:cNvGrpSpPr/>
          <p:nvPr/>
        </p:nvGrpSpPr>
        <p:grpSpPr>
          <a:xfrm>
            <a:off x="8359525" y="3711950"/>
            <a:ext cx="142500" cy="1298276"/>
            <a:chOff x="8554275" y="274800"/>
            <a:chExt cx="142500" cy="1298276"/>
          </a:xfrm>
        </p:grpSpPr>
        <p:sp>
          <p:nvSpPr>
            <p:cNvPr id="1176" name="Google Shape;1176;p29"/>
            <p:cNvSpPr/>
            <p:nvPr/>
          </p:nvSpPr>
          <p:spPr>
            <a:xfrm>
              <a:off x="8554275" y="274800"/>
              <a:ext cx="142500" cy="14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8554275" y="563744"/>
              <a:ext cx="142500" cy="14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8554275" y="852688"/>
              <a:ext cx="142500" cy="14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8554275" y="1141632"/>
              <a:ext cx="142500" cy="14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8554275" y="1430576"/>
              <a:ext cx="142500" cy="14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29"/>
          <p:cNvGrpSpPr/>
          <p:nvPr/>
        </p:nvGrpSpPr>
        <p:grpSpPr>
          <a:xfrm>
            <a:off x="8026232" y="310394"/>
            <a:ext cx="809097" cy="808562"/>
            <a:chOff x="8026232" y="304640"/>
            <a:chExt cx="809097" cy="808562"/>
          </a:xfrm>
        </p:grpSpPr>
        <p:sp>
          <p:nvSpPr>
            <p:cNvPr id="1182" name="Google Shape;1182;p29"/>
            <p:cNvSpPr/>
            <p:nvPr/>
          </p:nvSpPr>
          <p:spPr>
            <a:xfrm rot="10800000">
              <a:off x="8026243" y="304640"/>
              <a:ext cx="809085" cy="808562"/>
            </a:xfrm>
            <a:custGeom>
              <a:rect b="b" l="l" r="r" t="t"/>
              <a:pathLst>
                <a:path extrusionOk="0" h="14879" w="14890">
                  <a:moveTo>
                    <a:pt x="7450" y="0"/>
                  </a:moveTo>
                  <a:cubicBezTo>
                    <a:pt x="3333" y="0"/>
                    <a:pt x="0" y="3333"/>
                    <a:pt x="0" y="7439"/>
                  </a:cubicBezTo>
                  <a:cubicBezTo>
                    <a:pt x="0" y="11556"/>
                    <a:pt x="3333" y="14879"/>
                    <a:pt x="7450" y="14879"/>
                  </a:cubicBezTo>
                  <a:cubicBezTo>
                    <a:pt x="11556" y="14879"/>
                    <a:pt x="14890" y="11556"/>
                    <a:pt x="14890" y="7439"/>
                  </a:cubicBezTo>
                  <a:cubicBezTo>
                    <a:pt x="14890" y="3333"/>
                    <a:pt x="11556" y="0"/>
                    <a:pt x="7450"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rot="10800000">
              <a:off x="8026232" y="304640"/>
              <a:ext cx="404271" cy="808562"/>
            </a:xfrm>
            <a:custGeom>
              <a:rect b="b" l="l" r="r" t="t"/>
              <a:pathLst>
                <a:path extrusionOk="0" h="14879" w="7440">
                  <a:moveTo>
                    <a:pt x="0" y="0"/>
                  </a:moveTo>
                  <a:lnTo>
                    <a:pt x="0" y="14879"/>
                  </a:lnTo>
                  <a:cubicBezTo>
                    <a:pt x="4106" y="14879"/>
                    <a:pt x="7440" y="11556"/>
                    <a:pt x="7440" y="7439"/>
                  </a:cubicBezTo>
                  <a:cubicBezTo>
                    <a:pt x="7440" y="3333"/>
                    <a:pt x="4106" y="0"/>
                    <a:pt x="0" y="0"/>
                  </a:cubicBezTo>
                  <a:close/>
                </a:path>
              </a:pathLst>
            </a:custGeom>
            <a:solidFill>
              <a:srgbClr val="F27F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9"/>
          <p:cNvGrpSpPr/>
          <p:nvPr/>
        </p:nvGrpSpPr>
        <p:grpSpPr>
          <a:xfrm>
            <a:off x="-233175" y="-164900"/>
            <a:ext cx="933300" cy="933300"/>
            <a:chOff x="-763875" y="1722750"/>
            <a:chExt cx="933300" cy="933300"/>
          </a:xfrm>
        </p:grpSpPr>
        <p:sp>
          <p:nvSpPr>
            <p:cNvPr id="1185" name="Google Shape;1185;p29"/>
            <p:cNvSpPr/>
            <p:nvPr/>
          </p:nvSpPr>
          <p:spPr>
            <a:xfrm>
              <a:off x="-763875" y="1722750"/>
              <a:ext cx="933300" cy="933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679575" y="1807050"/>
              <a:ext cx="764700" cy="7647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594450" y="1892175"/>
              <a:ext cx="594600" cy="59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514450" y="1972300"/>
              <a:ext cx="434700" cy="4344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9"/>
          <p:cNvSpPr/>
          <p:nvPr/>
        </p:nvSpPr>
        <p:spPr>
          <a:xfrm rot="10800000">
            <a:off x="-806175" y="4018817"/>
            <a:ext cx="1642500" cy="1642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rot="10800000">
            <a:off x="-36176" y="4495000"/>
            <a:ext cx="987000" cy="98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29"/>
          <p:cNvGrpSpPr/>
          <p:nvPr/>
        </p:nvGrpSpPr>
        <p:grpSpPr>
          <a:xfrm>
            <a:off x="214782" y="3783133"/>
            <a:ext cx="591301" cy="1538863"/>
            <a:chOff x="3457750" y="2714825"/>
            <a:chExt cx="373650" cy="972425"/>
          </a:xfrm>
        </p:grpSpPr>
        <p:sp>
          <p:nvSpPr>
            <p:cNvPr id="1192" name="Google Shape;1192;p29"/>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4"/>
          <p:cNvSpPr txBox="1"/>
          <p:nvPr>
            <p:ph idx="1" type="body"/>
          </p:nvPr>
        </p:nvSpPr>
        <p:spPr>
          <a:xfrm>
            <a:off x="720000" y="1307275"/>
            <a:ext cx="7704000" cy="3301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rgbClr val="000000"/>
              </a:buClr>
              <a:buSzPts val="1500"/>
              <a:buAutoNum type="arabicPeriod"/>
              <a:defRPr sz="1200">
                <a:solidFill>
                  <a:srgbClr val="434343"/>
                </a:solidFill>
              </a:defRPr>
            </a:lvl1pPr>
            <a:lvl2pPr indent="-323850" lvl="1" marL="914400" rtl="0">
              <a:spcBef>
                <a:spcPts val="200"/>
              </a:spcBef>
              <a:spcAft>
                <a:spcPts val="0"/>
              </a:spcAft>
              <a:buClr>
                <a:schemeClr val="accent4"/>
              </a:buClr>
              <a:buSzPts val="1500"/>
              <a:buChar char="●"/>
              <a:defRPr sz="1200">
                <a:solidFill>
                  <a:srgbClr val="434343"/>
                </a:solidFill>
              </a:defRPr>
            </a:lvl2pPr>
            <a:lvl3pPr indent="-323850" lvl="2" marL="1371600" rtl="0">
              <a:lnSpc>
                <a:spcPct val="115000"/>
              </a:lnSpc>
              <a:spcBef>
                <a:spcPts val="200"/>
              </a:spcBef>
              <a:spcAft>
                <a:spcPts val="0"/>
              </a:spcAft>
              <a:buSzPts val="1500"/>
              <a:buFont typeface="Roboto Condensed Light"/>
              <a:buAutoNum type="romanLcPeriod"/>
              <a:defRPr>
                <a:solidFill>
                  <a:srgbClr val="434343"/>
                </a:solidFill>
              </a:defRPr>
            </a:lvl3pPr>
            <a:lvl4pPr indent="-323850" lvl="3" marL="1828800" rtl="0">
              <a:lnSpc>
                <a:spcPct val="115000"/>
              </a:lnSpc>
              <a:spcBef>
                <a:spcPts val="1600"/>
              </a:spcBef>
              <a:spcAft>
                <a:spcPts val="0"/>
              </a:spcAft>
              <a:buSzPts val="1500"/>
              <a:buFont typeface="Roboto Condensed Light"/>
              <a:buAutoNum type="arabicPeriod"/>
              <a:defRPr>
                <a:solidFill>
                  <a:srgbClr val="434343"/>
                </a:solidFill>
              </a:defRPr>
            </a:lvl4pPr>
            <a:lvl5pPr indent="-323850" lvl="4" marL="2286000" rtl="0">
              <a:lnSpc>
                <a:spcPct val="115000"/>
              </a:lnSpc>
              <a:spcBef>
                <a:spcPts val="1600"/>
              </a:spcBef>
              <a:spcAft>
                <a:spcPts val="0"/>
              </a:spcAft>
              <a:buSzPts val="1500"/>
              <a:buFont typeface="Roboto Condensed Light"/>
              <a:buAutoNum type="alphaLcPeriod"/>
              <a:defRPr>
                <a:solidFill>
                  <a:srgbClr val="434343"/>
                </a:solidFill>
              </a:defRPr>
            </a:lvl5pPr>
            <a:lvl6pPr indent="-323850" lvl="5" marL="2743200" rtl="0">
              <a:lnSpc>
                <a:spcPct val="115000"/>
              </a:lnSpc>
              <a:spcBef>
                <a:spcPts val="1600"/>
              </a:spcBef>
              <a:spcAft>
                <a:spcPts val="0"/>
              </a:spcAft>
              <a:buSzPts val="1500"/>
              <a:buFont typeface="Roboto Condensed Light"/>
              <a:buAutoNum type="romanLcPeriod"/>
              <a:defRPr>
                <a:solidFill>
                  <a:srgbClr val="434343"/>
                </a:solidFill>
              </a:defRPr>
            </a:lvl6pPr>
            <a:lvl7pPr indent="-323850" lvl="6" marL="3200400" rtl="0">
              <a:lnSpc>
                <a:spcPct val="115000"/>
              </a:lnSpc>
              <a:spcBef>
                <a:spcPts val="1600"/>
              </a:spcBef>
              <a:spcAft>
                <a:spcPts val="0"/>
              </a:spcAft>
              <a:buSzPts val="1500"/>
              <a:buFont typeface="Roboto Condensed Light"/>
              <a:buAutoNum type="arabicPeriod"/>
              <a:defRPr>
                <a:solidFill>
                  <a:srgbClr val="434343"/>
                </a:solidFill>
              </a:defRPr>
            </a:lvl7pPr>
            <a:lvl8pPr indent="-323850" lvl="7" marL="3657600" rtl="0">
              <a:lnSpc>
                <a:spcPct val="115000"/>
              </a:lnSpc>
              <a:spcBef>
                <a:spcPts val="1600"/>
              </a:spcBef>
              <a:spcAft>
                <a:spcPts val="0"/>
              </a:spcAft>
              <a:buSzPts val="1500"/>
              <a:buFont typeface="Roboto Condensed Light"/>
              <a:buAutoNum type="alphaLcPeriod"/>
              <a:defRPr>
                <a:solidFill>
                  <a:srgbClr val="434343"/>
                </a:solidFill>
              </a:defRPr>
            </a:lvl8pPr>
            <a:lvl9pPr indent="-323850" lvl="8" marL="4114800" rtl="0">
              <a:lnSpc>
                <a:spcPct val="115000"/>
              </a:lnSpc>
              <a:spcBef>
                <a:spcPts val="1600"/>
              </a:spcBef>
              <a:spcAft>
                <a:spcPts val="1600"/>
              </a:spcAft>
              <a:buSzPts val="1500"/>
              <a:buFont typeface="Roboto Condensed Light"/>
              <a:buAutoNum type="romanLcPeriod"/>
              <a:defRPr>
                <a:solidFill>
                  <a:srgbClr val="434343"/>
                </a:solidFill>
              </a:defRPr>
            </a:lvl9pPr>
          </a:lstStyle>
          <a:p/>
        </p:txBody>
      </p:sp>
      <p:sp>
        <p:nvSpPr>
          <p:cNvPr id="135" name="Google Shape;135;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136" name="Google Shape;136;p4"/>
          <p:cNvSpPr/>
          <p:nvPr/>
        </p:nvSpPr>
        <p:spPr>
          <a:xfrm rot="10800000">
            <a:off x="8308185" y="4393354"/>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4"/>
          <p:cNvGrpSpPr/>
          <p:nvPr/>
        </p:nvGrpSpPr>
        <p:grpSpPr>
          <a:xfrm>
            <a:off x="253938" y="-1775"/>
            <a:ext cx="409625" cy="1329814"/>
            <a:chOff x="713225" y="-66200"/>
            <a:chExt cx="409625" cy="1329814"/>
          </a:xfrm>
        </p:grpSpPr>
        <p:sp>
          <p:nvSpPr>
            <p:cNvPr id="138" name="Google Shape;138;p4"/>
            <p:cNvSpPr/>
            <p:nvPr/>
          </p:nvSpPr>
          <p:spPr>
            <a:xfrm>
              <a:off x="1122795" y="-66200"/>
              <a:ext cx="55" cy="1329814"/>
            </a:xfrm>
            <a:custGeom>
              <a:rect b="b" l="l" r="r" t="t"/>
              <a:pathLst>
                <a:path extrusionOk="0" fill="none" h="24228" w="1">
                  <a:moveTo>
                    <a:pt x="0" y="0"/>
                  </a:moveTo>
                  <a:lnTo>
                    <a:pt x="0"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1041013" y="-66200"/>
              <a:ext cx="55" cy="1329814"/>
            </a:xfrm>
            <a:custGeom>
              <a:rect b="b" l="l" r="r" t="t"/>
              <a:pathLst>
                <a:path extrusionOk="0" fill="none" h="24228" w="1">
                  <a:moveTo>
                    <a:pt x="0" y="0"/>
                  </a:moveTo>
                  <a:lnTo>
                    <a:pt x="0"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959231" y="-66200"/>
              <a:ext cx="55" cy="1329814"/>
            </a:xfrm>
            <a:custGeom>
              <a:rect b="b" l="l" r="r" t="t"/>
              <a:pathLst>
                <a:path extrusionOk="0" fill="none" h="24228" w="1">
                  <a:moveTo>
                    <a:pt x="0" y="0"/>
                  </a:moveTo>
                  <a:lnTo>
                    <a:pt x="0"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76844" y="-66200"/>
              <a:ext cx="55" cy="1329814"/>
            </a:xfrm>
            <a:custGeom>
              <a:rect b="b" l="l" r="r" t="t"/>
              <a:pathLst>
                <a:path extrusionOk="0" fill="none" h="24228" w="1">
                  <a:moveTo>
                    <a:pt x="0" y="0"/>
                  </a:moveTo>
                  <a:lnTo>
                    <a:pt x="0"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795007" y="-66200"/>
              <a:ext cx="55" cy="1329814"/>
            </a:xfrm>
            <a:custGeom>
              <a:rect b="b" l="l" r="r" t="t"/>
              <a:pathLst>
                <a:path extrusionOk="0" fill="none" h="24228" w="1">
                  <a:moveTo>
                    <a:pt x="1" y="0"/>
                  </a:moveTo>
                  <a:lnTo>
                    <a:pt x="1"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713225" y="-66200"/>
              <a:ext cx="55" cy="1329814"/>
            </a:xfrm>
            <a:custGeom>
              <a:rect b="b" l="l" r="r" t="t"/>
              <a:pathLst>
                <a:path extrusionOk="0" fill="none" h="24228" w="1">
                  <a:moveTo>
                    <a:pt x="1" y="0"/>
                  </a:moveTo>
                  <a:lnTo>
                    <a:pt x="1" y="24228"/>
                  </a:lnTo>
                </a:path>
              </a:pathLst>
            </a:custGeom>
            <a:noFill/>
            <a:ln cap="flat" cmpd="sng" w="28575">
              <a:solidFill>
                <a:schemeClr val="accent4"/>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4"/>
          <p:cNvSpPr/>
          <p:nvPr/>
        </p:nvSpPr>
        <p:spPr>
          <a:xfrm rot="10800000">
            <a:off x="8627672" y="4069569"/>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8424001" y="-852850"/>
            <a:ext cx="1720800" cy="1720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8598811" y="463783"/>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7" name="Shape 147"/>
        <p:cNvGrpSpPr/>
        <p:nvPr/>
      </p:nvGrpSpPr>
      <p:grpSpPr>
        <a:xfrm>
          <a:off x="0" y="0"/>
          <a:ext cx="0" cy="0"/>
          <a:chOff x="0" y="0"/>
          <a:chExt cx="0" cy="0"/>
        </a:xfrm>
      </p:grpSpPr>
      <p:sp>
        <p:nvSpPr>
          <p:cNvPr id="148" name="Google Shape;148;p5"/>
          <p:cNvSpPr txBox="1"/>
          <p:nvPr>
            <p:ph idx="1" type="subTitle"/>
          </p:nvPr>
        </p:nvSpPr>
        <p:spPr>
          <a:xfrm>
            <a:off x="1290775" y="2162850"/>
            <a:ext cx="2907600" cy="39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Fredoka One"/>
              <a:buNone/>
              <a:defRPr sz="2500">
                <a:solidFill>
                  <a:schemeClr val="accent6"/>
                </a:solidFill>
                <a:latin typeface="Fredoka One"/>
                <a:ea typeface="Fredoka One"/>
                <a:cs typeface="Fredoka One"/>
                <a:sym typeface="Fredoka One"/>
              </a:defRPr>
            </a:lvl1pPr>
            <a:lvl2pPr lvl="1" algn="ctr">
              <a:lnSpc>
                <a:spcPct val="100000"/>
              </a:lnSpc>
              <a:spcBef>
                <a:spcPts val="0"/>
              </a:spcBef>
              <a:spcAft>
                <a:spcPts val="0"/>
              </a:spcAft>
              <a:buSzPts val="2500"/>
              <a:buFont typeface="Fredoka One"/>
              <a:buNone/>
              <a:defRPr sz="2500">
                <a:latin typeface="Fredoka One"/>
                <a:ea typeface="Fredoka One"/>
                <a:cs typeface="Fredoka One"/>
                <a:sym typeface="Fredoka One"/>
              </a:defRPr>
            </a:lvl2pPr>
            <a:lvl3pPr lvl="2"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3pPr>
            <a:lvl4pPr lvl="3"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4pPr>
            <a:lvl5pPr lvl="4"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5pPr>
            <a:lvl6pPr lvl="5"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6pPr>
            <a:lvl7pPr lvl="6"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7pPr>
            <a:lvl8pPr lvl="7"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8pPr>
            <a:lvl9pPr lvl="8" algn="ctr">
              <a:lnSpc>
                <a:spcPct val="100000"/>
              </a:lnSpc>
              <a:spcBef>
                <a:spcPts val="1600"/>
              </a:spcBef>
              <a:spcAft>
                <a:spcPts val="1600"/>
              </a:spcAft>
              <a:buSzPts val="2500"/>
              <a:buFont typeface="Fredoka One"/>
              <a:buNone/>
              <a:defRPr sz="2500">
                <a:latin typeface="Fredoka One"/>
                <a:ea typeface="Fredoka One"/>
                <a:cs typeface="Fredoka One"/>
                <a:sym typeface="Fredoka One"/>
              </a:defRPr>
            </a:lvl9pPr>
          </a:lstStyle>
          <a:p/>
        </p:txBody>
      </p:sp>
      <p:sp>
        <p:nvSpPr>
          <p:cNvPr id="149" name="Google Shape;149;p5"/>
          <p:cNvSpPr txBox="1"/>
          <p:nvPr>
            <p:ph idx="2" type="subTitle"/>
          </p:nvPr>
        </p:nvSpPr>
        <p:spPr>
          <a:xfrm>
            <a:off x="4945650" y="2162850"/>
            <a:ext cx="2907600" cy="39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Fredoka One"/>
              <a:buNone/>
              <a:defRPr sz="2500">
                <a:solidFill>
                  <a:schemeClr val="accent6"/>
                </a:solidFill>
                <a:latin typeface="Fredoka One"/>
                <a:ea typeface="Fredoka One"/>
                <a:cs typeface="Fredoka One"/>
                <a:sym typeface="Fredoka One"/>
              </a:defRPr>
            </a:lvl1pPr>
            <a:lvl2pPr lvl="1" rtl="0" algn="ctr">
              <a:lnSpc>
                <a:spcPct val="100000"/>
              </a:lnSpc>
              <a:spcBef>
                <a:spcPts val="0"/>
              </a:spcBef>
              <a:spcAft>
                <a:spcPts val="0"/>
              </a:spcAft>
              <a:buSzPts val="2500"/>
              <a:buFont typeface="Fredoka One"/>
              <a:buNone/>
              <a:defRPr sz="2500">
                <a:latin typeface="Fredoka One"/>
                <a:ea typeface="Fredoka One"/>
                <a:cs typeface="Fredoka One"/>
                <a:sym typeface="Fredoka One"/>
              </a:defRPr>
            </a:lvl2pPr>
            <a:lvl3pPr lvl="2"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3pPr>
            <a:lvl4pPr lvl="3"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4pPr>
            <a:lvl5pPr lvl="4"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5pPr>
            <a:lvl6pPr lvl="5"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6pPr>
            <a:lvl7pPr lvl="6"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7pPr>
            <a:lvl8pPr lvl="7" rtl="0" algn="ctr">
              <a:lnSpc>
                <a:spcPct val="100000"/>
              </a:lnSpc>
              <a:spcBef>
                <a:spcPts val="1600"/>
              </a:spcBef>
              <a:spcAft>
                <a:spcPts val="0"/>
              </a:spcAft>
              <a:buSzPts val="2500"/>
              <a:buFont typeface="Fredoka One"/>
              <a:buNone/>
              <a:defRPr sz="2500">
                <a:latin typeface="Fredoka One"/>
                <a:ea typeface="Fredoka One"/>
                <a:cs typeface="Fredoka One"/>
                <a:sym typeface="Fredoka One"/>
              </a:defRPr>
            </a:lvl8pPr>
            <a:lvl9pPr lvl="8" rtl="0" algn="ctr">
              <a:lnSpc>
                <a:spcPct val="100000"/>
              </a:lnSpc>
              <a:spcBef>
                <a:spcPts val="1600"/>
              </a:spcBef>
              <a:spcAft>
                <a:spcPts val="1600"/>
              </a:spcAft>
              <a:buSzPts val="2500"/>
              <a:buFont typeface="Fredoka One"/>
              <a:buNone/>
              <a:defRPr sz="2500">
                <a:latin typeface="Fredoka One"/>
                <a:ea typeface="Fredoka One"/>
                <a:cs typeface="Fredoka One"/>
                <a:sym typeface="Fredoka One"/>
              </a:defRPr>
            </a:lvl9pPr>
          </a:lstStyle>
          <a:p/>
        </p:txBody>
      </p:sp>
      <p:sp>
        <p:nvSpPr>
          <p:cNvPr id="150" name="Google Shape;150;p5"/>
          <p:cNvSpPr txBox="1"/>
          <p:nvPr>
            <p:ph idx="3" type="subTitle"/>
          </p:nvPr>
        </p:nvSpPr>
        <p:spPr>
          <a:xfrm>
            <a:off x="1479925" y="3300351"/>
            <a:ext cx="2529300" cy="7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sp>
        <p:nvSpPr>
          <p:cNvPr id="151" name="Google Shape;151;p5"/>
          <p:cNvSpPr txBox="1"/>
          <p:nvPr>
            <p:ph idx="4" type="subTitle"/>
          </p:nvPr>
        </p:nvSpPr>
        <p:spPr>
          <a:xfrm>
            <a:off x="5134854" y="3300351"/>
            <a:ext cx="2529300" cy="7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sp>
        <p:nvSpPr>
          <p:cNvPr id="152" name="Google Shape;152;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153" name="Google Shape;153;p5"/>
          <p:cNvSpPr/>
          <p:nvPr/>
        </p:nvSpPr>
        <p:spPr>
          <a:xfrm rot="-5400000">
            <a:off x="-981271" y="3643500"/>
            <a:ext cx="2054400" cy="205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rot="10800000">
            <a:off x="8308185" y="4393354"/>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131995" y="4436925"/>
            <a:ext cx="1401819" cy="467543"/>
            <a:chOff x="1908650" y="3874300"/>
            <a:chExt cx="648750" cy="216375"/>
          </a:xfrm>
        </p:grpSpPr>
        <p:sp>
          <p:nvSpPr>
            <p:cNvPr id="156" name="Google Shape;156;p5"/>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5"/>
          <p:cNvSpPr/>
          <p:nvPr/>
        </p:nvSpPr>
        <p:spPr>
          <a:xfrm rot="-5400000">
            <a:off x="83800" y="4068997"/>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rot="-5400000">
            <a:off x="362700" y="4068997"/>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5"/>
          <p:cNvGrpSpPr/>
          <p:nvPr/>
        </p:nvGrpSpPr>
        <p:grpSpPr>
          <a:xfrm>
            <a:off x="253938" y="-1775"/>
            <a:ext cx="409625" cy="1329814"/>
            <a:chOff x="713225" y="-66200"/>
            <a:chExt cx="409625" cy="1329814"/>
          </a:xfrm>
        </p:grpSpPr>
        <p:sp>
          <p:nvSpPr>
            <p:cNvPr id="171" name="Google Shape;171;p5"/>
            <p:cNvSpPr/>
            <p:nvPr/>
          </p:nvSpPr>
          <p:spPr>
            <a:xfrm>
              <a:off x="1122795"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041013"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959231"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876844"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795007"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713225"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5"/>
          <p:cNvSpPr/>
          <p:nvPr/>
        </p:nvSpPr>
        <p:spPr>
          <a:xfrm rot="10800000">
            <a:off x="8627672" y="4069569"/>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5400000">
            <a:off x="8109004" y="-715650"/>
            <a:ext cx="2054400" cy="205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5"/>
          <p:cNvGrpSpPr/>
          <p:nvPr/>
        </p:nvGrpSpPr>
        <p:grpSpPr>
          <a:xfrm flipH="1" rot="5400000">
            <a:off x="7683307" y="-298665"/>
            <a:ext cx="944313" cy="944406"/>
            <a:chOff x="-763875" y="1722750"/>
            <a:chExt cx="933300" cy="933300"/>
          </a:xfrm>
        </p:grpSpPr>
        <p:sp>
          <p:nvSpPr>
            <p:cNvPr id="180" name="Google Shape;180;p5"/>
            <p:cNvSpPr/>
            <p:nvPr/>
          </p:nvSpPr>
          <p:spPr>
            <a:xfrm>
              <a:off x="-763875" y="1722750"/>
              <a:ext cx="933300" cy="933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679575" y="1807050"/>
              <a:ext cx="764700" cy="7647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594450" y="1892175"/>
              <a:ext cx="594600" cy="5943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514450" y="1972300"/>
              <a:ext cx="434700" cy="434400"/>
            </a:xfrm>
            <a:prstGeom prst="ellipse">
              <a:avLst/>
            </a:prstGeom>
            <a:noFill/>
            <a:ln cap="flat" cmpd="sng" w="28575">
              <a:solidFill>
                <a:srgbClr val="F9B1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5"/>
          <p:cNvSpPr/>
          <p:nvPr/>
        </p:nvSpPr>
        <p:spPr>
          <a:xfrm rot="-5400000">
            <a:off x="8551961" y="1051158"/>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txBox="1"/>
          <p:nvPr>
            <p:ph idx="5" type="subTitle"/>
          </p:nvPr>
        </p:nvSpPr>
        <p:spPr>
          <a:xfrm>
            <a:off x="1479925" y="2580418"/>
            <a:ext cx="2529300" cy="7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sp>
        <p:nvSpPr>
          <p:cNvPr id="186" name="Google Shape;186;p5"/>
          <p:cNvSpPr txBox="1"/>
          <p:nvPr>
            <p:ph idx="6" type="subTitle"/>
          </p:nvPr>
        </p:nvSpPr>
        <p:spPr>
          <a:xfrm>
            <a:off x="5134851" y="2580418"/>
            <a:ext cx="2529300" cy="7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6"/>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189" name="Google Shape;189;p6"/>
          <p:cNvSpPr/>
          <p:nvPr/>
        </p:nvSpPr>
        <p:spPr>
          <a:xfrm rot="10800000">
            <a:off x="-232575" y="4829200"/>
            <a:ext cx="1940700" cy="13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659050" y="4459775"/>
            <a:ext cx="988200" cy="988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6"/>
          <p:cNvGrpSpPr/>
          <p:nvPr/>
        </p:nvGrpSpPr>
        <p:grpSpPr>
          <a:xfrm>
            <a:off x="-614325" y="4430350"/>
            <a:ext cx="933300" cy="933300"/>
            <a:chOff x="-763875" y="1722750"/>
            <a:chExt cx="933300" cy="933300"/>
          </a:xfrm>
        </p:grpSpPr>
        <p:sp>
          <p:nvSpPr>
            <p:cNvPr id="192" name="Google Shape;192;p6"/>
            <p:cNvSpPr/>
            <p:nvPr/>
          </p:nvSpPr>
          <p:spPr>
            <a:xfrm>
              <a:off x="-763875" y="1722750"/>
              <a:ext cx="933300" cy="933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679575" y="1807050"/>
              <a:ext cx="764700" cy="764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94450" y="1892175"/>
              <a:ext cx="594600" cy="59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14450" y="1972300"/>
              <a:ext cx="434700" cy="4344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6"/>
          <p:cNvGrpSpPr/>
          <p:nvPr/>
        </p:nvGrpSpPr>
        <p:grpSpPr>
          <a:xfrm>
            <a:off x="8506462" y="-303702"/>
            <a:ext cx="1422253" cy="1422763"/>
            <a:chOff x="1425475" y="2707650"/>
            <a:chExt cx="766300" cy="766575"/>
          </a:xfrm>
        </p:grpSpPr>
        <p:sp>
          <p:nvSpPr>
            <p:cNvPr id="197" name="Google Shape;197;p6"/>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6"/>
          <p:cNvSpPr/>
          <p:nvPr/>
        </p:nvSpPr>
        <p:spPr>
          <a:xfrm>
            <a:off x="8876334" y="-27009"/>
            <a:ext cx="214682" cy="676974"/>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8362600" y="-27008"/>
            <a:ext cx="447048" cy="1409715"/>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8533123" y="-27008"/>
            <a:ext cx="177142" cy="558596"/>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6"/>
          <p:cNvGrpSpPr/>
          <p:nvPr/>
        </p:nvGrpSpPr>
        <p:grpSpPr>
          <a:xfrm>
            <a:off x="-232582" y="173900"/>
            <a:ext cx="1401819" cy="467543"/>
            <a:chOff x="1908650" y="3874300"/>
            <a:chExt cx="648750" cy="216375"/>
          </a:xfrm>
        </p:grpSpPr>
        <p:sp>
          <p:nvSpPr>
            <p:cNvPr id="216" name="Google Shape;216;p6"/>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6"/>
          <p:cNvSpPr/>
          <p:nvPr/>
        </p:nvSpPr>
        <p:spPr>
          <a:xfrm>
            <a:off x="8543325" y="4459787"/>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9" name="Shape 229"/>
        <p:cNvGrpSpPr/>
        <p:nvPr/>
      </p:nvGrpSpPr>
      <p:grpSpPr>
        <a:xfrm>
          <a:off x="0" y="0"/>
          <a:ext cx="0" cy="0"/>
          <a:chOff x="0" y="0"/>
          <a:chExt cx="0" cy="0"/>
        </a:xfrm>
      </p:grpSpPr>
      <p:sp>
        <p:nvSpPr>
          <p:cNvPr id="230" name="Google Shape;230;p7"/>
          <p:cNvSpPr txBox="1"/>
          <p:nvPr>
            <p:ph idx="1" type="subTitle"/>
          </p:nvPr>
        </p:nvSpPr>
        <p:spPr>
          <a:xfrm>
            <a:off x="720000" y="1376525"/>
            <a:ext cx="4853400" cy="3116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accent4"/>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231" name="Google Shape;231;p7"/>
          <p:cNvSpPr/>
          <p:nvPr/>
        </p:nvSpPr>
        <p:spPr>
          <a:xfrm flipH="1" rot="10800000">
            <a:off x="355361" y="4526442"/>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flipH="1" rot="10800000">
            <a:off x="-66805" y="4202657"/>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flipH="1" rot="5400000">
            <a:off x="-1449837" y="-325025"/>
            <a:ext cx="2054400" cy="205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flipH="1" rot="5400000">
            <a:off x="26637" y="1274183"/>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6" name="Shape 236"/>
        <p:cNvGrpSpPr/>
        <p:nvPr/>
      </p:nvGrpSpPr>
      <p:grpSpPr>
        <a:xfrm>
          <a:off x="0" y="0"/>
          <a:ext cx="0" cy="0"/>
          <a:chOff x="0" y="0"/>
          <a:chExt cx="0" cy="0"/>
        </a:xfrm>
      </p:grpSpPr>
      <p:sp>
        <p:nvSpPr>
          <p:cNvPr id="237" name="Google Shape;237;p8"/>
          <p:cNvSpPr/>
          <p:nvPr/>
        </p:nvSpPr>
        <p:spPr>
          <a:xfrm>
            <a:off x="451200" y="-76550"/>
            <a:ext cx="190200" cy="114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239" name="Google Shape;239;p8"/>
          <p:cNvGrpSpPr/>
          <p:nvPr/>
        </p:nvGrpSpPr>
        <p:grpSpPr>
          <a:xfrm>
            <a:off x="79734" y="-186950"/>
            <a:ext cx="933300" cy="933300"/>
            <a:chOff x="-763875" y="1722750"/>
            <a:chExt cx="933300" cy="933300"/>
          </a:xfrm>
        </p:grpSpPr>
        <p:sp>
          <p:nvSpPr>
            <p:cNvPr id="240" name="Google Shape;240;p8"/>
            <p:cNvSpPr/>
            <p:nvPr/>
          </p:nvSpPr>
          <p:spPr>
            <a:xfrm>
              <a:off x="-763875" y="1722750"/>
              <a:ext cx="933300" cy="933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679575" y="1807050"/>
              <a:ext cx="764700" cy="764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594450" y="1892175"/>
              <a:ext cx="594600" cy="59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514450" y="1972300"/>
              <a:ext cx="434700" cy="4344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8"/>
          <p:cNvSpPr/>
          <p:nvPr/>
        </p:nvSpPr>
        <p:spPr>
          <a:xfrm rot="-5400000">
            <a:off x="-554275" y="3088326"/>
            <a:ext cx="2335800" cy="233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rot="-5400000">
            <a:off x="8129990" y="-508785"/>
            <a:ext cx="2208600" cy="220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8"/>
          <p:cNvGrpSpPr/>
          <p:nvPr/>
        </p:nvGrpSpPr>
        <p:grpSpPr>
          <a:xfrm>
            <a:off x="7533330" y="526375"/>
            <a:ext cx="1401819" cy="467543"/>
            <a:chOff x="1908650" y="3874300"/>
            <a:chExt cx="648750" cy="216375"/>
          </a:xfrm>
        </p:grpSpPr>
        <p:sp>
          <p:nvSpPr>
            <p:cNvPr id="247" name="Google Shape;247;p8"/>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8"/>
          <p:cNvSpPr/>
          <p:nvPr/>
        </p:nvSpPr>
        <p:spPr>
          <a:xfrm rot="-5400000">
            <a:off x="7870450" y="22492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rot="-5400000">
            <a:off x="8149350" y="22492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flipH="1" rot="10800000">
            <a:off x="8625872" y="3252505"/>
            <a:ext cx="620170" cy="1955637"/>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flipH="1" rot="10800000">
            <a:off x="8097974" y="3930667"/>
            <a:ext cx="405087" cy="1277480"/>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8"/>
          <p:cNvGrpSpPr/>
          <p:nvPr/>
        </p:nvGrpSpPr>
        <p:grpSpPr>
          <a:xfrm rot="-5400000">
            <a:off x="8587475" y="3968975"/>
            <a:ext cx="142500" cy="1298276"/>
            <a:chOff x="8554275" y="274800"/>
            <a:chExt cx="142500" cy="1298276"/>
          </a:xfrm>
        </p:grpSpPr>
        <p:sp>
          <p:nvSpPr>
            <p:cNvPr id="264" name="Google Shape;264;p8"/>
            <p:cNvSpPr/>
            <p:nvPr/>
          </p:nvSpPr>
          <p:spPr>
            <a:xfrm>
              <a:off x="8554275" y="274800"/>
              <a:ext cx="142500" cy="1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8554275" y="563744"/>
              <a:ext cx="142500" cy="1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8554275" y="852688"/>
              <a:ext cx="142500" cy="1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8554275" y="1141632"/>
              <a:ext cx="142500" cy="1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8554275" y="1430576"/>
              <a:ext cx="142500" cy="1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8"/>
          <p:cNvSpPr/>
          <p:nvPr/>
        </p:nvSpPr>
        <p:spPr>
          <a:xfrm rot="10800000">
            <a:off x="-648325" y="4124067"/>
            <a:ext cx="1642500" cy="1642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rot="10800000">
            <a:off x="121674" y="4600250"/>
            <a:ext cx="987000" cy="987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8"/>
          <p:cNvGrpSpPr/>
          <p:nvPr/>
        </p:nvGrpSpPr>
        <p:grpSpPr>
          <a:xfrm>
            <a:off x="372632" y="3888383"/>
            <a:ext cx="591301" cy="1538863"/>
            <a:chOff x="3457750" y="2714825"/>
            <a:chExt cx="373650" cy="972425"/>
          </a:xfrm>
        </p:grpSpPr>
        <p:sp>
          <p:nvSpPr>
            <p:cNvPr id="272" name="Google Shape;272;p8"/>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6" name="Shape 276"/>
        <p:cNvGrpSpPr/>
        <p:nvPr/>
      </p:nvGrpSpPr>
      <p:grpSpPr>
        <a:xfrm>
          <a:off x="0" y="0"/>
          <a:ext cx="0" cy="0"/>
          <a:chOff x="0" y="0"/>
          <a:chExt cx="0" cy="0"/>
        </a:xfrm>
      </p:grpSpPr>
      <p:sp>
        <p:nvSpPr>
          <p:cNvPr id="277" name="Google Shape;277;p9"/>
          <p:cNvSpPr/>
          <p:nvPr/>
        </p:nvSpPr>
        <p:spPr>
          <a:xfrm>
            <a:off x="4852400" y="338100"/>
            <a:ext cx="3267300" cy="326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txBox="1"/>
          <p:nvPr>
            <p:ph type="title"/>
          </p:nvPr>
        </p:nvSpPr>
        <p:spPr>
          <a:xfrm>
            <a:off x="713225" y="1577488"/>
            <a:ext cx="3852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9" name="Google Shape;279;p9"/>
          <p:cNvSpPr txBox="1"/>
          <p:nvPr>
            <p:ph idx="1" type="subTitle"/>
          </p:nvPr>
        </p:nvSpPr>
        <p:spPr>
          <a:xfrm>
            <a:off x="713225" y="2509100"/>
            <a:ext cx="3425700" cy="105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1600"/>
              </a:spcBef>
              <a:spcAft>
                <a:spcPts val="0"/>
              </a:spcAft>
              <a:buSzPts val="1500"/>
              <a:buNone/>
              <a:defRPr/>
            </a:lvl3pPr>
            <a:lvl4pPr lvl="3" rtl="0" algn="ctr">
              <a:lnSpc>
                <a:spcPct val="100000"/>
              </a:lnSpc>
              <a:spcBef>
                <a:spcPts val="1600"/>
              </a:spcBef>
              <a:spcAft>
                <a:spcPts val="0"/>
              </a:spcAft>
              <a:buSzPts val="1500"/>
              <a:buNone/>
              <a:defRPr/>
            </a:lvl4pPr>
            <a:lvl5pPr lvl="4" rtl="0" algn="ctr">
              <a:lnSpc>
                <a:spcPct val="100000"/>
              </a:lnSpc>
              <a:spcBef>
                <a:spcPts val="1600"/>
              </a:spcBef>
              <a:spcAft>
                <a:spcPts val="0"/>
              </a:spcAft>
              <a:buSzPts val="1500"/>
              <a:buNone/>
              <a:defRPr/>
            </a:lvl5pPr>
            <a:lvl6pPr lvl="5" rtl="0" algn="ctr">
              <a:lnSpc>
                <a:spcPct val="100000"/>
              </a:lnSpc>
              <a:spcBef>
                <a:spcPts val="1600"/>
              </a:spcBef>
              <a:spcAft>
                <a:spcPts val="0"/>
              </a:spcAft>
              <a:buSzPts val="1500"/>
              <a:buNone/>
              <a:defRPr/>
            </a:lvl6pPr>
            <a:lvl7pPr lvl="6" rtl="0" algn="ctr">
              <a:lnSpc>
                <a:spcPct val="100000"/>
              </a:lnSpc>
              <a:spcBef>
                <a:spcPts val="1600"/>
              </a:spcBef>
              <a:spcAft>
                <a:spcPts val="0"/>
              </a:spcAft>
              <a:buSzPts val="1500"/>
              <a:buNone/>
              <a:defRPr/>
            </a:lvl7pPr>
            <a:lvl8pPr lvl="7" rtl="0" algn="ctr">
              <a:lnSpc>
                <a:spcPct val="100000"/>
              </a:lnSpc>
              <a:spcBef>
                <a:spcPts val="1600"/>
              </a:spcBef>
              <a:spcAft>
                <a:spcPts val="0"/>
              </a:spcAft>
              <a:buSzPts val="1500"/>
              <a:buNone/>
              <a:defRPr/>
            </a:lvl8pPr>
            <a:lvl9pPr lvl="8" rtl="0" algn="ctr">
              <a:lnSpc>
                <a:spcPct val="100000"/>
              </a:lnSpc>
              <a:spcBef>
                <a:spcPts val="1600"/>
              </a:spcBef>
              <a:spcAft>
                <a:spcPts val="1600"/>
              </a:spcAft>
              <a:buSzPts val="1500"/>
              <a:buNone/>
              <a:defRPr/>
            </a:lvl9pPr>
          </a:lstStyle>
          <a:p/>
        </p:txBody>
      </p:sp>
      <p:sp>
        <p:nvSpPr>
          <p:cNvPr id="280" name="Google Shape;280;p9"/>
          <p:cNvSpPr/>
          <p:nvPr/>
        </p:nvSpPr>
        <p:spPr>
          <a:xfrm rot="10800000">
            <a:off x="8569560" y="4417504"/>
            <a:ext cx="249220" cy="785888"/>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9"/>
          <p:cNvGrpSpPr/>
          <p:nvPr/>
        </p:nvGrpSpPr>
        <p:grpSpPr>
          <a:xfrm>
            <a:off x="7339366" y="1480968"/>
            <a:ext cx="1651070" cy="1651662"/>
            <a:chOff x="1425475" y="2707650"/>
            <a:chExt cx="766300" cy="766575"/>
          </a:xfrm>
        </p:grpSpPr>
        <p:sp>
          <p:nvSpPr>
            <p:cNvPr id="282" name="Google Shape;282;p9"/>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9"/>
          <p:cNvGrpSpPr/>
          <p:nvPr/>
        </p:nvGrpSpPr>
        <p:grpSpPr>
          <a:xfrm>
            <a:off x="7242825" y="338297"/>
            <a:ext cx="762133" cy="925334"/>
            <a:chOff x="5270675" y="1740975"/>
            <a:chExt cx="288250" cy="349975"/>
          </a:xfrm>
        </p:grpSpPr>
        <p:sp>
          <p:nvSpPr>
            <p:cNvPr id="298" name="Google Shape;298;p9"/>
            <p:cNvSpPr/>
            <p:nvPr/>
          </p:nvSpPr>
          <p:spPr>
            <a:xfrm>
              <a:off x="5270675" y="1785375"/>
              <a:ext cx="189300" cy="305575"/>
            </a:xfrm>
            <a:custGeom>
              <a:rect b="b" l="l" r="r" t="t"/>
              <a:pathLst>
                <a:path extrusionOk="0" h="12223" w="7572">
                  <a:moveTo>
                    <a:pt x="194" y="1"/>
                  </a:moveTo>
                  <a:cubicBezTo>
                    <a:pt x="139" y="1"/>
                    <a:pt x="83" y="40"/>
                    <a:pt x="77" y="114"/>
                  </a:cubicBezTo>
                  <a:cubicBezTo>
                    <a:pt x="0" y="1163"/>
                    <a:pt x="850" y="2057"/>
                    <a:pt x="1755" y="2454"/>
                  </a:cubicBezTo>
                  <a:cubicBezTo>
                    <a:pt x="2804" y="2918"/>
                    <a:pt x="3974" y="2929"/>
                    <a:pt x="5055" y="3293"/>
                  </a:cubicBezTo>
                  <a:cubicBezTo>
                    <a:pt x="5519" y="3459"/>
                    <a:pt x="5960" y="3690"/>
                    <a:pt x="6302" y="4055"/>
                  </a:cubicBezTo>
                  <a:cubicBezTo>
                    <a:pt x="6678" y="4452"/>
                    <a:pt x="6821" y="4993"/>
                    <a:pt x="6810" y="5534"/>
                  </a:cubicBezTo>
                  <a:cubicBezTo>
                    <a:pt x="6799" y="6715"/>
                    <a:pt x="6148" y="7774"/>
                    <a:pt x="5828" y="8878"/>
                  </a:cubicBezTo>
                  <a:cubicBezTo>
                    <a:pt x="5508" y="10015"/>
                    <a:pt x="5530" y="11527"/>
                    <a:pt x="6678" y="12189"/>
                  </a:cubicBezTo>
                  <a:cubicBezTo>
                    <a:pt x="6719" y="12212"/>
                    <a:pt x="6759" y="12223"/>
                    <a:pt x="6797" y="12223"/>
                  </a:cubicBezTo>
                  <a:cubicBezTo>
                    <a:pt x="6992" y="12223"/>
                    <a:pt x="7122" y="11949"/>
                    <a:pt x="6965" y="11792"/>
                  </a:cubicBezTo>
                  <a:cubicBezTo>
                    <a:pt x="6214" y="10997"/>
                    <a:pt x="6258" y="9849"/>
                    <a:pt x="6556" y="8889"/>
                  </a:cubicBezTo>
                  <a:cubicBezTo>
                    <a:pt x="6898" y="7796"/>
                    <a:pt x="7461" y="6781"/>
                    <a:pt x="7517" y="5622"/>
                  </a:cubicBezTo>
                  <a:cubicBezTo>
                    <a:pt x="7572" y="4485"/>
                    <a:pt x="7020" y="3525"/>
                    <a:pt x="6038" y="2973"/>
                  </a:cubicBezTo>
                  <a:cubicBezTo>
                    <a:pt x="5066" y="2432"/>
                    <a:pt x="3963" y="2388"/>
                    <a:pt x="2892" y="2178"/>
                  </a:cubicBezTo>
                  <a:cubicBezTo>
                    <a:pt x="1777" y="1968"/>
                    <a:pt x="408" y="1406"/>
                    <a:pt x="298" y="103"/>
                  </a:cubicBezTo>
                  <a:cubicBezTo>
                    <a:pt x="293" y="34"/>
                    <a:pt x="244"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5273300" y="1752600"/>
              <a:ext cx="99400" cy="51400"/>
            </a:xfrm>
            <a:custGeom>
              <a:rect b="b" l="l" r="r" t="t"/>
              <a:pathLst>
                <a:path extrusionOk="0" h="2056" w="3976">
                  <a:moveTo>
                    <a:pt x="3771" y="1"/>
                  </a:moveTo>
                  <a:cubicBezTo>
                    <a:pt x="3767" y="1"/>
                    <a:pt x="3763" y="1"/>
                    <a:pt x="3758" y="1"/>
                  </a:cubicBezTo>
                  <a:cubicBezTo>
                    <a:pt x="3593" y="12"/>
                    <a:pt x="3438" y="112"/>
                    <a:pt x="3295" y="189"/>
                  </a:cubicBezTo>
                  <a:cubicBezTo>
                    <a:pt x="3151" y="266"/>
                    <a:pt x="3008" y="332"/>
                    <a:pt x="2864" y="399"/>
                  </a:cubicBezTo>
                  <a:cubicBezTo>
                    <a:pt x="2555" y="553"/>
                    <a:pt x="2257" y="708"/>
                    <a:pt x="1948" y="862"/>
                  </a:cubicBezTo>
                  <a:cubicBezTo>
                    <a:pt x="1330" y="1171"/>
                    <a:pt x="723" y="1480"/>
                    <a:pt x="127" y="1800"/>
                  </a:cubicBezTo>
                  <a:cubicBezTo>
                    <a:pt x="1" y="1868"/>
                    <a:pt x="45" y="2055"/>
                    <a:pt x="162" y="2055"/>
                  </a:cubicBezTo>
                  <a:cubicBezTo>
                    <a:pt x="178" y="2055"/>
                    <a:pt x="196" y="2051"/>
                    <a:pt x="215" y="2043"/>
                  </a:cubicBezTo>
                  <a:cubicBezTo>
                    <a:pt x="855" y="1756"/>
                    <a:pt x="1484" y="1458"/>
                    <a:pt x="2103" y="1149"/>
                  </a:cubicBezTo>
                  <a:cubicBezTo>
                    <a:pt x="2412" y="1006"/>
                    <a:pt x="2721" y="851"/>
                    <a:pt x="3030" y="697"/>
                  </a:cubicBezTo>
                  <a:lnTo>
                    <a:pt x="3482" y="476"/>
                  </a:lnTo>
                  <a:cubicBezTo>
                    <a:pt x="3626" y="410"/>
                    <a:pt x="3780" y="355"/>
                    <a:pt x="3891" y="233"/>
                  </a:cubicBezTo>
                  <a:cubicBezTo>
                    <a:pt x="3976" y="137"/>
                    <a:pt x="3887" y="1"/>
                    <a:pt x="37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5282675" y="1776600"/>
              <a:ext cx="92050" cy="48275"/>
            </a:xfrm>
            <a:custGeom>
              <a:rect b="b" l="l" r="r" t="t"/>
              <a:pathLst>
                <a:path extrusionOk="0" h="1931" w="3682">
                  <a:moveTo>
                    <a:pt x="3484" y="1"/>
                  </a:moveTo>
                  <a:cubicBezTo>
                    <a:pt x="3337" y="1"/>
                    <a:pt x="3241" y="73"/>
                    <a:pt x="3107" y="145"/>
                  </a:cubicBezTo>
                  <a:cubicBezTo>
                    <a:pt x="2975" y="211"/>
                    <a:pt x="2853" y="278"/>
                    <a:pt x="2721" y="355"/>
                  </a:cubicBezTo>
                  <a:cubicBezTo>
                    <a:pt x="2434" y="498"/>
                    <a:pt x="2147" y="653"/>
                    <a:pt x="1849" y="796"/>
                  </a:cubicBezTo>
                  <a:cubicBezTo>
                    <a:pt x="1275" y="1094"/>
                    <a:pt x="701" y="1370"/>
                    <a:pt x="138" y="1679"/>
                  </a:cubicBezTo>
                  <a:cubicBezTo>
                    <a:pt x="0" y="1748"/>
                    <a:pt x="47" y="1931"/>
                    <a:pt x="176" y="1931"/>
                  </a:cubicBezTo>
                  <a:cubicBezTo>
                    <a:pt x="191" y="1931"/>
                    <a:pt x="208" y="1928"/>
                    <a:pt x="226" y="1922"/>
                  </a:cubicBezTo>
                  <a:cubicBezTo>
                    <a:pt x="845" y="1701"/>
                    <a:pt x="1430" y="1414"/>
                    <a:pt x="2015" y="1127"/>
                  </a:cubicBezTo>
                  <a:cubicBezTo>
                    <a:pt x="2301" y="984"/>
                    <a:pt x="2577" y="852"/>
                    <a:pt x="2864" y="697"/>
                  </a:cubicBezTo>
                  <a:cubicBezTo>
                    <a:pt x="3008" y="620"/>
                    <a:pt x="3162" y="542"/>
                    <a:pt x="3306" y="465"/>
                  </a:cubicBezTo>
                  <a:cubicBezTo>
                    <a:pt x="3438" y="388"/>
                    <a:pt x="3549" y="344"/>
                    <a:pt x="3637" y="211"/>
                  </a:cubicBezTo>
                  <a:cubicBezTo>
                    <a:pt x="3681" y="134"/>
                    <a:pt x="3604" y="2"/>
                    <a:pt x="3516" y="2"/>
                  </a:cubicBezTo>
                  <a:cubicBezTo>
                    <a:pt x="3505" y="1"/>
                    <a:pt x="3495" y="1"/>
                    <a:pt x="3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5313875" y="1809125"/>
              <a:ext cx="58075" cy="32125"/>
            </a:xfrm>
            <a:custGeom>
              <a:rect b="b" l="l" r="r" t="t"/>
              <a:pathLst>
                <a:path extrusionOk="0" h="1285" w="2323">
                  <a:moveTo>
                    <a:pt x="2122" y="0"/>
                  </a:moveTo>
                  <a:cubicBezTo>
                    <a:pt x="2103" y="0"/>
                    <a:pt x="2085" y="4"/>
                    <a:pt x="2069" y="14"/>
                  </a:cubicBezTo>
                  <a:cubicBezTo>
                    <a:pt x="1418" y="356"/>
                    <a:pt x="767" y="687"/>
                    <a:pt x="126" y="1030"/>
                  </a:cubicBezTo>
                  <a:cubicBezTo>
                    <a:pt x="0" y="1097"/>
                    <a:pt x="45" y="1284"/>
                    <a:pt x="169" y="1284"/>
                  </a:cubicBezTo>
                  <a:cubicBezTo>
                    <a:pt x="186" y="1284"/>
                    <a:pt x="205" y="1280"/>
                    <a:pt x="226" y="1272"/>
                  </a:cubicBezTo>
                  <a:cubicBezTo>
                    <a:pt x="568" y="1140"/>
                    <a:pt x="899" y="1007"/>
                    <a:pt x="1230" y="853"/>
                  </a:cubicBezTo>
                  <a:cubicBezTo>
                    <a:pt x="1561" y="698"/>
                    <a:pt x="1881" y="533"/>
                    <a:pt x="2201" y="367"/>
                  </a:cubicBezTo>
                  <a:cubicBezTo>
                    <a:pt x="2257" y="334"/>
                    <a:pt x="2323" y="290"/>
                    <a:pt x="2323" y="213"/>
                  </a:cubicBezTo>
                  <a:cubicBezTo>
                    <a:pt x="2323" y="147"/>
                    <a:pt x="2323" y="91"/>
                    <a:pt x="2257" y="47"/>
                  </a:cubicBezTo>
                  <a:cubicBezTo>
                    <a:pt x="2218" y="24"/>
                    <a:pt x="2168" y="0"/>
                    <a:pt x="21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5325600" y="1853025"/>
              <a:ext cx="73550" cy="46700"/>
            </a:xfrm>
            <a:custGeom>
              <a:rect b="b" l="l" r="r" t="t"/>
              <a:pathLst>
                <a:path extrusionOk="0" h="1868" w="2942">
                  <a:moveTo>
                    <a:pt x="2725" y="0"/>
                  </a:moveTo>
                  <a:cubicBezTo>
                    <a:pt x="2718" y="0"/>
                    <a:pt x="2711" y="1"/>
                    <a:pt x="2704" y="2"/>
                  </a:cubicBezTo>
                  <a:cubicBezTo>
                    <a:pt x="2461" y="57"/>
                    <a:pt x="2240" y="256"/>
                    <a:pt x="2030" y="377"/>
                  </a:cubicBezTo>
                  <a:cubicBezTo>
                    <a:pt x="1821" y="510"/>
                    <a:pt x="1611" y="631"/>
                    <a:pt x="1401" y="764"/>
                  </a:cubicBezTo>
                  <a:cubicBezTo>
                    <a:pt x="960" y="1051"/>
                    <a:pt x="540" y="1338"/>
                    <a:pt x="110" y="1636"/>
                  </a:cubicBezTo>
                  <a:cubicBezTo>
                    <a:pt x="1" y="1718"/>
                    <a:pt x="87" y="1867"/>
                    <a:pt x="195" y="1867"/>
                  </a:cubicBezTo>
                  <a:cubicBezTo>
                    <a:pt x="218" y="1867"/>
                    <a:pt x="241" y="1861"/>
                    <a:pt x="264" y="1845"/>
                  </a:cubicBezTo>
                  <a:cubicBezTo>
                    <a:pt x="684" y="1558"/>
                    <a:pt x="1114" y="1282"/>
                    <a:pt x="1545" y="1028"/>
                  </a:cubicBezTo>
                  <a:cubicBezTo>
                    <a:pt x="1766" y="896"/>
                    <a:pt x="1975" y="775"/>
                    <a:pt x="2196" y="653"/>
                  </a:cubicBezTo>
                  <a:cubicBezTo>
                    <a:pt x="2406" y="532"/>
                    <a:pt x="2682" y="444"/>
                    <a:pt x="2847" y="267"/>
                  </a:cubicBezTo>
                  <a:cubicBezTo>
                    <a:pt x="2941" y="173"/>
                    <a:pt x="2848" y="0"/>
                    <a:pt x="27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a:off x="5323500" y="1870625"/>
              <a:ext cx="108700" cy="68075"/>
            </a:xfrm>
            <a:custGeom>
              <a:rect b="b" l="l" r="r" t="t"/>
              <a:pathLst>
                <a:path extrusionOk="0" h="2723" w="4348">
                  <a:moveTo>
                    <a:pt x="4123" y="1"/>
                  </a:moveTo>
                  <a:cubicBezTo>
                    <a:pt x="4112" y="1"/>
                    <a:pt x="4101" y="2"/>
                    <a:pt x="4090" y="4"/>
                  </a:cubicBezTo>
                  <a:cubicBezTo>
                    <a:pt x="3914" y="49"/>
                    <a:pt x="3781" y="159"/>
                    <a:pt x="3627" y="247"/>
                  </a:cubicBezTo>
                  <a:cubicBezTo>
                    <a:pt x="3461" y="358"/>
                    <a:pt x="3284" y="457"/>
                    <a:pt x="3108" y="556"/>
                  </a:cubicBezTo>
                  <a:cubicBezTo>
                    <a:pt x="2766" y="755"/>
                    <a:pt x="2434" y="954"/>
                    <a:pt x="2103" y="1163"/>
                  </a:cubicBezTo>
                  <a:cubicBezTo>
                    <a:pt x="1430" y="1572"/>
                    <a:pt x="779" y="2013"/>
                    <a:pt x="128" y="2466"/>
                  </a:cubicBezTo>
                  <a:cubicBezTo>
                    <a:pt x="0" y="2557"/>
                    <a:pt x="90" y="2723"/>
                    <a:pt x="212" y="2723"/>
                  </a:cubicBezTo>
                  <a:cubicBezTo>
                    <a:pt x="238" y="2723"/>
                    <a:pt x="266" y="2715"/>
                    <a:pt x="293" y="2698"/>
                  </a:cubicBezTo>
                  <a:cubicBezTo>
                    <a:pt x="955" y="2278"/>
                    <a:pt x="1607" y="1859"/>
                    <a:pt x="2280" y="1461"/>
                  </a:cubicBezTo>
                  <a:cubicBezTo>
                    <a:pt x="2600" y="1263"/>
                    <a:pt x="2920" y="1075"/>
                    <a:pt x="3240" y="887"/>
                  </a:cubicBezTo>
                  <a:cubicBezTo>
                    <a:pt x="3417" y="788"/>
                    <a:pt x="3593" y="678"/>
                    <a:pt x="3770" y="589"/>
                  </a:cubicBezTo>
                  <a:cubicBezTo>
                    <a:pt x="3936" y="490"/>
                    <a:pt x="4112" y="435"/>
                    <a:pt x="4256" y="291"/>
                  </a:cubicBezTo>
                  <a:cubicBezTo>
                    <a:pt x="4348" y="189"/>
                    <a:pt x="4259" y="1"/>
                    <a:pt x="41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5341150" y="1891700"/>
              <a:ext cx="111925" cy="75425"/>
            </a:xfrm>
            <a:custGeom>
              <a:rect b="b" l="l" r="r" t="t"/>
              <a:pathLst>
                <a:path extrusionOk="0" h="3017" w="4477">
                  <a:moveTo>
                    <a:pt x="4208" y="1"/>
                  </a:moveTo>
                  <a:cubicBezTo>
                    <a:pt x="4179" y="1"/>
                    <a:pt x="4147" y="7"/>
                    <a:pt x="4113" y="22"/>
                  </a:cubicBezTo>
                  <a:cubicBezTo>
                    <a:pt x="3759" y="188"/>
                    <a:pt x="3439" y="453"/>
                    <a:pt x="3119" y="674"/>
                  </a:cubicBezTo>
                  <a:cubicBezTo>
                    <a:pt x="2788" y="905"/>
                    <a:pt x="2446" y="1126"/>
                    <a:pt x="2115" y="1369"/>
                  </a:cubicBezTo>
                  <a:cubicBezTo>
                    <a:pt x="1453" y="1844"/>
                    <a:pt x="790" y="2307"/>
                    <a:pt x="128" y="2771"/>
                  </a:cubicBezTo>
                  <a:cubicBezTo>
                    <a:pt x="1" y="2852"/>
                    <a:pt x="91" y="3017"/>
                    <a:pt x="213" y="3017"/>
                  </a:cubicBezTo>
                  <a:cubicBezTo>
                    <a:pt x="239" y="3017"/>
                    <a:pt x="266" y="3009"/>
                    <a:pt x="294" y="2991"/>
                  </a:cubicBezTo>
                  <a:cubicBezTo>
                    <a:pt x="967" y="2572"/>
                    <a:pt x="1640" y="2130"/>
                    <a:pt x="2325" y="1722"/>
                  </a:cubicBezTo>
                  <a:cubicBezTo>
                    <a:pt x="2656" y="1523"/>
                    <a:pt x="2987" y="1303"/>
                    <a:pt x="3318" y="1093"/>
                  </a:cubicBezTo>
                  <a:cubicBezTo>
                    <a:pt x="3649" y="872"/>
                    <a:pt x="4035" y="674"/>
                    <a:pt x="4333" y="409"/>
                  </a:cubicBezTo>
                  <a:cubicBezTo>
                    <a:pt x="4477" y="275"/>
                    <a:pt x="4397" y="1"/>
                    <a:pt x="42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5377925" y="1936025"/>
              <a:ext cx="69925" cy="46850"/>
            </a:xfrm>
            <a:custGeom>
              <a:rect b="b" l="l" r="r" t="t"/>
              <a:pathLst>
                <a:path extrusionOk="0" h="1874" w="2797">
                  <a:moveTo>
                    <a:pt x="2592" y="0"/>
                  </a:moveTo>
                  <a:cubicBezTo>
                    <a:pt x="2547" y="0"/>
                    <a:pt x="2501" y="14"/>
                    <a:pt x="2454" y="37"/>
                  </a:cubicBezTo>
                  <a:cubicBezTo>
                    <a:pt x="2255" y="148"/>
                    <a:pt x="2079" y="313"/>
                    <a:pt x="1891" y="457"/>
                  </a:cubicBezTo>
                  <a:cubicBezTo>
                    <a:pt x="1703" y="589"/>
                    <a:pt x="1505" y="722"/>
                    <a:pt x="1317" y="854"/>
                  </a:cubicBezTo>
                  <a:cubicBezTo>
                    <a:pt x="920" y="1119"/>
                    <a:pt x="522" y="1373"/>
                    <a:pt x="125" y="1605"/>
                  </a:cubicBezTo>
                  <a:cubicBezTo>
                    <a:pt x="1" y="1681"/>
                    <a:pt x="83" y="1874"/>
                    <a:pt x="201" y="1874"/>
                  </a:cubicBezTo>
                  <a:cubicBezTo>
                    <a:pt x="219" y="1874"/>
                    <a:pt x="238" y="1869"/>
                    <a:pt x="257" y="1859"/>
                  </a:cubicBezTo>
                  <a:cubicBezTo>
                    <a:pt x="699" y="1638"/>
                    <a:pt x="1118" y="1406"/>
                    <a:pt x="1527" y="1152"/>
                  </a:cubicBezTo>
                  <a:cubicBezTo>
                    <a:pt x="1737" y="1031"/>
                    <a:pt x="1935" y="909"/>
                    <a:pt x="2123" y="777"/>
                  </a:cubicBezTo>
                  <a:cubicBezTo>
                    <a:pt x="2333" y="633"/>
                    <a:pt x="2553" y="501"/>
                    <a:pt x="2741" y="324"/>
                  </a:cubicBezTo>
                  <a:cubicBezTo>
                    <a:pt x="2785" y="280"/>
                    <a:pt x="2796" y="181"/>
                    <a:pt x="2763" y="126"/>
                  </a:cubicBezTo>
                  <a:cubicBezTo>
                    <a:pt x="2752" y="93"/>
                    <a:pt x="2730" y="71"/>
                    <a:pt x="2708" y="37"/>
                  </a:cubicBezTo>
                  <a:cubicBezTo>
                    <a:pt x="2671" y="11"/>
                    <a:pt x="2632" y="0"/>
                    <a:pt x="25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5416650" y="1983400"/>
              <a:ext cx="69550" cy="49625"/>
            </a:xfrm>
            <a:custGeom>
              <a:rect b="b" l="l" r="r" t="t"/>
              <a:pathLst>
                <a:path extrusionOk="0" h="1985" w="2782">
                  <a:moveTo>
                    <a:pt x="2538" y="1"/>
                  </a:moveTo>
                  <a:cubicBezTo>
                    <a:pt x="2520" y="1"/>
                    <a:pt x="2502" y="3"/>
                    <a:pt x="2483" y="8"/>
                  </a:cubicBezTo>
                  <a:cubicBezTo>
                    <a:pt x="2362" y="41"/>
                    <a:pt x="2263" y="140"/>
                    <a:pt x="2163" y="206"/>
                  </a:cubicBezTo>
                  <a:cubicBezTo>
                    <a:pt x="2075" y="273"/>
                    <a:pt x="1987" y="339"/>
                    <a:pt x="1887" y="405"/>
                  </a:cubicBezTo>
                  <a:cubicBezTo>
                    <a:pt x="1700" y="538"/>
                    <a:pt x="1501" y="681"/>
                    <a:pt x="1313" y="813"/>
                  </a:cubicBezTo>
                  <a:cubicBezTo>
                    <a:pt x="927" y="1100"/>
                    <a:pt x="541" y="1376"/>
                    <a:pt x="154" y="1663"/>
                  </a:cubicBezTo>
                  <a:cubicBezTo>
                    <a:pt x="1" y="1772"/>
                    <a:pt x="114" y="1984"/>
                    <a:pt x="269" y="1984"/>
                  </a:cubicBezTo>
                  <a:cubicBezTo>
                    <a:pt x="303" y="1984"/>
                    <a:pt x="339" y="1974"/>
                    <a:pt x="375" y="1950"/>
                  </a:cubicBezTo>
                  <a:cubicBezTo>
                    <a:pt x="761" y="1685"/>
                    <a:pt x="1159" y="1410"/>
                    <a:pt x="1545" y="1134"/>
                  </a:cubicBezTo>
                  <a:cubicBezTo>
                    <a:pt x="1744" y="1001"/>
                    <a:pt x="1931" y="858"/>
                    <a:pt x="2130" y="725"/>
                  </a:cubicBezTo>
                  <a:lnTo>
                    <a:pt x="2395" y="527"/>
                  </a:lnTo>
                  <a:cubicBezTo>
                    <a:pt x="2494" y="460"/>
                    <a:pt x="2616" y="394"/>
                    <a:pt x="2693" y="295"/>
                  </a:cubicBezTo>
                  <a:cubicBezTo>
                    <a:pt x="2782" y="157"/>
                    <a:pt x="2685" y="1"/>
                    <a:pt x="25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5420650" y="1994700"/>
              <a:ext cx="109925" cy="73125"/>
            </a:xfrm>
            <a:custGeom>
              <a:rect b="b" l="l" r="r" t="t"/>
              <a:pathLst>
                <a:path extrusionOk="0" h="2925" w="4397">
                  <a:moveTo>
                    <a:pt x="4181" y="1"/>
                  </a:moveTo>
                  <a:cubicBezTo>
                    <a:pt x="4165" y="1"/>
                    <a:pt x="4149" y="3"/>
                    <a:pt x="4133" y="8"/>
                  </a:cubicBezTo>
                  <a:cubicBezTo>
                    <a:pt x="3946" y="63"/>
                    <a:pt x="3802" y="196"/>
                    <a:pt x="3637" y="295"/>
                  </a:cubicBezTo>
                  <a:cubicBezTo>
                    <a:pt x="3460" y="406"/>
                    <a:pt x="3295" y="516"/>
                    <a:pt x="3118" y="626"/>
                  </a:cubicBezTo>
                  <a:cubicBezTo>
                    <a:pt x="2787" y="836"/>
                    <a:pt x="2456" y="1046"/>
                    <a:pt x="2125" y="1267"/>
                  </a:cubicBezTo>
                  <a:cubicBezTo>
                    <a:pt x="1462" y="1708"/>
                    <a:pt x="778" y="2139"/>
                    <a:pt x="138" y="2635"/>
                  </a:cubicBezTo>
                  <a:cubicBezTo>
                    <a:pt x="0" y="2745"/>
                    <a:pt x="107" y="2924"/>
                    <a:pt x="248" y="2924"/>
                  </a:cubicBezTo>
                  <a:cubicBezTo>
                    <a:pt x="277" y="2924"/>
                    <a:pt x="307" y="2917"/>
                    <a:pt x="337" y="2900"/>
                  </a:cubicBezTo>
                  <a:cubicBezTo>
                    <a:pt x="1043" y="2503"/>
                    <a:pt x="1705" y="2039"/>
                    <a:pt x="2367" y="1598"/>
                  </a:cubicBezTo>
                  <a:cubicBezTo>
                    <a:pt x="2699" y="1377"/>
                    <a:pt x="3019" y="1156"/>
                    <a:pt x="3350" y="935"/>
                  </a:cubicBezTo>
                  <a:cubicBezTo>
                    <a:pt x="3515" y="814"/>
                    <a:pt x="3692" y="704"/>
                    <a:pt x="3858" y="582"/>
                  </a:cubicBezTo>
                  <a:cubicBezTo>
                    <a:pt x="4012" y="472"/>
                    <a:pt x="4178" y="384"/>
                    <a:pt x="4299" y="240"/>
                  </a:cubicBezTo>
                  <a:cubicBezTo>
                    <a:pt x="4396" y="133"/>
                    <a:pt x="4297" y="1"/>
                    <a:pt x="41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5317025" y="1740975"/>
              <a:ext cx="241900" cy="292550"/>
            </a:xfrm>
            <a:custGeom>
              <a:rect b="b" l="l" r="r" t="t"/>
              <a:pathLst>
                <a:path extrusionOk="0" h="11702" w="9676">
                  <a:moveTo>
                    <a:pt x="1826" y="0"/>
                  </a:moveTo>
                  <a:cubicBezTo>
                    <a:pt x="1737" y="0"/>
                    <a:pt x="1651" y="77"/>
                    <a:pt x="1700" y="190"/>
                  </a:cubicBezTo>
                  <a:cubicBezTo>
                    <a:pt x="1965" y="786"/>
                    <a:pt x="2042" y="1471"/>
                    <a:pt x="1976" y="2122"/>
                  </a:cubicBezTo>
                  <a:cubicBezTo>
                    <a:pt x="1899" y="2751"/>
                    <a:pt x="1645" y="3325"/>
                    <a:pt x="1347" y="3877"/>
                  </a:cubicBezTo>
                  <a:cubicBezTo>
                    <a:pt x="751" y="4970"/>
                    <a:pt x="0" y="6029"/>
                    <a:pt x="33" y="7332"/>
                  </a:cubicBezTo>
                  <a:cubicBezTo>
                    <a:pt x="56" y="8568"/>
                    <a:pt x="983" y="9473"/>
                    <a:pt x="2120" y="9815"/>
                  </a:cubicBezTo>
                  <a:cubicBezTo>
                    <a:pt x="2654" y="9978"/>
                    <a:pt x="3192" y="10027"/>
                    <a:pt x="3732" y="10027"/>
                  </a:cubicBezTo>
                  <a:cubicBezTo>
                    <a:pt x="4476" y="10027"/>
                    <a:pt x="5224" y="9934"/>
                    <a:pt x="5972" y="9914"/>
                  </a:cubicBezTo>
                  <a:cubicBezTo>
                    <a:pt x="6041" y="9912"/>
                    <a:pt x="6111" y="9911"/>
                    <a:pt x="6180" y="9911"/>
                  </a:cubicBezTo>
                  <a:cubicBezTo>
                    <a:pt x="6772" y="9911"/>
                    <a:pt x="7360" y="10000"/>
                    <a:pt x="7903" y="10257"/>
                  </a:cubicBezTo>
                  <a:cubicBezTo>
                    <a:pt x="8488" y="10533"/>
                    <a:pt x="8852" y="10974"/>
                    <a:pt x="9139" y="11537"/>
                  </a:cubicBezTo>
                  <a:cubicBezTo>
                    <a:pt x="9198" y="11650"/>
                    <a:pt x="9299" y="11702"/>
                    <a:pt x="9398" y="11702"/>
                  </a:cubicBezTo>
                  <a:cubicBezTo>
                    <a:pt x="9540" y="11702"/>
                    <a:pt x="9676" y="11594"/>
                    <a:pt x="9669" y="11405"/>
                  </a:cubicBezTo>
                  <a:cubicBezTo>
                    <a:pt x="9614" y="10201"/>
                    <a:pt x="8234" y="9506"/>
                    <a:pt x="7208" y="9307"/>
                  </a:cubicBezTo>
                  <a:cubicBezTo>
                    <a:pt x="6863" y="9238"/>
                    <a:pt x="6517" y="9214"/>
                    <a:pt x="6171" y="9214"/>
                  </a:cubicBezTo>
                  <a:cubicBezTo>
                    <a:pt x="5373" y="9214"/>
                    <a:pt x="4573" y="9342"/>
                    <a:pt x="3776" y="9342"/>
                  </a:cubicBezTo>
                  <a:cubicBezTo>
                    <a:pt x="3592" y="9342"/>
                    <a:pt x="3407" y="9335"/>
                    <a:pt x="3223" y="9318"/>
                  </a:cubicBezTo>
                  <a:cubicBezTo>
                    <a:pt x="2186" y="9230"/>
                    <a:pt x="950" y="8744"/>
                    <a:pt x="751" y="7586"/>
                  </a:cubicBezTo>
                  <a:cubicBezTo>
                    <a:pt x="541" y="6360"/>
                    <a:pt x="1336" y="5235"/>
                    <a:pt x="1866" y="4186"/>
                  </a:cubicBezTo>
                  <a:cubicBezTo>
                    <a:pt x="2197" y="3557"/>
                    <a:pt x="2440" y="2873"/>
                    <a:pt x="2462" y="2155"/>
                  </a:cubicBezTo>
                  <a:cubicBezTo>
                    <a:pt x="2495" y="1416"/>
                    <a:pt x="2307" y="731"/>
                    <a:pt x="1954" y="80"/>
                  </a:cubicBezTo>
                  <a:cubicBezTo>
                    <a:pt x="1926" y="25"/>
                    <a:pt x="1876" y="0"/>
                    <a:pt x="18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9"/>
          <p:cNvGrpSpPr/>
          <p:nvPr/>
        </p:nvGrpSpPr>
        <p:grpSpPr>
          <a:xfrm>
            <a:off x="4973665" y="3483071"/>
            <a:ext cx="523277" cy="519768"/>
            <a:chOff x="4822550" y="1805400"/>
            <a:chExt cx="176075" cy="174900"/>
          </a:xfrm>
        </p:grpSpPr>
        <p:sp>
          <p:nvSpPr>
            <p:cNvPr id="310" name="Google Shape;310;p9"/>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9"/>
          <p:cNvSpPr/>
          <p:nvPr/>
        </p:nvSpPr>
        <p:spPr>
          <a:xfrm>
            <a:off x="8039575" y="3037972"/>
            <a:ext cx="409632" cy="608521"/>
          </a:xfrm>
          <a:custGeom>
            <a:rect b="b" l="l" r="r" t="t"/>
            <a:pathLst>
              <a:path extrusionOk="0" h="8037" w="541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4650625" y="430399"/>
            <a:ext cx="409631" cy="398728"/>
          </a:xfrm>
          <a:custGeom>
            <a:rect b="b" l="l" r="r" t="t"/>
            <a:pathLst>
              <a:path extrusionOk="0" h="6071" w="6237">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9"/>
          <p:cNvGrpSpPr/>
          <p:nvPr/>
        </p:nvGrpSpPr>
        <p:grpSpPr>
          <a:xfrm>
            <a:off x="-94245" y="4372500"/>
            <a:ext cx="1401819" cy="467543"/>
            <a:chOff x="1908650" y="3874300"/>
            <a:chExt cx="648750" cy="216375"/>
          </a:xfrm>
        </p:grpSpPr>
        <p:sp>
          <p:nvSpPr>
            <p:cNvPr id="321" name="Google Shape;321;p9"/>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9"/>
          <p:cNvSpPr/>
          <p:nvPr/>
        </p:nvSpPr>
        <p:spPr>
          <a:xfrm rot="-5400000">
            <a:off x="121550" y="4004572"/>
            <a:ext cx="192099" cy="188653"/>
          </a:xfrm>
          <a:custGeom>
            <a:rect b="b" l="l" r="r" t="t"/>
            <a:pathLst>
              <a:path extrusionOk="0" h="2895" w="2948">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rot="-5400000">
            <a:off x="400450" y="4004572"/>
            <a:ext cx="192099" cy="188653"/>
          </a:xfrm>
          <a:custGeom>
            <a:rect b="b" l="l" r="r" t="t"/>
            <a:pathLst>
              <a:path extrusionOk="0" h="2895" w="2948">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9"/>
          <p:cNvGrpSpPr/>
          <p:nvPr/>
        </p:nvGrpSpPr>
        <p:grpSpPr>
          <a:xfrm>
            <a:off x="713225" y="-66200"/>
            <a:ext cx="409625" cy="1329814"/>
            <a:chOff x="713225" y="-66200"/>
            <a:chExt cx="409625" cy="1329814"/>
          </a:xfrm>
        </p:grpSpPr>
        <p:sp>
          <p:nvSpPr>
            <p:cNvPr id="336" name="Google Shape;336;p9"/>
            <p:cNvSpPr/>
            <p:nvPr/>
          </p:nvSpPr>
          <p:spPr>
            <a:xfrm>
              <a:off x="1122795"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1041013"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959231"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876844" y="-66200"/>
              <a:ext cx="55" cy="1329814"/>
            </a:xfrm>
            <a:custGeom>
              <a:rect b="b" l="l" r="r" t="t"/>
              <a:pathLst>
                <a:path extrusionOk="0" fill="none" h="24228" w="1">
                  <a:moveTo>
                    <a:pt x="0" y="0"/>
                  </a:moveTo>
                  <a:lnTo>
                    <a:pt x="0"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795007"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713225" y="-66200"/>
              <a:ext cx="55" cy="1329814"/>
            </a:xfrm>
            <a:custGeom>
              <a:rect b="b" l="l" r="r" t="t"/>
              <a:pathLst>
                <a:path extrusionOk="0" fill="none" h="24228" w="1">
                  <a:moveTo>
                    <a:pt x="1" y="0"/>
                  </a:moveTo>
                  <a:lnTo>
                    <a:pt x="1" y="24228"/>
                  </a:lnTo>
                </a:path>
              </a:pathLst>
            </a:custGeom>
            <a:no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9"/>
          <p:cNvSpPr/>
          <p:nvPr/>
        </p:nvSpPr>
        <p:spPr>
          <a:xfrm rot="10800000">
            <a:off x="8889047" y="4093719"/>
            <a:ext cx="351899" cy="1109673"/>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3" name="Shape 343"/>
        <p:cNvGrpSpPr/>
        <p:nvPr/>
      </p:nvGrpSpPr>
      <p:grpSpPr>
        <a:xfrm>
          <a:off x="0" y="0"/>
          <a:ext cx="0" cy="0"/>
          <a:chOff x="0" y="0"/>
          <a:chExt cx="0" cy="0"/>
        </a:xfrm>
      </p:grpSpPr>
      <p:grpSp>
        <p:nvGrpSpPr>
          <p:cNvPr id="344" name="Google Shape;344;p10"/>
          <p:cNvGrpSpPr/>
          <p:nvPr/>
        </p:nvGrpSpPr>
        <p:grpSpPr>
          <a:xfrm>
            <a:off x="7430591" y="1514831"/>
            <a:ext cx="1651070" cy="1651662"/>
            <a:chOff x="1425475" y="2707650"/>
            <a:chExt cx="766300" cy="766575"/>
          </a:xfrm>
        </p:grpSpPr>
        <p:sp>
          <p:nvSpPr>
            <p:cNvPr id="345" name="Google Shape;345;p10"/>
            <p:cNvSpPr/>
            <p:nvPr/>
          </p:nvSpPr>
          <p:spPr>
            <a:xfrm>
              <a:off x="1471275" y="2753725"/>
              <a:ext cx="541150" cy="541125"/>
            </a:xfrm>
            <a:custGeom>
              <a:rect b="b" l="l" r="r" t="t"/>
              <a:pathLst>
                <a:path extrusionOk="0" h="21645" w="21646">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0"/>
            <p:cNvSpPr/>
            <p:nvPr/>
          </p:nvSpPr>
          <p:spPr>
            <a:xfrm>
              <a:off x="1499425" y="2781875"/>
              <a:ext cx="554925" cy="554925"/>
            </a:xfrm>
            <a:custGeom>
              <a:rect b="b" l="l" r="r" t="t"/>
              <a:pathLst>
                <a:path extrusionOk="0" h="22197" w="22197">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0"/>
            <p:cNvSpPr/>
            <p:nvPr/>
          </p:nvSpPr>
          <p:spPr>
            <a:xfrm>
              <a:off x="1532525" y="2814975"/>
              <a:ext cx="559075" cy="558800"/>
            </a:xfrm>
            <a:custGeom>
              <a:rect b="b" l="l" r="r" t="t"/>
              <a:pathLst>
                <a:path extrusionOk="0" h="22352" w="22363">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0"/>
            <p:cNvSpPr/>
            <p:nvPr/>
          </p:nvSpPr>
          <p:spPr>
            <a:xfrm>
              <a:off x="1570625" y="2853050"/>
              <a:ext cx="553000" cy="553025"/>
            </a:xfrm>
            <a:custGeom>
              <a:rect b="b" l="l" r="r" t="t"/>
              <a:pathLst>
                <a:path extrusionOk="0" h="22121" w="2212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0"/>
            <p:cNvSpPr/>
            <p:nvPr/>
          </p:nvSpPr>
          <p:spPr>
            <a:xfrm>
              <a:off x="1432650" y="2715100"/>
              <a:ext cx="479050" cy="479050"/>
            </a:xfrm>
            <a:custGeom>
              <a:rect b="b" l="l" r="r" t="t"/>
              <a:pathLst>
                <a:path extrusionOk="0" h="19162" w="19162">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0"/>
            <p:cNvSpPr/>
            <p:nvPr/>
          </p:nvSpPr>
          <p:spPr>
            <a:xfrm>
              <a:off x="1448650" y="2731100"/>
              <a:ext cx="516575" cy="516300"/>
            </a:xfrm>
            <a:custGeom>
              <a:rect b="b" l="l" r="r" t="t"/>
              <a:pathLst>
                <a:path extrusionOk="0" h="20652" w="20663">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0"/>
            <p:cNvSpPr/>
            <p:nvPr/>
          </p:nvSpPr>
          <p:spPr>
            <a:xfrm>
              <a:off x="1425475" y="2707650"/>
              <a:ext cx="425525" cy="425775"/>
            </a:xfrm>
            <a:custGeom>
              <a:rect b="b" l="l" r="r" t="t"/>
              <a:pathLst>
                <a:path extrusionOk="0" h="17031" w="17021">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0"/>
            <p:cNvSpPr/>
            <p:nvPr/>
          </p:nvSpPr>
          <p:spPr>
            <a:xfrm>
              <a:off x="1662225" y="2944400"/>
              <a:ext cx="509950" cy="510225"/>
            </a:xfrm>
            <a:custGeom>
              <a:rect b="b" l="l" r="r" t="t"/>
              <a:pathLst>
                <a:path extrusionOk="0" h="20409" w="20398">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0"/>
            <p:cNvSpPr/>
            <p:nvPr/>
          </p:nvSpPr>
          <p:spPr>
            <a:xfrm>
              <a:off x="1950575" y="3233025"/>
              <a:ext cx="214150" cy="213875"/>
            </a:xfrm>
            <a:custGeom>
              <a:rect b="b" l="l" r="r" t="t"/>
              <a:pathLst>
                <a:path extrusionOk="0" h="8555" w="8566">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0"/>
            <p:cNvSpPr/>
            <p:nvPr/>
          </p:nvSpPr>
          <p:spPr>
            <a:xfrm>
              <a:off x="1426300" y="2708750"/>
              <a:ext cx="353500" cy="353225"/>
            </a:xfrm>
            <a:custGeom>
              <a:rect b="b" l="l" r="r" t="t"/>
              <a:pathLst>
                <a:path extrusionOk="0" h="14129" w="1414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0"/>
            <p:cNvSpPr/>
            <p:nvPr/>
          </p:nvSpPr>
          <p:spPr>
            <a:xfrm>
              <a:off x="1444225" y="2726400"/>
              <a:ext cx="245075" cy="245350"/>
            </a:xfrm>
            <a:custGeom>
              <a:rect b="b" l="l" r="r" t="t"/>
              <a:pathLst>
                <a:path extrusionOk="0" h="9814" w="9803">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
            <p:cNvSpPr/>
            <p:nvPr/>
          </p:nvSpPr>
          <p:spPr>
            <a:xfrm>
              <a:off x="1779500" y="3061675"/>
              <a:ext cx="412275" cy="412550"/>
            </a:xfrm>
            <a:custGeom>
              <a:rect b="b" l="l" r="r" t="t"/>
              <a:pathLst>
                <a:path extrusionOk="0" h="16502" w="16491">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0"/>
            <p:cNvSpPr/>
            <p:nvPr/>
          </p:nvSpPr>
          <p:spPr>
            <a:xfrm>
              <a:off x="1853450" y="3135900"/>
              <a:ext cx="335850" cy="335825"/>
            </a:xfrm>
            <a:custGeom>
              <a:rect b="b" l="l" r="r" t="t"/>
              <a:pathLst>
                <a:path extrusionOk="0" h="13433" w="13434">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0"/>
            <p:cNvSpPr/>
            <p:nvPr/>
          </p:nvSpPr>
          <p:spPr>
            <a:xfrm>
              <a:off x="1716875" y="2999025"/>
              <a:ext cx="469650" cy="469950"/>
            </a:xfrm>
            <a:custGeom>
              <a:rect b="b" l="l" r="r" t="t"/>
              <a:pathLst>
                <a:path extrusionOk="0" h="18798" w="18786">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0"/>
            <p:cNvSpPr/>
            <p:nvPr/>
          </p:nvSpPr>
          <p:spPr>
            <a:xfrm>
              <a:off x="1613650" y="2896100"/>
              <a:ext cx="537275" cy="537000"/>
            </a:xfrm>
            <a:custGeom>
              <a:rect b="b" l="l" r="r" t="t"/>
              <a:pathLst>
                <a:path extrusionOk="0" h="21480" w="21491">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0"/>
          <p:cNvSpPr/>
          <p:nvPr/>
        </p:nvSpPr>
        <p:spPr>
          <a:xfrm>
            <a:off x="6562000" y="-871850"/>
            <a:ext cx="3136200" cy="3136200"/>
          </a:xfrm>
          <a:prstGeom prst="ellipse">
            <a:avLst/>
          </a:prstGeom>
          <a:solidFill>
            <a:srgbClr val="F4F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10"/>
          <p:cNvGrpSpPr/>
          <p:nvPr/>
        </p:nvGrpSpPr>
        <p:grpSpPr>
          <a:xfrm rot="10800000">
            <a:off x="8618550" y="3485875"/>
            <a:ext cx="933300" cy="933300"/>
            <a:chOff x="-763875" y="1722750"/>
            <a:chExt cx="933300" cy="933300"/>
          </a:xfrm>
        </p:grpSpPr>
        <p:sp>
          <p:nvSpPr>
            <p:cNvPr id="362" name="Google Shape;362;p10"/>
            <p:cNvSpPr/>
            <p:nvPr/>
          </p:nvSpPr>
          <p:spPr>
            <a:xfrm>
              <a:off x="-763875" y="1722750"/>
              <a:ext cx="933300" cy="933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0"/>
            <p:cNvSpPr/>
            <p:nvPr/>
          </p:nvSpPr>
          <p:spPr>
            <a:xfrm>
              <a:off x="-679575" y="1807050"/>
              <a:ext cx="764700" cy="7647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594450" y="1892175"/>
              <a:ext cx="594600" cy="59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514450" y="1972300"/>
              <a:ext cx="434700" cy="4344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0"/>
          <p:cNvGrpSpPr/>
          <p:nvPr/>
        </p:nvGrpSpPr>
        <p:grpSpPr>
          <a:xfrm rot="5400000">
            <a:off x="8449245" y="1704124"/>
            <a:ext cx="1401819" cy="467543"/>
            <a:chOff x="1908650" y="3874300"/>
            <a:chExt cx="648750" cy="216375"/>
          </a:xfrm>
        </p:grpSpPr>
        <p:sp>
          <p:nvSpPr>
            <p:cNvPr id="367" name="Google Shape;367;p10"/>
            <p:cNvSpPr/>
            <p:nvPr/>
          </p:nvSpPr>
          <p:spPr>
            <a:xfrm>
              <a:off x="2449200" y="3874300"/>
              <a:ext cx="108200" cy="108200"/>
            </a:xfrm>
            <a:custGeom>
              <a:rect b="b" l="l" r="r" t="t"/>
              <a:pathLst>
                <a:path extrusionOk="0" h="4328" w="4328">
                  <a:moveTo>
                    <a:pt x="4327" y="1"/>
                  </a:moveTo>
                  <a:cubicBezTo>
                    <a:pt x="1943" y="1"/>
                    <a:pt x="1" y="1943"/>
                    <a:pt x="1" y="4327"/>
                  </a:cubicBezTo>
                  <a:cubicBezTo>
                    <a:pt x="2396"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0"/>
            <p:cNvSpPr/>
            <p:nvPr/>
          </p:nvSpPr>
          <p:spPr>
            <a:xfrm>
              <a:off x="2449200" y="3982475"/>
              <a:ext cx="108200" cy="108200"/>
            </a:xfrm>
            <a:custGeom>
              <a:rect b="b" l="l" r="r" t="t"/>
              <a:pathLst>
                <a:path extrusionOk="0" h="4328" w="4328">
                  <a:moveTo>
                    <a:pt x="1" y="0"/>
                  </a:moveTo>
                  <a:cubicBezTo>
                    <a:pt x="1" y="2396"/>
                    <a:pt x="1943" y="4327"/>
                    <a:pt x="4327" y="4327"/>
                  </a:cubicBezTo>
                  <a:cubicBezTo>
                    <a:pt x="4327" y="1943"/>
                    <a:pt x="239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0"/>
            <p:cNvSpPr/>
            <p:nvPr/>
          </p:nvSpPr>
          <p:spPr>
            <a:xfrm>
              <a:off x="2341025" y="3874300"/>
              <a:ext cx="108200" cy="108200"/>
            </a:xfrm>
            <a:custGeom>
              <a:rect b="b" l="l" r="r" t="t"/>
              <a:pathLst>
                <a:path extrusionOk="0" h="4328" w="4328">
                  <a:moveTo>
                    <a:pt x="1" y="1"/>
                  </a:moveTo>
                  <a:cubicBezTo>
                    <a:pt x="1" y="2396"/>
                    <a:pt x="1943" y="4327"/>
                    <a:pt x="4328" y="4327"/>
                  </a:cubicBezTo>
                  <a:cubicBezTo>
                    <a:pt x="4328" y="1943"/>
                    <a:pt x="23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2341025" y="3982475"/>
              <a:ext cx="108200" cy="108200"/>
            </a:xfrm>
            <a:custGeom>
              <a:rect b="b" l="l" r="r" t="t"/>
              <a:pathLst>
                <a:path extrusionOk="0" h="4328" w="4328">
                  <a:moveTo>
                    <a:pt x="4328" y="0"/>
                  </a:moveTo>
                  <a:cubicBezTo>
                    <a:pt x="1943" y="0"/>
                    <a:pt x="1" y="1943"/>
                    <a:pt x="1" y="4327"/>
                  </a:cubicBezTo>
                  <a:cubicBezTo>
                    <a:pt x="2396" y="4327"/>
                    <a:pt x="4328" y="2396"/>
                    <a:pt x="4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2233150" y="3874300"/>
              <a:ext cx="107900" cy="108200"/>
            </a:xfrm>
            <a:custGeom>
              <a:rect b="b" l="l" r="r" t="t"/>
              <a:pathLst>
                <a:path extrusionOk="0" h="4328" w="4316">
                  <a:moveTo>
                    <a:pt x="4316" y="1"/>
                  </a:moveTo>
                  <a:cubicBezTo>
                    <a:pt x="1932" y="1"/>
                    <a:pt x="0" y="1943"/>
                    <a:pt x="0" y="4327"/>
                  </a:cubicBezTo>
                  <a:cubicBezTo>
                    <a:pt x="2384" y="4327"/>
                    <a:pt x="4316" y="2396"/>
                    <a:pt x="4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233150" y="3982475"/>
              <a:ext cx="107900" cy="108200"/>
            </a:xfrm>
            <a:custGeom>
              <a:rect b="b" l="l" r="r" t="t"/>
              <a:pathLst>
                <a:path extrusionOk="0" h="4328" w="4316">
                  <a:moveTo>
                    <a:pt x="0" y="0"/>
                  </a:moveTo>
                  <a:cubicBezTo>
                    <a:pt x="0" y="2396"/>
                    <a:pt x="1932" y="4327"/>
                    <a:pt x="4316" y="4327"/>
                  </a:cubicBezTo>
                  <a:cubicBezTo>
                    <a:pt x="4316" y="1943"/>
                    <a:pt x="238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2124975" y="3874300"/>
              <a:ext cx="107925" cy="108200"/>
            </a:xfrm>
            <a:custGeom>
              <a:rect b="b" l="l" r="r" t="t"/>
              <a:pathLst>
                <a:path extrusionOk="0" h="4328" w="4317">
                  <a:moveTo>
                    <a:pt x="0" y="1"/>
                  </a:moveTo>
                  <a:cubicBezTo>
                    <a:pt x="0" y="2396"/>
                    <a:pt x="1932" y="4327"/>
                    <a:pt x="4316" y="4327"/>
                  </a:cubicBezTo>
                  <a:cubicBezTo>
                    <a:pt x="4316" y="1943"/>
                    <a:pt x="2385"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2124975" y="3982475"/>
              <a:ext cx="107925" cy="108200"/>
            </a:xfrm>
            <a:custGeom>
              <a:rect b="b" l="l" r="r" t="t"/>
              <a:pathLst>
                <a:path extrusionOk="0" h="4328" w="4317">
                  <a:moveTo>
                    <a:pt x="4316" y="0"/>
                  </a:moveTo>
                  <a:cubicBezTo>
                    <a:pt x="1932" y="0"/>
                    <a:pt x="0" y="1943"/>
                    <a:pt x="0" y="4327"/>
                  </a:cubicBezTo>
                  <a:cubicBezTo>
                    <a:pt x="2385" y="4327"/>
                    <a:pt x="4316" y="2396"/>
                    <a:pt x="43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2016800" y="3874300"/>
              <a:ext cx="108200" cy="108200"/>
            </a:xfrm>
            <a:custGeom>
              <a:rect b="b" l="l" r="r" t="t"/>
              <a:pathLst>
                <a:path extrusionOk="0" h="4328" w="4328">
                  <a:moveTo>
                    <a:pt x="4327" y="1"/>
                  </a:moveTo>
                  <a:cubicBezTo>
                    <a:pt x="1932" y="1"/>
                    <a:pt x="1" y="1943"/>
                    <a:pt x="1" y="4327"/>
                  </a:cubicBezTo>
                  <a:cubicBezTo>
                    <a:pt x="2385" y="4327"/>
                    <a:pt x="4327" y="2396"/>
                    <a:pt x="4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2016800" y="3982475"/>
              <a:ext cx="108200" cy="108200"/>
            </a:xfrm>
            <a:custGeom>
              <a:rect b="b" l="l" r="r" t="t"/>
              <a:pathLst>
                <a:path extrusionOk="0" h="4328" w="4328">
                  <a:moveTo>
                    <a:pt x="1" y="0"/>
                  </a:moveTo>
                  <a:cubicBezTo>
                    <a:pt x="1" y="2396"/>
                    <a:pt x="1932" y="4327"/>
                    <a:pt x="4327" y="4327"/>
                  </a:cubicBezTo>
                  <a:cubicBezTo>
                    <a:pt x="4327" y="1943"/>
                    <a:pt x="2385"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1908650" y="3874300"/>
              <a:ext cx="108175" cy="108200"/>
            </a:xfrm>
            <a:custGeom>
              <a:rect b="b" l="l" r="r" t="t"/>
              <a:pathLst>
                <a:path extrusionOk="0" h="4328" w="4327">
                  <a:moveTo>
                    <a:pt x="0" y="1"/>
                  </a:moveTo>
                  <a:cubicBezTo>
                    <a:pt x="0" y="2396"/>
                    <a:pt x="1932" y="4327"/>
                    <a:pt x="4327" y="4327"/>
                  </a:cubicBezTo>
                  <a:cubicBezTo>
                    <a:pt x="4327" y="1943"/>
                    <a:pt x="2384"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1908650" y="3982475"/>
              <a:ext cx="108175" cy="108200"/>
            </a:xfrm>
            <a:custGeom>
              <a:rect b="b" l="l" r="r" t="t"/>
              <a:pathLst>
                <a:path extrusionOk="0" h="4328" w="4327">
                  <a:moveTo>
                    <a:pt x="4327" y="0"/>
                  </a:moveTo>
                  <a:cubicBezTo>
                    <a:pt x="1932" y="0"/>
                    <a:pt x="0" y="1943"/>
                    <a:pt x="0" y="4327"/>
                  </a:cubicBezTo>
                  <a:cubicBezTo>
                    <a:pt x="2384" y="4327"/>
                    <a:pt x="4327" y="2396"/>
                    <a:pt x="4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10"/>
          <p:cNvSpPr txBox="1"/>
          <p:nvPr>
            <p:ph type="title"/>
          </p:nvPr>
        </p:nvSpPr>
        <p:spPr>
          <a:xfrm>
            <a:off x="3952275" y="539500"/>
            <a:ext cx="4236300" cy="77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0" name="Google Shape;380;p10"/>
          <p:cNvSpPr/>
          <p:nvPr/>
        </p:nvSpPr>
        <p:spPr>
          <a:xfrm rot="10800000">
            <a:off x="-580550" y="3293425"/>
            <a:ext cx="2089200" cy="208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10800000">
            <a:off x="-401125" y="4294425"/>
            <a:ext cx="1255500" cy="1255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386277" y="3744873"/>
            <a:ext cx="588125" cy="1530597"/>
            <a:chOff x="3457750" y="2714825"/>
            <a:chExt cx="373650" cy="972425"/>
          </a:xfrm>
        </p:grpSpPr>
        <p:sp>
          <p:nvSpPr>
            <p:cNvPr id="383" name="Google Shape;383;p10"/>
            <p:cNvSpPr/>
            <p:nvPr/>
          </p:nvSpPr>
          <p:spPr>
            <a:xfrm>
              <a:off x="3498875" y="2893625"/>
              <a:ext cx="25" cy="784800"/>
            </a:xfrm>
            <a:custGeom>
              <a:rect b="b" l="l" r="r" t="t"/>
              <a:pathLst>
                <a:path extrusionOk="0" fill="none" h="31392" w="1">
                  <a:moveTo>
                    <a:pt x="0" y="0"/>
                  </a:moveTo>
                  <a:lnTo>
                    <a:pt x="0" y="31391"/>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3549650" y="3159075"/>
              <a:ext cx="92450" cy="528175"/>
            </a:xfrm>
            <a:custGeom>
              <a:rect b="b" l="l" r="r" t="t"/>
              <a:pathLst>
                <a:path extrusionOk="0" fill="none" h="21127" w="3698">
                  <a:moveTo>
                    <a:pt x="3698" y="0"/>
                  </a:moveTo>
                  <a:lnTo>
                    <a:pt x="3698" y="0"/>
                  </a:lnTo>
                  <a:cubicBezTo>
                    <a:pt x="1325" y="2363"/>
                    <a:pt x="0" y="5585"/>
                    <a:pt x="0" y="8930"/>
                  </a:cubicBezTo>
                  <a:lnTo>
                    <a:pt x="0" y="21126"/>
                  </a:lnTo>
                </a:path>
              </a:pathLst>
            </a:custGeom>
            <a:noFill/>
            <a:ln cap="flat" cmpd="sng" w="19050">
              <a:solidFill>
                <a:srgbClr val="BEBDFB"/>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3457750" y="2714825"/>
              <a:ext cx="81975" cy="288925"/>
            </a:xfrm>
            <a:custGeom>
              <a:rect b="b" l="l" r="r" t="t"/>
              <a:pathLst>
                <a:path extrusionOk="0" h="11557" w="3279">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3594625" y="2974875"/>
              <a:ext cx="236775" cy="228525"/>
            </a:xfrm>
            <a:custGeom>
              <a:rect b="b" l="l" r="r" t="t"/>
              <a:pathLst>
                <a:path extrusionOk="0" h="9141" w="9471">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0"/>
          <p:cNvGrpSpPr/>
          <p:nvPr/>
        </p:nvGrpSpPr>
        <p:grpSpPr>
          <a:xfrm>
            <a:off x="132940" y="279621"/>
            <a:ext cx="523277" cy="519768"/>
            <a:chOff x="4822550" y="1805400"/>
            <a:chExt cx="176075" cy="174900"/>
          </a:xfrm>
        </p:grpSpPr>
        <p:sp>
          <p:nvSpPr>
            <p:cNvPr id="388" name="Google Shape;388;p10"/>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0"/>
          <p:cNvGrpSpPr/>
          <p:nvPr/>
        </p:nvGrpSpPr>
        <p:grpSpPr>
          <a:xfrm rot="5400000">
            <a:off x="581712" y="-36078"/>
            <a:ext cx="364581" cy="362148"/>
            <a:chOff x="4822550" y="1805400"/>
            <a:chExt cx="176075" cy="174900"/>
          </a:xfrm>
        </p:grpSpPr>
        <p:sp>
          <p:nvSpPr>
            <p:cNvPr id="397" name="Google Shape;397;p10"/>
            <p:cNvSpPr/>
            <p:nvPr/>
          </p:nvSpPr>
          <p:spPr>
            <a:xfrm>
              <a:off x="4863200" y="1891475"/>
              <a:ext cx="53250" cy="69150"/>
            </a:xfrm>
            <a:custGeom>
              <a:rect b="b" l="l" r="r" t="t"/>
              <a:pathLst>
                <a:path extrusionOk="0" h="2766" w="213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903400" y="1894675"/>
              <a:ext cx="86100" cy="7650"/>
            </a:xfrm>
            <a:custGeom>
              <a:rect b="b" l="l" r="r" t="t"/>
              <a:pathLst>
                <a:path extrusionOk="0" h="306" w="3444">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822550" y="1836375"/>
              <a:ext cx="96850" cy="62725"/>
            </a:xfrm>
            <a:custGeom>
              <a:rect b="b" l="l" r="r" t="t"/>
              <a:pathLst>
                <a:path extrusionOk="0" h="2509" w="3874">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899800" y="1819900"/>
              <a:ext cx="15075" cy="77950"/>
            </a:xfrm>
            <a:custGeom>
              <a:rect b="b" l="l" r="r" t="t"/>
              <a:pathLst>
                <a:path extrusionOk="0" h="3118" w="603">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886825" y="1875450"/>
              <a:ext cx="49700" cy="43450"/>
            </a:xfrm>
            <a:custGeom>
              <a:rect b="b" l="l" r="r" t="t"/>
              <a:pathLst>
                <a:path extrusionOk="0" h="1738" w="1988">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880500" y="1805400"/>
              <a:ext cx="41950" cy="36775"/>
            </a:xfrm>
            <a:custGeom>
              <a:rect b="b" l="l" r="r" t="t"/>
              <a:pathLst>
                <a:path extrusionOk="0" h="1471" w="1678">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846825" y="1937225"/>
              <a:ext cx="43075" cy="43075"/>
            </a:xfrm>
            <a:custGeom>
              <a:rect b="b" l="l" r="r" t="t"/>
              <a:pathLst>
                <a:path extrusionOk="0" h="1723" w="1723">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961350" y="1885150"/>
              <a:ext cx="37275" cy="32425"/>
            </a:xfrm>
            <a:custGeom>
              <a:rect b="b" l="l" r="r" t="t"/>
              <a:pathLst>
                <a:path extrusionOk="0" h="1297" w="1491">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1pPr>
            <a:lvl2pPr indent="-323850" lvl="1" marL="9144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2pPr>
            <a:lvl3pPr indent="-323850" lvl="2" marL="13716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3pPr>
            <a:lvl4pPr indent="-323850" lvl="3" marL="18288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4pPr>
            <a:lvl5pPr indent="-323850" lvl="4" marL="22860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5pPr>
            <a:lvl6pPr indent="-323850" lvl="5" marL="27432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6pPr>
            <a:lvl7pPr indent="-323850" lvl="6" marL="32004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7pPr>
            <a:lvl8pPr indent="-323850" lvl="7" marL="365760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8pPr>
            <a:lvl9pPr indent="-323850" lvl="8" marL="4114800" rtl="0">
              <a:lnSpc>
                <a:spcPct val="100000"/>
              </a:lnSpc>
              <a:spcBef>
                <a:spcPts val="1600"/>
              </a:spcBef>
              <a:spcAft>
                <a:spcPts val="1600"/>
              </a:spcAft>
              <a:buClr>
                <a:schemeClr val="dk1"/>
              </a:buClr>
              <a:buSzPts val="1500"/>
              <a:buFont typeface="Red Hat Text"/>
              <a:buChar char="■"/>
              <a:defRPr sz="1500">
                <a:solidFill>
                  <a:schemeClr val="dk1"/>
                </a:solidFill>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www.ncbi.nlm.nih.gov/geo/query/acc.cgi?acc=GSE11855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doi.org/10.3389/fnagi.2023.1079433" TargetMode="External"/><Relationship Id="rId4" Type="http://schemas.openxmlformats.org/officeDocument/2006/relationships/hyperlink" Target="https://doi.org/10.1038/s41598-023-34021-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30.png"/><Relationship Id="rId4" Type="http://schemas.openxmlformats.org/officeDocument/2006/relationships/image" Target="../media/image3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grpSp>
        <p:nvGrpSpPr>
          <p:cNvPr id="1200" name="Google Shape;1200;p30"/>
          <p:cNvGrpSpPr/>
          <p:nvPr/>
        </p:nvGrpSpPr>
        <p:grpSpPr>
          <a:xfrm>
            <a:off x="862715" y="1078062"/>
            <a:ext cx="2529390" cy="3525106"/>
            <a:chOff x="6562600" y="2224450"/>
            <a:chExt cx="808525" cy="1126700"/>
          </a:xfrm>
        </p:grpSpPr>
        <p:sp>
          <p:nvSpPr>
            <p:cNvPr id="1201" name="Google Shape;1201;p30"/>
            <p:cNvSpPr/>
            <p:nvPr/>
          </p:nvSpPr>
          <p:spPr>
            <a:xfrm>
              <a:off x="6591300" y="3000675"/>
              <a:ext cx="449250" cy="350475"/>
            </a:xfrm>
            <a:custGeom>
              <a:rect b="b" l="l" r="r" t="t"/>
              <a:pathLst>
                <a:path extrusionOk="0" h="14019" w="17970">
                  <a:moveTo>
                    <a:pt x="4073" y="1"/>
                  </a:moveTo>
                  <a:cubicBezTo>
                    <a:pt x="1027" y="5089"/>
                    <a:pt x="1" y="14019"/>
                    <a:pt x="1" y="14019"/>
                  </a:cubicBezTo>
                  <a:lnTo>
                    <a:pt x="17153" y="14019"/>
                  </a:lnTo>
                  <a:cubicBezTo>
                    <a:pt x="17970" y="3676"/>
                    <a:pt x="14250" y="1"/>
                    <a:pt x="14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6719350" y="3018350"/>
              <a:ext cx="203375" cy="101675"/>
            </a:xfrm>
            <a:custGeom>
              <a:rect b="b" l="l" r="r" t="t"/>
              <a:pathLst>
                <a:path extrusionOk="0" h="4067" w="8135">
                  <a:moveTo>
                    <a:pt x="5265" y="442"/>
                  </a:moveTo>
                  <a:cubicBezTo>
                    <a:pt x="5232" y="1535"/>
                    <a:pt x="5243" y="2638"/>
                    <a:pt x="5287" y="3731"/>
                  </a:cubicBezTo>
                  <a:cubicBezTo>
                    <a:pt x="5099" y="3654"/>
                    <a:pt x="5088" y="3245"/>
                    <a:pt x="5077" y="3091"/>
                  </a:cubicBezTo>
                  <a:cubicBezTo>
                    <a:pt x="5044" y="2804"/>
                    <a:pt x="5022" y="2517"/>
                    <a:pt x="5000" y="2230"/>
                  </a:cubicBezTo>
                  <a:cubicBezTo>
                    <a:pt x="4945" y="1645"/>
                    <a:pt x="4890" y="1049"/>
                    <a:pt x="4834" y="464"/>
                  </a:cubicBezTo>
                  <a:cubicBezTo>
                    <a:pt x="4834" y="453"/>
                    <a:pt x="4834" y="453"/>
                    <a:pt x="4834" y="442"/>
                  </a:cubicBezTo>
                  <a:close/>
                  <a:moveTo>
                    <a:pt x="7925" y="0"/>
                  </a:moveTo>
                  <a:cubicBezTo>
                    <a:pt x="7921" y="0"/>
                    <a:pt x="7917" y="0"/>
                    <a:pt x="7914" y="0"/>
                  </a:cubicBezTo>
                  <a:cubicBezTo>
                    <a:pt x="6611" y="89"/>
                    <a:pt x="5320" y="177"/>
                    <a:pt x="4018" y="188"/>
                  </a:cubicBezTo>
                  <a:cubicBezTo>
                    <a:pt x="3681" y="194"/>
                    <a:pt x="3345" y="196"/>
                    <a:pt x="3008" y="196"/>
                  </a:cubicBezTo>
                  <a:cubicBezTo>
                    <a:pt x="2042" y="196"/>
                    <a:pt x="1076" y="174"/>
                    <a:pt x="110" y="133"/>
                  </a:cubicBezTo>
                  <a:cubicBezTo>
                    <a:pt x="107" y="132"/>
                    <a:pt x="104" y="132"/>
                    <a:pt x="101" y="132"/>
                  </a:cubicBezTo>
                  <a:cubicBezTo>
                    <a:pt x="0" y="132"/>
                    <a:pt x="3" y="299"/>
                    <a:pt x="110" y="309"/>
                  </a:cubicBezTo>
                  <a:cubicBezTo>
                    <a:pt x="1413" y="398"/>
                    <a:pt x="2715" y="442"/>
                    <a:pt x="4018" y="453"/>
                  </a:cubicBezTo>
                  <a:cubicBezTo>
                    <a:pt x="4194" y="453"/>
                    <a:pt x="4360" y="442"/>
                    <a:pt x="4536" y="442"/>
                  </a:cubicBezTo>
                  <a:cubicBezTo>
                    <a:pt x="4536" y="453"/>
                    <a:pt x="4536" y="453"/>
                    <a:pt x="4536" y="464"/>
                  </a:cubicBezTo>
                  <a:cubicBezTo>
                    <a:pt x="4592" y="1203"/>
                    <a:pt x="4658" y="1954"/>
                    <a:pt x="4724" y="2694"/>
                  </a:cubicBezTo>
                  <a:cubicBezTo>
                    <a:pt x="4765" y="3126"/>
                    <a:pt x="4749" y="4067"/>
                    <a:pt x="5355" y="4067"/>
                  </a:cubicBezTo>
                  <a:cubicBezTo>
                    <a:pt x="5399" y="4067"/>
                    <a:pt x="5446" y="4062"/>
                    <a:pt x="5497" y="4051"/>
                  </a:cubicBezTo>
                  <a:cubicBezTo>
                    <a:pt x="5552" y="4040"/>
                    <a:pt x="5607" y="3963"/>
                    <a:pt x="5607" y="3897"/>
                  </a:cubicBezTo>
                  <a:cubicBezTo>
                    <a:pt x="5530" y="2749"/>
                    <a:pt x="5497" y="1590"/>
                    <a:pt x="5497" y="442"/>
                  </a:cubicBezTo>
                  <a:cubicBezTo>
                    <a:pt x="6302" y="431"/>
                    <a:pt x="7108" y="398"/>
                    <a:pt x="7914" y="343"/>
                  </a:cubicBezTo>
                  <a:cubicBezTo>
                    <a:pt x="8131" y="321"/>
                    <a:pt x="8135" y="0"/>
                    <a:pt x="79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6848200" y="3158925"/>
              <a:ext cx="37000" cy="192225"/>
            </a:xfrm>
            <a:custGeom>
              <a:rect b="b" l="l" r="r" t="t"/>
              <a:pathLst>
                <a:path extrusionOk="0" h="7689" w="1480">
                  <a:moveTo>
                    <a:pt x="243" y="1"/>
                  </a:moveTo>
                  <a:cubicBezTo>
                    <a:pt x="167" y="1"/>
                    <a:pt x="110" y="209"/>
                    <a:pt x="89" y="691"/>
                  </a:cubicBezTo>
                  <a:cubicBezTo>
                    <a:pt x="34" y="1651"/>
                    <a:pt x="23" y="2611"/>
                    <a:pt x="12" y="3572"/>
                  </a:cubicBezTo>
                  <a:cubicBezTo>
                    <a:pt x="0" y="4466"/>
                    <a:pt x="23" y="6784"/>
                    <a:pt x="23" y="7689"/>
                  </a:cubicBezTo>
                  <a:lnTo>
                    <a:pt x="1480" y="7689"/>
                  </a:lnTo>
                  <a:cubicBezTo>
                    <a:pt x="1480" y="7667"/>
                    <a:pt x="1480" y="7633"/>
                    <a:pt x="1480" y="7611"/>
                  </a:cubicBezTo>
                  <a:cubicBezTo>
                    <a:pt x="1413" y="6982"/>
                    <a:pt x="1347" y="4940"/>
                    <a:pt x="1259" y="4322"/>
                  </a:cubicBezTo>
                  <a:cubicBezTo>
                    <a:pt x="1082" y="3064"/>
                    <a:pt x="861" y="1817"/>
                    <a:pt x="530" y="603"/>
                  </a:cubicBezTo>
                  <a:cubicBezTo>
                    <a:pt x="423" y="226"/>
                    <a:pt x="322" y="1"/>
                    <a:pt x="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a:off x="6883250" y="2856925"/>
              <a:ext cx="147925" cy="427550"/>
            </a:xfrm>
            <a:custGeom>
              <a:rect b="b" l="l" r="r" t="t"/>
              <a:pathLst>
                <a:path extrusionOk="0" h="17102" w="5917">
                  <a:moveTo>
                    <a:pt x="2373" y="0"/>
                  </a:moveTo>
                  <a:lnTo>
                    <a:pt x="0" y="5751"/>
                  </a:lnTo>
                  <a:cubicBezTo>
                    <a:pt x="552" y="14559"/>
                    <a:pt x="442" y="16104"/>
                    <a:pt x="2252" y="16965"/>
                  </a:cubicBezTo>
                  <a:cubicBezTo>
                    <a:pt x="2454" y="17062"/>
                    <a:pt x="2700" y="17102"/>
                    <a:pt x="2969" y="17102"/>
                  </a:cubicBezTo>
                  <a:cubicBezTo>
                    <a:pt x="4196" y="17102"/>
                    <a:pt x="5883" y="16270"/>
                    <a:pt x="5883" y="16270"/>
                  </a:cubicBezTo>
                  <a:cubicBezTo>
                    <a:pt x="5916" y="13212"/>
                    <a:pt x="5475" y="10928"/>
                    <a:pt x="4890" y="9062"/>
                  </a:cubicBezTo>
                  <a:lnTo>
                    <a:pt x="4835" y="8864"/>
                  </a:lnTo>
                  <a:cubicBezTo>
                    <a:pt x="4757" y="8632"/>
                    <a:pt x="4680" y="8422"/>
                    <a:pt x="4614" y="8201"/>
                  </a:cubicBezTo>
                  <a:cubicBezTo>
                    <a:pt x="4570" y="8102"/>
                    <a:pt x="4537" y="8003"/>
                    <a:pt x="4493" y="7903"/>
                  </a:cubicBezTo>
                  <a:cubicBezTo>
                    <a:pt x="3389" y="4890"/>
                    <a:pt x="2053" y="2936"/>
                    <a:pt x="2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a:off x="6595175" y="2907700"/>
              <a:ext cx="222700" cy="376775"/>
            </a:xfrm>
            <a:custGeom>
              <a:rect b="b" l="l" r="r" t="t"/>
              <a:pathLst>
                <a:path extrusionOk="0" h="15071" w="8908">
                  <a:moveTo>
                    <a:pt x="5243" y="0"/>
                  </a:moveTo>
                  <a:cubicBezTo>
                    <a:pt x="5243" y="0"/>
                    <a:pt x="1799" y="3245"/>
                    <a:pt x="0" y="14250"/>
                  </a:cubicBezTo>
                  <a:cubicBezTo>
                    <a:pt x="0" y="14250"/>
                    <a:pt x="3012" y="15070"/>
                    <a:pt x="5212" y="15070"/>
                  </a:cubicBezTo>
                  <a:cubicBezTo>
                    <a:pt x="5999" y="15070"/>
                    <a:pt x="6682" y="14965"/>
                    <a:pt x="7086" y="14680"/>
                  </a:cubicBezTo>
                  <a:cubicBezTo>
                    <a:pt x="8389" y="13775"/>
                    <a:pt x="8907" y="8996"/>
                    <a:pt x="8344" y="3720"/>
                  </a:cubicBezTo>
                  <a:lnTo>
                    <a:pt x="52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6822525" y="2367125"/>
              <a:ext cx="152625" cy="315150"/>
            </a:xfrm>
            <a:custGeom>
              <a:rect b="b" l="l" r="r" t="t"/>
              <a:pathLst>
                <a:path extrusionOk="0" h="12606" w="6105">
                  <a:moveTo>
                    <a:pt x="2197" y="1"/>
                  </a:moveTo>
                  <a:lnTo>
                    <a:pt x="1" y="343"/>
                  </a:lnTo>
                  <a:lnTo>
                    <a:pt x="1502" y="12606"/>
                  </a:lnTo>
                  <a:lnTo>
                    <a:pt x="3489" y="12363"/>
                  </a:lnTo>
                  <a:cubicBezTo>
                    <a:pt x="4173" y="11844"/>
                    <a:pt x="4846" y="11303"/>
                    <a:pt x="5332" y="10597"/>
                  </a:cubicBezTo>
                  <a:cubicBezTo>
                    <a:pt x="5829" y="9890"/>
                    <a:pt x="6105" y="9007"/>
                    <a:pt x="5906" y="8169"/>
                  </a:cubicBezTo>
                  <a:cubicBezTo>
                    <a:pt x="5685" y="7230"/>
                    <a:pt x="4935" y="6524"/>
                    <a:pt x="4328" y="5785"/>
                  </a:cubicBezTo>
                  <a:cubicBezTo>
                    <a:pt x="2992" y="4162"/>
                    <a:pt x="2231" y="2087"/>
                    <a:pt x="2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6562600" y="2281600"/>
              <a:ext cx="263000" cy="419450"/>
            </a:xfrm>
            <a:custGeom>
              <a:rect b="b" l="l" r="r" t="t"/>
              <a:pathLst>
                <a:path extrusionOk="0" h="16778" w="10520">
                  <a:moveTo>
                    <a:pt x="9482" y="0"/>
                  </a:moveTo>
                  <a:cubicBezTo>
                    <a:pt x="1" y="243"/>
                    <a:pt x="5784" y="9062"/>
                    <a:pt x="3003" y="11568"/>
                  </a:cubicBezTo>
                  <a:cubicBezTo>
                    <a:pt x="1038" y="13345"/>
                    <a:pt x="1656" y="15806"/>
                    <a:pt x="1656" y="15806"/>
                  </a:cubicBezTo>
                  <a:cubicBezTo>
                    <a:pt x="3168" y="13444"/>
                    <a:pt x="10519" y="16777"/>
                    <a:pt x="10166" y="11545"/>
                  </a:cubicBezTo>
                  <a:lnTo>
                    <a:pt x="6833" y="6921"/>
                  </a:lnTo>
                  <a:lnTo>
                    <a:pt x="9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a:off x="6905050" y="2534900"/>
              <a:ext cx="331425" cy="217750"/>
            </a:xfrm>
            <a:custGeom>
              <a:rect b="b" l="l" r="r" t="t"/>
              <a:pathLst>
                <a:path extrusionOk="0" h="8710" w="13257">
                  <a:moveTo>
                    <a:pt x="0" y="1"/>
                  </a:moveTo>
                  <a:lnTo>
                    <a:pt x="1921" y="8709"/>
                  </a:lnTo>
                  <a:cubicBezTo>
                    <a:pt x="1921" y="8709"/>
                    <a:pt x="6336" y="8190"/>
                    <a:pt x="13256" y="6778"/>
                  </a:cubicBezTo>
                  <a:lnTo>
                    <a:pt x="12936" y="199"/>
                  </a:lnTo>
                  <a:cubicBezTo>
                    <a:pt x="12936" y="199"/>
                    <a:pt x="4912" y="12"/>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a:off x="6599025" y="2529925"/>
              <a:ext cx="398475" cy="470775"/>
            </a:xfrm>
            <a:custGeom>
              <a:rect b="b" l="l" r="r" t="t"/>
              <a:pathLst>
                <a:path extrusionOk="0" h="18831" w="15939">
                  <a:moveTo>
                    <a:pt x="6899" y="1"/>
                  </a:moveTo>
                  <a:cubicBezTo>
                    <a:pt x="6899" y="1"/>
                    <a:pt x="376" y="2164"/>
                    <a:pt x="166" y="3136"/>
                  </a:cubicBezTo>
                  <a:cubicBezTo>
                    <a:pt x="1" y="3908"/>
                    <a:pt x="144" y="11712"/>
                    <a:pt x="3533" y="18831"/>
                  </a:cubicBezTo>
                  <a:lnTo>
                    <a:pt x="14129" y="18831"/>
                  </a:lnTo>
                  <a:cubicBezTo>
                    <a:pt x="12683" y="11027"/>
                    <a:pt x="15685" y="11546"/>
                    <a:pt x="15817" y="8908"/>
                  </a:cubicBezTo>
                  <a:cubicBezTo>
                    <a:pt x="15939" y="6237"/>
                    <a:pt x="13014" y="4394"/>
                    <a:pt x="13698" y="586"/>
                  </a:cubicBezTo>
                  <a:cubicBezTo>
                    <a:pt x="13756" y="256"/>
                    <a:pt x="12495" y="188"/>
                    <a:pt x="11441" y="188"/>
                  </a:cubicBezTo>
                  <a:cubicBezTo>
                    <a:pt x="10696" y="188"/>
                    <a:pt x="10056" y="222"/>
                    <a:pt x="10056" y="222"/>
                  </a:cubicBezTo>
                  <a:lnTo>
                    <a:pt x="68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6882400" y="2548625"/>
              <a:ext cx="56000" cy="103875"/>
            </a:xfrm>
            <a:custGeom>
              <a:rect b="b" l="l" r="r" t="t"/>
              <a:pathLst>
                <a:path extrusionOk="0" h="4155" w="2240">
                  <a:moveTo>
                    <a:pt x="69" y="1"/>
                  </a:moveTo>
                  <a:cubicBezTo>
                    <a:pt x="35" y="1"/>
                    <a:pt x="1" y="36"/>
                    <a:pt x="23" y="81"/>
                  </a:cubicBezTo>
                  <a:cubicBezTo>
                    <a:pt x="652" y="1405"/>
                    <a:pt x="1215" y="2774"/>
                    <a:pt x="1911" y="4076"/>
                  </a:cubicBezTo>
                  <a:cubicBezTo>
                    <a:pt x="1942" y="4132"/>
                    <a:pt x="1988" y="4154"/>
                    <a:pt x="2034" y="4154"/>
                  </a:cubicBezTo>
                  <a:cubicBezTo>
                    <a:pt x="2136" y="4154"/>
                    <a:pt x="2240" y="4043"/>
                    <a:pt x="2187" y="3922"/>
                  </a:cubicBezTo>
                  <a:cubicBezTo>
                    <a:pt x="1568" y="2586"/>
                    <a:pt x="796" y="1328"/>
                    <a:pt x="112" y="26"/>
                  </a:cubicBezTo>
                  <a:cubicBezTo>
                    <a:pt x="101" y="8"/>
                    <a:pt x="85" y="1"/>
                    <a:pt x="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6888050" y="2730825"/>
              <a:ext cx="44325" cy="237075"/>
            </a:xfrm>
            <a:custGeom>
              <a:rect b="b" l="l" r="r" t="t"/>
              <a:pathLst>
                <a:path extrusionOk="0" h="9483" w="1773">
                  <a:moveTo>
                    <a:pt x="1594" y="0"/>
                  </a:moveTo>
                  <a:cubicBezTo>
                    <a:pt x="1520" y="0"/>
                    <a:pt x="1445" y="43"/>
                    <a:pt x="1420" y="133"/>
                  </a:cubicBezTo>
                  <a:cubicBezTo>
                    <a:pt x="1254" y="718"/>
                    <a:pt x="1199" y="1336"/>
                    <a:pt x="1100" y="1932"/>
                  </a:cubicBezTo>
                  <a:cubicBezTo>
                    <a:pt x="1000" y="2528"/>
                    <a:pt x="912" y="3124"/>
                    <a:pt x="824" y="3720"/>
                  </a:cubicBezTo>
                  <a:cubicBezTo>
                    <a:pt x="647" y="4923"/>
                    <a:pt x="482" y="6126"/>
                    <a:pt x="294" y="7329"/>
                  </a:cubicBezTo>
                  <a:cubicBezTo>
                    <a:pt x="195" y="8014"/>
                    <a:pt x="106" y="8698"/>
                    <a:pt x="7" y="9382"/>
                  </a:cubicBezTo>
                  <a:cubicBezTo>
                    <a:pt x="0" y="9442"/>
                    <a:pt x="54" y="9482"/>
                    <a:pt x="100" y="9482"/>
                  </a:cubicBezTo>
                  <a:cubicBezTo>
                    <a:pt x="130" y="9482"/>
                    <a:pt x="157" y="9465"/>
                    <a:pt x="161" y="9426"/>
                  </a:cubicBezTo>
                  <a:cubicBezTo>
                    <a:pt x="614" y="7020"/>
                    <a:pt x="1067" y="4614"/>
                    <a:pt x="1464" y="2208"/>
                  </a:cubicBezTo>
                  <a:cubicBezTo>
                    <a:pt x="1574" y="1535"/>
                    <a:pt x="1740" y="850"/>
                    <a:pt x="1773" y="177"/>
                  </a:cubicBezTo>
                  <a:cubicBezTo>
                    <a:pt x="1773" y="62"/>
                    <a:pt x="1684" y="0"/>
                    <a:pt x="1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a:off x="6688150" y="2561175"/>
              <a:ext cx="92750" cy="419475"/>
            </a:xfrm>
            <a:custGeom>
              <a:rect b="b" l="l" r="r" t="t"/>
              <a:pathLst>
                <a:path extrusionOk="0" h="16779" w="3710">
                  <a:moveTo>
                    <a:pt x="1367" y="1"/>
                  </a:moveTo>
                  <a:cubicBezTo>
                    <a:pt x="1333" y="1"/>
                    <a:pt x="1301" y="20"/>
                    <a:pt x="1292" y="64"/>
                  </a:cubicBezTo>
                  <a:cubicBezTo>
                    <a:pt x="1016" y="1168"/>
                    <a:pt x="575" y="2250"/>
                    <a:pt x="56" y="3254"/>
                  </a:cubicBezTo>
                  <a:cubicBezTo>
                    <a:pt x="12" y="3354"/>
                    <a:pt x="45" y="3442"/>
                    <a:pt x="122" y="3497"/>
                  </a:cubicBezTo>
                  <a:cubicBezTo>
                    <a:pt x="475" y="3740"/>
                    <a:pt x="840" y="3972"/>
                    <a:pt x="1215" y="4170"/>
                  </a:cubicBezTo>
                  <a:cubicBezTo>
                    <a:pt x="1414" y="4281"/>
                    <a:pt x="1634" y="4380"/>
                    <a:pt x="1844" y="4468"/>
                  </a:cubicBezTo>
                  <a:cubicBezTo>
                    <a:pt x="1303" y="4513"/>
                    <a:pt x="773" y="4546"/>
                    <a:pt x="233" y="4601"/>
                  </a:cubicBezTo>
                  <a:cubicBezTo>
                    <a:pt x="78" y="4623"/>
                    <a:pt x="1" y="4755"/>
                    <a:pt x="56" y="4899"/>
                  </a:cubicBezTo>
                  <a:cubicBezTo>
                    <a:pt x="1391" y="7813"/>
                    <a:pt x="2374" y="10848"/>
                    <a:pt x="2959" y="13994"/>
                  </a:cubicBezTo>
                  <a:cubicBezTo>
                    <a:pt x="3124" y="14888"/>
                    <a:pt x="3213" y="15782"/>
                    <a:pt x="3400" y="16665"/>
                  </a:cubicBezTo>
                  <a:cubicBezTo>
                    <a:pt x="3415" y="16743"/>
                    <a:pt x="3478" y="16778"/>
                    <a:pt x="3543" y="16778"/>
                  </a:cubicBezTo>
                  <a:cubicBezTo>
                    <a:pt x="3624" y="16778"/>
                    <a:pt x="3709" y="16724"/>
                    <a:pt x="3709" y="16632"/>
                  </a:cubicBezTo>
                  <a:cubicBezTo>
                    <a:pt x="3687" y="15826"/>
                    <a:pt x="3544" y="15020"/>
                    <a:pt x="3400" y="14226"/>
                  </a:cubicBezTo>
                  <a:cubicBezTo>
                    <a:pt x="3257" y="13431"/>
                    <a:pt x="3091" y="12636"/>
                    <a:pt x="2893" y="11841"/>
                  </a:cubicBezTo>
                  <a:cubicBezTo>
                    <a:pt x="2517" y="10274"/>
                    <a:pt x="2032" y="8729"/>
                    <a:pt x="1458" y="7228"/>
                  </a:cubicBezTo>
                  <a:cubicBezTo>
                    <a:pt x="1171" y="6466"/>
                    <a:pt x="862" y="5705"/>
                    <a:pt x="519" y="4965"/>
                  </a:cubicBezTo>
                  <a:cubicBezTo>
                    <a:pt x="1171" y="4888"/>
                    <a:pt x="1811" y="4789"/>
                    <a:pt x="2462" y="4711"/>
                  </a:cubicBezTo>
                  <a:cubicBezTo>
                    <a:pt x="2628" y="4689"/>
                    <a:pt x="2650" y="4479"/>
                    <a:pt x="2495" y="4424"/>
                  </a:cubicBezTo>
                  <a:cubicBezTo>
                    <a:pt x="2109" y="4270"/>
                    <a:pt x="1734" y="4049"/>
                    <a:pt x="1369" y="3839"/>
                  </a:cubicBezTo>
                  <a:cubicBezTo>
                    <a:pt x="1049" y="3663"/>
                    <a:pt x="740" y="3475"/>
                    <a:pt x="431" y="3276"/>
                  </a:cubicBezTo>
                  <a:cubicBezTo>
                    <a:pt x="917" y="2272"/>
                    <a:pt x="1237" y="1201"/>
                    <a:pt x="1458" y="109"/>
                  </a:cubicBezTo>
                  <a:cubicBezTo>
                    <a:pt x="1471" y="43"/>
                    <a:pt x="1417" y="1"/>
                    <a:pt x="13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6932450" y="2602825"/>
              <a:ext cx="66425" cy="330775"/>
            </a:xfrm>
            <a:custGeom>
              <a:rect b="b" l="l" r="r" t="t"/>
              <a:pathLst>
                <a:path extrusionOk="0" h="13231" w="2657">
                  <a:moveTo>
                    <a:pt x="36" y="1"/>
                  </a:moveTo>
                  <a:cubicBezTo>
                    <a:pt x="20" y="1"/>
                    <a:pt x="0" y="16"/>
                    <a:pt x="8" y="32"/>
                  </a:cubicBezTo>
                  <a:cubicBezTo>
                    <a:pt x="262" y="926"/>
                    <a:pt x="781" y="1743"/>
                    <a:pt x="1211" y="2560"/>
                  </a:cubicBezTo>
                  <a:cubicBezTo>
                    <a:pt x="1664" y="3398"/>
                    <a:pt x="2105" y="4259"/>
                    <a:pt x="2249" y="5209"/>
                  </a:cubicBezTo>
                  <a:cubicBezTo>
                    <a:pt x="2315" y="5672"/>
                    <a:pt x="2304" y="6147"/>
                    <a:pt x="2193" y="6599"/>
                  </a:cubicBezTo>
                  <a:cubicBezTo>
                    <a:pt x="2083" y="7019"/>
                    <a:pt x="1873" y="7405"/>
                    <a:pt x="1642" y="7769"/>
                  </a:cubicBezTo>
                  <a:cubicBezTo>
                    <a:pt x="1399" y="8156"/>
                    <a:pt x="1134" y="8520"/>
                    <a:pt x="924" y="8917"/>
                  </a:cubicBezTo>
                  <a:cubicBezTo>
                    <a:pt x="703" y="9315"/>
                    <a:pt x="538" y="9734"/>
                    <a:pt x="405" y="10164"/>
                  </a:cubicBezTo>
                  <a:cubicBezTo>
                    <a:pt x="129" y="11125"/>
                    <a:pt x="52" y="12195"/>
                    <a:pt x="328" y="13167"/>
                  </a:cubicBezTo>
                  <a:cubicBezTo>
                    <a:pt x="338" y="13210"/>
                    <a:pt x="374" y="13230"/>
                    <a:pt x="412" y="13230"/>
                  </a:cubicBezTo>
                  <a:cubicBezTo>
                    <a:pt x="461" y="13230"/>
                    <a:pt x="511" y="13196"/>
                    <a:pt x="505" y="13134"/>
                  </a:cubicBezTo>
                  <a:cubicBezTo>
                    <a:pt x="449" y="12217"/>
                    <a:pt x="460" y="11290"/>
                    <a:pt x="703" y="10385"/>
                  </a:cubicBezTo>
                  <a:cubicBezTo>
                    <a:pt x="825" y="9933"/>
                    <a:pt x="990" y="9491"/>
                    <a:pt x="1200" y="9072"/>
                  </a:cubicBezTo>
                  <a:cubicBezTo>
                    <a:pt x="1410" y="8674"/>
                    <a:pt x="1664" y="8299"/>
                    <a:pt x="1906" y="7913"/>
                  </a:cubicBezTo>
                  <a:cubicBezTo>
                    <a:pt x="2138" y="7538"/>
                    <a:pt x="2348" y="7151"/>
                    <a:pt x="2480" y="6732"/>
                  </a:cubicBezTo>
                  <a:cubicBezTo>
                    <a:pt x="2624" y="6290"/>
                    <a:pt x="2657" y="5827"/>
                    <a:pt x="2613" y="5374"/>
                  </a:cubicBezTo>
                  <a:cubicBezTo>
                    <a:pt x="2525" y="4447"/>
                    <a:pt x="2138" y="3564"/>
                    <a:pt x="1653" y="2780"/>
                  </a:cubicBezTo>
                  <a:cubicBezTo>
                    <a:pt x="1366" y="2328"/>
                    <a:pt x="1068" y="1875"/>
                    <a:pt x="792" y="1423"/>
                  </a:cubicBezTo>
                  <a:cubicBezTo>
                    <a:pt x="505" y="970"/>
                    <a:pt x="273" y="496"/>
                    <a:pt x="52" y="10"/>
                  </a:cubicBezTo>
                  <a:cubicBezTo>
                    <a:pt x="49" y="3"/>
                    <a:pt x="43" y="1"/>
                    <a:pt x="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a:off x="6756025" y="2546500"/>
              <a:ext cx="163950" cy="454200"/>
            </a:xfrm>
            <a:custGeom>
              <a:rect b="b" l="l" r="r" t="t"/>
              <a:pathLst>
                <a:path extrusionOk="0" h="18168" w="6558">
                  <a:moveTo>
                    <a:pt x="4250" y="0"/>
                  </a:moveTo>
                  <a:lnTo>
                    <a:pt x="100" y="508"/>
                  </a:lnTo>
                  <a:cubicBezTo>
                    <a:pt x="100" y="508"/>
                    <a:pt x="1" y="4371"/>
                    <a:pt x="266" y="7219"/>
                  </a:cubicBezTo>
                  <a:cubicBezTo>
                    <a:pt x="531" y="10100"/>
                    <a:pt x="1623" y="14404"/>
                    <a:pt x="1910" y="18168"/>
                  </a:cubicBezTo>
                  <a:lnTo>
                    <a:pt x="5089" y="18168"/>
                  </a:lnTo>
                  <a:cubicBezTo>
                    <a:pt x="4615" y="10398"/>
                    <a:pt x="6557" y="9051"/>
                    <a:pt x="5774" y="6281"/>
                  </a:cubicBezTo>
                  <a:cubicBezTo>
                    <a:pt x="4615" y="2142"/>
                    <a:pt x="4250" y="0"/>
                    <a:pt x="42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0"/>
            <p:cNvSpPr/>
            <p:nvPr/>
          </p:nvSpPr>
          <p:spPr>
            <a:xfrm>
              <a:off x="6775625" y="2789600"/>
              <a:ext cx="122275" cy="32300"/>
            </a:xfrm>
            <a:custGeom>
              <a:rect b="b" l="l" r="r" t="t"/>
              <a:pathLst>
                <a:path extrusionOk="0" h="1292" w="4891">
                  <a:moveTo>
                    <a:pt x="4890" y="0"/>
                  </a:moveTo>
                  <a:cubicBezTo>
                    <a:pt x="3279" y="398"/>
                    <a:pt x="1645" y="718"/>
                    <a:pt x="1" y="950"/>
                  </a:cubicBezTo>
                  <a:cubicBezTo>
                    <a:pt x="12" y="1060"/>
                    <a:pt x="34" y="1181"/>
                    <a:pt x="56" y="1292"/>
                  </a:cubicBezTo>
                  <a:cubicBezTo>
                    <a:pt x="398" y="1248"/>
                    <a:pt x="740" y="1181"/>
                    <a:pt x="1082" y="1126"/>
                  </a:cubicBezTo>
                  <a:cubicBezTo>
                    <a:pt x="2341" y="894"/>
                    <a:pt x="3588" y="596"/>
                    <a:pt x="4835" y="276"/>
                  </a:cubicBezTo>
                  <a:cubicBezTo>
                    <a:pt x="4857" y="188"/>
                    <a:pt x="4868" y="89"/>
                    <a:pt x="48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6745000" y="2411000"/>
              <a:ext cx="121700" cy="194050"/>
            </a:xfrm>
            <a:custGeom>
              <a:rect b="b" l="l" r="r" t="t"/>
              <a:pathLst>
                <a:path extrusionOk="0" h="7762" w="4868">
                  <a:moveTo>
                    <a:pt x="0" y="1"/>
                  </a:moveTo>
                  <a:lnTo>
                    <a:pt x="530" y="5873"/>
                  </a:lnTo>
                  <a:cubicBezTo>
                    <a:pt x="627" y="6948"/>
                    <a:pt x="1531" y="7762"/>
                    <a:pt x="2609" y="7762"/>
                  </a:cubicBezTo>
                  <a:cubicBezTo>
                    <a:pt x="2637" y="7762"/>
                    <a:pt x="2665" y="7761"/>
                    <a:pt x="2694" y="7760"/>
                  </a:cubicBezTo>
                  <a:cubicBezTo>
                    <a:pt x="3786" y="7716"/>
                    <a:pt x="4658" y="6822"/>
                    <a:pt x="4680" y="5729"/>
                  </a:cubicBezTo>
                  <a:lnTo>
                    <a:pt x="4702" y="4725"/>
                  </a:lnTo>
                  <a:lnTo>
                    <a:pt x="4791" y="2826"/>
                  </a:lnTo>
                  <a:lnTo>
                    <a:pt x="4868" y="1171"/>
                  </a:lnTo>
                  <a:lnTo>
                    <a:pt x="0"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6768450" y="2465300"/>
              <a:ext cx="97150" cy="64500"/>
            </a:xfrm>
            <a:custGeom>
              <a:rect b="b" l="l" r="r" t="t"/>
              <a:pathLst>
                <a:path extrusionOk="0" h="2580" w="3886">
                  <a:moveTo>
                    <a:pt x="778" y="0"/>
                  </a:moveTo>
                  <a:cubicBezTo>
                    <a:pt x="463" y="0"/>
                    <a:pt x="190" y="20"/>
                    <a:pt x="1" y="69"/>
                  </a:cubicBezTo>
                  <a:cubicBezTo>
                    <a:pt x="449" y="1334"/>
                    <a:pt x="1388" y="2579"/>
                    <a:pt x="3277" y="2579"/>
                  </a:cubicBezTo>
                  <a:cubicBezTo>
                    <a:pt x="3433" y="2579"/>
                    <a:pt x="3595" y="2571"/>
                    <a:pt x="3764" y="2553"/>
                  </a:cubicBezTo>
                  <a:lnTo>
                    <a:pt x="3886" y="301"/>
                  </a:lnTo>
                  <a:cubicBezTo>
                    <a:pt x="3886" y="301"/>
                    <a:pt x="2010" y="0"/>
                    <a:pt x="778"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6672975" y="2270425"/>
              <a:ext cx="235400" cy="170675"/>
            </a:xfrm>
            <a:custGeom>
              <a:rect b="b" l="l" r="r" t="t"/>
              <a:pathLst>
                <a:path extrusionOk="0" h="6827" w="9416">
                  <a:moveTo>
                    <a:pt x="6211" y="1"/>
                  </a:moveTo>
                  <a:cubicBezTo>
                    <a:pt x="5373" y="1"/>
                    <a:pt x="4488" y="293"/>
                    <a:pt x="3709" y="900"/>
                  </a:cubicBezTo>
                  <a:cubicBezTo>
                    <a:pt x="1998" y="1308"/>
                    <a:pt x="1" y="3880"/>
                    <a:pt x="2087" y="6827"/>
                  </a:cubicBezTo>
                  <a:lnTo>
                    <a:pt x="9416" y="3383"/>
                  </a:lnTo>
                  <a:cubicBezTo>
                    <a:pt x="9394" y="1191"/>
                    <a:pt x="7900" y="1"/>
                    <a:pt x="6211" y="1"/>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6711600" y="2286400"/>
              <a:ext cx="215825" cy="221875"/>
            </a:xfrm>
            <a:custGeom>
              <a:rect b="b" l="l" r="r" t="t"/>
              <a:pathLst>
                <a:path extrusionOk="0" h="8875" w="8633">
                  <a:moveTo>
                    <a:pt x="4891" y="0"/>
                  </a:moveTo>
                  <a:cubicBezTo>
                    <a:pt x="3462" y="0"/>
                    <a:pt x="1840" y="797"/>
                    <a:pt x="1116" y="1784"/>
                  </a:cubicBezTo>
                  <a:cubicBezTo>
                    <a:pt x="1" y="3296"/>
                    <a:pt x="255" y="5184"/>
                    <a:pt x="1237" y="6629"/>
                  </a:cubicBezTo>
                  <a:cubicBezTo>
                    <a:pt x="1690" y="7292"/>
                    <a:pt x="2297" y="7866"/>
                    <a:pt x="3003" y="8252"/>
                  </a:cubicBezTo>
                  <a:cubicBezTo>
                    <a:pt x="3683" y="8638"/>
                    <a:pt x="4482" y="8874"/>
                    <a:pt x="5258" y="8874"/>
                  </a:cubicBezTo>
                  <a:cubicBezTo>
                    <a:pt x="5881" y="8874"/>
                    <a:pt x="6489" y="8722"/>
                    <a:pt x="7010" y="8373"/>
                  </a:cubicBezTo>
                  <a:cubicBezTo>
                    <a:pt x="7860" y="7810"/>
                    <a:pt x="8345" y="6795"/>
                    <a:pt x="8456" y="5791"/>
                  </a:cubicBezTo>
                  <a:cubicBezTo>
                    <a:pt x="8632" y="4069"/>
                    <a:pt x="7981" y="1762"/>
                    <a:pt x="6645" y="592"/>
                  </a:cubicBezTo>
                  <a:cubicBezTo>
                    <a:pt x="6226" y="228"/>
                    <a:pt x="5685" y="40"/>
                    <a:pt x="5111" y="7"/>
                  </a:cubicBezTo>
                  <a:cubicBezTo>
                    <a:pt x="5039" y="3"/>
                    <a:pt x="4965" y="0"/>
                    <a:pt x="4891" y="0"/>
                  </a:cubicBez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6784175" y="2279400"/>
              <a:ext cx="123100" cy="62925"/>
            </a:xfrm>
            <a:custGeom>
              <a:rect b="b" l="l" r="r" t="t"/>
              <a:pathLst>
                <a:path extrusionOk="0" h="2517" w="4924">
                  <a:moveTo>
                    <a:pt x="2070" y="1"/>
                  </a:moveTo>
                  <a:cubicBezTo>
                    <a:pt x="1267" y="1"/>
                    <a:pt x="492" y="320"/>
                    <a:pt x="1" y="728"/>
                  </a:cubicBezTo>
                  <a:cubicBezTo>
                    <a:pt x="250" y="692"/>
                    <a:pt x="506" y="674"/>
                    <a:pt x="767" y="674"/>
                  </a:cubicBezTo>
                  <a:cubicBezTo>
                    <a:pt x="2253" y="674"/>
                    <a:pt x="3872" y="1268"/>
                    <a:pt x="4924" y="2516"/>
                  </a:cubicBezTo>
                  <a:cubicBezTo>
                    <a:pt x="4382" y="628"/>
                    <a:pt x="3198" y="1"/>
                    <a:pt x="2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6654775" y="2289050"/>
              <a:ext cx="164200" cy="155925"/>
            </a:xfrm>
            <a:custGeom>
              <a:rect b="b" l="l" r="r" t="t"/>
              <a:pathLst>
                <a:path extrusionOk="0" h="6237" w="6568">
                  <a:moveTo>
                    <a:pt x="5729" y="0"/>
                  </a:moveTo>
                  <a:cubicBezTo>
                    <a:pt x="2329" y="795"/>
                    <a:pt x="0" y="4691"/>
                    <a:pt x="3477" y="6236"/>
                  </a:cubicBezTo>
                  <a:cubicBezTo>
                    <a:pt x="4647" y="5685"/>
                    <a:pt x="6568" y="2671"/>
                    <a:pt x="5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6879650" y="2371350"/>
              <a:ext cx="17150" cy="19050"/>
            </a:xfrm>
            <a:custGeom>
              <a:rect b="b" l="l" r="r" t="t"/>
              <a:pathLst>
                <a:path extrusionOk="0" h="762" w="686">
                  <a:moveTo>
                    <a:pt x="287" y="0"/>
                  </a:moveTo>
                  <a:cubicBezTo>
                    <a:pt x="257" y="0"/>
                    <a:pt x="228" y="6"/>
                    <a:pt x="199" y="20"/>
                  </a:cubicBezTo>
                  <a:cubicBezTo>
                    <a:pt x="56" y="86"/>
                    <a:pt x="1" y="306"/>
                    <a:pt x="89" y="505"/>
                  </a:cubicBezTo>
                  <a:cubicBezTo>
                    <a:pt x="149" y="660"/>
                    <a:pt x="277" y="762"/>
                    <a:pt x="399" y="762"/>
                  </a:cubicBezTo>
                  <a:cubicBezTo>
                    <a:pt x="433" y="762"/>
                    <a:pt x="466" y="754"/>
                    <a:pt x="497" y="737"/>
                  </a:cubicBezTo>
                  <a:cubicBezTo>
                    <a:pt x="641" y="671"/>
                    <a:pt x="685" y="461"/>
                    <a:pt x="608" y="262"/>
                  </a:cubicBezTo>
                  <a:cubicBezTo>
                    <a:pt x="537" y="103"/>
                    <a:pt x="409"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6824475" y="2392275"/>
              <a:ext cx="16850" cy="18975"/>
            </a:xfrm>
            <a:custGeom>
              <a:rect b="b" l="l" r="r" t="t"/>
              <a:pathLst>
                <a:path extrusionOk="0" h="759" w="674">
                  <a:moveTo>
                    <a:pt x="281" y="1"/>
                  </a:moveTo>
                  <a:cubicBezTo>
                    <a:pt x="249" y="1"/>
                    <a:pt x="218" y="8"/>
                    <a:pt x="188" y="21"/>
                  </a:cubicBezTo>
                  <a:cubicBezTo>
                    <a:pt x="44" y="88"/>
                    <a:pt x="0" y="297"/>
                    <a:pt x="78" y="496"/>
                  </a:cubicBezTo>
                  <a:cubicBezTo>
                    <a:pt x="148" y="655"/>
                    <a:pt x="276" y="758"/>
                    <a:pt x="398" y="758"/>
                  </a:cubicBezTo>
                  <a:cubicBezTo>
                    <a:pt x="428" y="758"/>
                    <a:pt x="458" y="752"/>
                    <a:pt x="486" y="739"/>
                  </a:cubicBezTo>
                  <a:cubicBezTo>
                    <a:pt x="629" y="673"/>
                    <a:pt x="674" y="452"/>
                    <a:pt x="596" y="253"/>
                  </a:cubicBezTo>
                  <a:cubicBezTo>
                    <a:pt x="526" y="96"/>
                    <a:pt x="401"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6851200" y="2371650"/>
              <a:ext cx="32900" cy="57325"/>
            </a:xfrm>
            <a:custGeom>
              <a:rect b="b" l="l" r="r" t="t"/>
              <a:pathLst>
                <a:path extrusionOk="0" h="2293" w="1316">
                  <a:moveTo>
                    <a:pt x="56" y="0"/>
                  </a:moveTo>
                  <a:cubicBezTo>
                    <a:pt x="27" y="0"/>
                    <a:pt x="1" y="31"/>
                    <a:pt x="24" y="63"/>
                  </a:cubicBezTo>
                  <a:cubicBezTo>
                    <a:pt x="267" y="438"/>
                    <a:pt x="510" y="802"/>
                    <a:pt x="775" y="1155"/>
                  </a:cubicBezTo>
                  <a:cubicBezTo>
                    <a:pt x="907" y="1332"/>
                    <a:pt x="1061" y="1520"/>
                    <a:pt x="1117" y="1729"/>
                  </a:cubicBezTo>
                  <a:cubicBezTo>
                    <a:pt x="1161" y="1906"/>
                    <a:pt x="1073" y="2072"/>
                    <a:pt x="962" y="2204"/>
                  </a:cubicBezTo>
                  <a:cubicBezTo>
                    <a:pt x="940" y="2237"/>
                    <a:pt x="962" y="2292"/>
                    <a:pt x="1006" y="2292"/>
                  </a:cubicBezTo>
                  <a:cubicBezTo>
                    <a:pt x="1172" y="2281"/>
                    <a:pt x="1293" y="2105"/>
                    <a:pt x="1293" y="1950"/>
                  </a:cubicBezTo>
                  <a:cubicBezTo>
                    <a:pt x="1315" y="1718"/>
                    <a:pt x="1194" y="1509"/>
                    <a:pt x="1073" y="1332"/>
                  </a:cubicBezTo>
                  <a:cubicBezTo>
                    <a:pt x="763" y="879"/>
                    <a:pt x="432" y="449"/>
                    <a:pt x="90" y="19"/>
                  </a:cubicBezTo>
                  <a:cubicBezTo>
                    <a:pt x="80" y="6"/>
                    <a:pt x="68"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6687600" y="2425750"/>
              <a:ext cx="90800" cy="80825"/>
            </a:xfrm>
            <a:custGeom>
              <a:rect b="b" l="l" r="r" t="t"/>
              <a:pathLst>
                <a:path extrusionOk="0" h="3233" w="3632">
                  <a:moveTo>
                    <a:pt x="1233" y="0"/>
                  </a:moveTo>
                  <a:cubicBezTo>
                    <a:pt x="814" y="0"/>
                    <a:pt x="396" y="181"/>
                    <a:pt x="199" y="537"/>
                  </a:cubicBezTo>
                  <a:cubicBezTo>
                    <a:pt x="1" y="890"/>
                    <a:pt x="45" y="1331"/>
                    <a:pt x="177" y="1707"/>
                  </a:cubicBezTo>
                  <a:cubicBezTo>
                    <a:pt x="354" y="2192"/>
                    <a:pt x="663" y="2645"/>
                    <a:pt x="1104" y="2932"/>
                  </a:cubicBezTo>
                  <a:cubicBezTo>
                    <a:pt x="1394" y="3125"/>
                    <a:pt x="1743" y="3233"/>
                    <a:pt x="2091" y="3233"/>
                  </a:cubicBezTo>
                  <a:cubicBezTo>
                    <a:pt x="2261" y="3233"/>
                    <a:pt x="2431" y="3207"/>
                    <a:pt x="2594" y="3153"/>
                  </a:cubicBezTo>
                  <a:cubicBezTo>
                    <a:pt x="3080" y="2987"/>
                    <a:pt x="3489" y="2534"/>
                    <a:pt x="3533" y="2027"/>
                  </a:cubicBezTo>
                  <a:cubicBezTo>
                    <a:pt x="3632" y="1033"/>
                    <a:pt x="2319" y="139"/>
                    <a:pt x="1458" y="18"/>
                  </a:cubicBezTo>
                  <a:cubicBezTo>
                    <a:pt x="1383" y="6"/>
                    <a:pt x="1308" y="0"/>
                    <a:pt x="1233" y="0"/>
                  </a:cubicBez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6709400" y="2459050"/>
              <a:ext cx="42250" cy="18075"/>
            </a:xfrm>
            <a:custGeom>
              <a:rect b="b" l="l" r="r" t="t"/>
              <a:pathLst>
                <a:path extrusionOk="0" h="723" w="1690">
                  <a:moveTo>
                    <a:pt x="635" y="1"/>
                  </a:moveTo>
                  <a:cubicBezTo>
                    <a:pt x="454" y="1"/>
                    <a:pt x="268" y="26"/>
                    <a:pt x="78" y="66"/>
                  </a:cubicBezTo>
                  <a:cubicBezTo>
                    <a:pt x="1" y="88"/>
                    <a:pt x="12" y="220"/>
                    <a:pt x="89" y="220"/>
                  </a:cubicBezTo>
                  <a:cubicBezTo>
                    <a:pt x="121" y="217"/>
                    <a:pt x="153" y="215"/>
                    <a:pt x="185" y="215"/>
                  </a:cubicBezTo>
                  <a:cubicBezTo>
                    <a:pt x="599" y="215"/>
                    <a:pt x="1037" y="469"/>
                    <a:pt x="1314" y="684"/>
                  </a:cubicBezTo>
                  <a:cubicBezTo>
                    <a:pt x="1344" y="713"/>
                    <a:pt x="1393" y="723"/>
                    <a:pt x="1435" y="723"/>
                  </a:cubicBezTo>
                  <a:cubicBezTo>
                    <a:pt x="1456" y="723"/>
                    <a:pt x="1476" y="720"/>
                    <a:pt x="1491" y="717"/>
                  </a:cubicBezTo>
                  <a:cubicBezTo>
                    <a:pt x="1546" y="706"/>
                    <a:pt x="1601" y="662"/>
                    <a:pt x="1634" y="617"/>
                  </a:cubicBezTo>
                  <a:cubicBezTo>
                    <a:pt x="1689" y="496"/>
                    <a:pt x="1656" y="375"/>
                    <a:pt x="1557" y="308"/>
                  </a:cubicBezTo>
                  <a:cubicBezTo>
                    <a:pt x="1267" y="82"/>
                    <a:pt x="958" y="1"/>
                    <a:pt x="635"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6864950" y="2323125"/>
              <a:ext cx="36700" cy="18225"/>
            </a:xfrm>
            <a:custGeom>
              <a:rect b="b" l="l" r="r" t="t"/>
              <a:pathLst>
                <a:path extrusionOk="0" h="729" w="1468">
                  <a:moveTo>
                    <a:pt x="943" y="1"/>
                  </a:moveTo>
                  <a:cubicBezTo>
                    <a:pt x="589" y="1"/>
                    <a:pt x="74" y="246"/>
                    <a:pt x="26" y="503"/>
                  </a:cubicBezTo>
                  <a:cubicBezTo>
                    <a:pt x="0" y="661"/>
                    <a:pt x="165" y="729"/>
                    <a:pt x="384" y="729"/>
                  </a:cubicBezTo>
                  <a:cubicBezTo>
                    <a:pt x="820" y="729"/>
                    <a:pt x="1468" y="462"/>
                    <a:pt x="1240" y="116"/>
                  </a:cubicBezTo>
                  <a:cubicBezTo>
                    <a:pt x="1186" y="35"/>
                    <a:pt x="1076" y="1"/>
                    <a:pt x="9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6777450" y="2356400"/>
              <a:ext cx="40375" cy="24100"/>
            </a:xfrm>
            <a:custGeom>
              <a:rect b="b" l="l" r="r" t="t"/>
              <a:pathLst>
                <a:path extrusionOk="0" h="964" w="1615">
                  <a:moveTo>
                    <a:pt x="1084" y="0"/>
                  </a:moveTo>
                  <a:cubicBezTo>
                    <a:pt x="673" y="0"/>
                    <a:pt x="41" y="361"/>
                    <a:pt x="16" y="684"/>
                  </a:cubicBezTo>
                  <a:cubicBezTo>
                    <a:pt x="1" y="885"/>
                    <a:pt x="119" y="963"/>
                    <a:pt x="292" y="963"/>
                  </a:cubicBezTo>
                  <a:cubicBezTo>
                    <a:pt x="756" y="963"/>
                    <a:pt x="1615" y="399"/>
                    <a:pt x="1374" y="110"/>
                  </a:cubicBezTo>
                  <a:cubicBezTo>
                    <a:pt x="1312" y="33"/>
                    <a:pt x="120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6841725" y="2439850"/>
              <a:ext cx="31475" cy="10100"/>
            </a:xfrm>
            <a:custGeom>
              <a:rect b="b" l="l" r="r" t="t"/>
              <a:pathLst>
                <a:path extrusionOk="0" h="404" w="1259">
                  <a:moveTo>
                    <a:pt x="1192" y="1"/>
                  </a:moveTo>
                  <a:cubicBezTo>
                    <a:pt x="1187" y="1"/>
                    <a:pt x="1181" y="2"/>
                    <a:pt x="1176" y="6"/>
                  </a:cubicBezTo>
                  <a:cubicBezTo>
                    <a:pt x="1021" y="72"/>
                    <a:pt x="833" y="116"/>
                    <a:pt x="668" y="127"/>
                  </a:cubicBezTo>
                  <a:cubicBezTo>
                    <a:pt x="630" y="132"/>
                    <a:pt x="586" y="135"/>
                    <a:pt x="540" y="135"/>
                  </a:cubicBezTo>
                  <a:cubicBezTo>
                    <a:pt x="387" y="135"/>
                    <a:pt x="204" y="104"/>
                    <a:pt x="94" y="28"/>
                  </a:cubicBezTo>
                  <a:cubicBezTo>
                    <a:pt x="85" y="22"/>
                    <a:pt x="76" y="20"/>
                    <a:pt x="67" y="20"/>
                  </a:cubicBezTo>
                  <a:cubicBezTo>
                    <a:pt x="26" y="20"/>
                    <a:pt x="0" y="79"/>
                    <a:pt x="28" y="116"/>
                  </a:cubicBezTo>
                  <a:cubicBezTo>
                    <a:pt x="171" y="315"/>
                    <a:pt x="403" y="403"/>
                    <a:pt x="679" y="403"/>
                  </a:cubicBezTo>
                  <a:cubicBezTo>
                    <a:pt x="911" y="392"/>
                    <a:pt x="1109" y="271"/>
                    <a:pt x="1231" y="83"/>
                  </a:cubicBezTo>
                  <a:cubicBezTo>
                    <a:pt x="1259" y="46"/>
                    <a:pt x="1224"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6987550" y="2262550"/>
              <a:ext cx="75625" cy="43075"/>
            </a:xfrm>
            <a:custGeom>
              <a:rect b="b" l="l" r="r" t="t"/>
              <a:pathLst>
                <a:path extrusionOk="0" h="1723" w="3025">
                  <a:moveTo>
                    <a:pt x="2705" y="1"/>
                  </a:moveTo>
                  <a:lnTo>
                    <a:pt x="365" y="564"/>
                  </a:lnTo>
                  <a:cubicBezTo>
                    <a:pt x="166" y="608"/>
                    <a:pt x="34" y="784"/>
                    <a:pt x="22" y="994"/>
                  </a:cubicBezTo>
                  <a:cubicBezTo>
                    <a:pt x="0" y="1237"/>
                    <a:pt x="188" y="1447"/>
                    <a:pt x="431" y="1469"/>
                  </a:cubicBezTo>
                  <a:lnTo>
                    <a:pt x="3025" y="1723"/>
                  </a:lnTo>
                  <a:lnTo>
                    <a:pt x="2705" y="1"/>
                  </a:ln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7150900" y="2332925"/>
              <a:ext cx="102950" cy="128600"/>
            </a:xfrm>
            <a:custGeom>
              <a:rect b="b" l="l" r="r" t="t"/>
              <a:pathLst>
                <a:path extrusionOk="0" h="5144" w="4118">
                  <a:moveTo>
                    <a:pt x="1822" y="0"/>
                  </a:moveTo>
                  <a:lnTo>
                    <a:pt x="1" y="1005"/>
                  </a:lnTo>
                  <a:lnTo>
                    <a:pt x="1513" y="5144"/>
                  </a:lnTo>
                  <a:lnTo>
                    <a:pt x="4118" y="3179"/>
                  </a:lnTo>
                  <a:cubicBezTo>
                    <a:pt x="3422" y="2053"/>
                    <a:pt x="2870" y="1214"/>
                    <a:pt x="1822" y="0"/>
                  </a:cubicBez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7060675" y="2258425"/>
              <a:ext cx="135775" cy="102175"/>
            </a:xfrm>
            <a:custGeom>
              <a:rect b="b" l="l" r="r" t="t"/>
              <a:pathLst>
                <a:path extrusionOk="0" h="4087" w="5431">
                  <a:moveTo>
                    <a:pt x="2837" y="0"/>
                  </a:moveTo>
                  <a:lnTo>
                    <a:pt x="0" y="2042"/>
                  </a:lnTo>
                  <a:cubicBezTo>
                    <a:pt x="1476" y="3193"/>
                    <a:pt x="2671" y="4086"/>
                    <a:pt x="3707" y="4086"/>
                  </a:cubicBezTo>
                  <a:cubicBezTo>
                    <a:pt x="4331" y="4086"/>
                    <a:pt x="4896" y="3763"/>
                    <a:pt x="5431" y="2980"/>
                  </a:cubicBezTo>
                  <a:lnTo>
                    <a:pt x="2837" y="0"/>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6944225" y="2305325"/>
              <a:ext cx="45000" cy="135350"/>
            </a:xfrm>
            <a:custGeom>
              <a:rect b="b" l="l" r="r" t="t"/>
              <a:pathLst>
                <a:path extrusionOk="0" h="5414" w="1800">
                  <a:moveTo>
                    <a:pt x="850" y="0"/>
                  </a:moveTo>
                  <a:lnTo>
                    <a:pt x="486" y="1811"/>
                  </a:lnTo>
                  <a:lnTo>
                    <a:pt x="78" y="3775"/>
                  </a:lnTo>
                  <a:cubicBezTo>
                    <a:pt x="67" y="3853"/>
                    <a:pt x="89" y="3919"/>
                    <a:pt x="133" y="3974"/>
                  </a:cubicBezTo>
                  <a:lnTo>
                    <a:pt x="144" y="3985"/>
                  </a:lnTo>
                  <a:cubicBezTo>
                    <a:pt x="243" y="4084"/>
                    <a:pt x="221" y="4239"/>
                    <a:pt x="111" y="4305"/>
                  </a:cubicBezTo>
                  <a:cubicBezTo>
                    <a:pt x="56" y="4349"/>
                    <a:pt x="23" y="4393"/>
                    <a:pt x="12" y="4449"/>
                  </a:cubicBezTo>
                  <a:cubicBezTo>
                    <a:pt x="1" y="4504"/>
                    <a:pt x="12" y="4559"/>
                    <a:pt x="45" y="4614"/>
                  </a:cubicBezTo>
                  <a:cubicBezTo>
                    <a:pt x="133" y="4736"/>
                    <a:pt x="133" y="4890"/>
                    <a:pt x="67" y="5023"/>
                  </a:cubicBezTo>
                  <a:cubicBezTo>
                    <a:pt x="45" y="5067"/>
                    <a:pt x="34" y="5111"/>
                    <a:pt x="34" y="5155"/>
                  </a:cubicBezTo>
                  <a:cubicBezTo>
                    <a:pt x="34" y="5254"/>
                    <a:pt x="100" y="5354"/>
                    <a:pt x="188" y="5387"/>
                  </a:cubicBezTo>
                  <a:cubicBezTo>
                    <a:pt x="227" y="5405"/>
                    <a:pt x="267" y="5413"/>
                    <a:pt x="305" y="5413"/>
                  </a:cubicBezTo>
                  <a:cubicBezTo>
                    <a:pt x="429" y="5413"/>
                    <a:pt x="538" y="5326"/>
                    <a:pt x="563" y="5199"/>
                  </a:cubicBezTo>
                  <a:cubicBezTo>
                    <a:pt x="574" y="5177"/>
                    <a:pt x="574" y="5155"/>
                    <a:pt x="574" y="5133"/>
                  </a:cubicBezTo>
                  <a:cubicBezTo>
                    <a:pt x="563" y="4978"/>
                    <a:pt x="619" y="4835"/>
                    <a:pt x="740" y="4758"/>
                  </a:cubicBezTo>
                  <a:cubicBezTo>
                    <a:pt x="839" y="4691"/>
                    <a:pt x="872" y="4559"/>
                    <a:pt x="806" y="4460"/>
                  </a:cubicBezTo>
                  <a:cubicBezTo>
                    <a:pt x="729" y="4338"/>
                    <a:pt x="762" y="4195"/>
                    <a:pt x="884" y="4128"/>
                  </a:cubicBezTo>
                  <a:lnTo>
                    <a:pt x="906" y="4128"/>
                  </a:lnTo>
                  <a:cubicBezTo>
                    <a:pt x="972" y="4095"/>
                    <a:pt x="1016" y="4040"/>
                    <a:pt x="1027" y="3974"/>
                  </a:cubicBezTo>
                  <a:lnTo>
                    <a:pt x="1237" y="2970"/>
                  </a:lnTo>
                  <a:lnTo>
                    <a:pt x="1800" y="188"/>
                  </a:lnTo>
                  <a:lnTo>
                    <a:pt x="8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6948375" y="2361075"/>
              <a:ext cx="22650" cy="75950"/>
            </a:xfrm>
            <a:custGeom>
              <a:rect b="b" l="l" r="r" t="t"/>
              <a:pathLst>
                <a:path extrusionOk="0" h="3038" w="906">
                  <a:moveTo>
                    <a:pt x="386" y="0"/>
                  </a:moveTo>
                  <a:lnTo>
                    <a:pt x="66" y="1578"/>
                  </a:lnTo>
                  <a:cubicBezTo>
                    <a:pt x="66" y="1600"/>
                    <a:pt x="66" y="1612"/>
                    <a:pt x="77" y="1634"/>
                  </a:cubicBezTo>
                  <a:lnTo>
                    <a:pt x="88" y="1634"/>
                  </a:lnTo>
                  <a:lnTo>
                    <a:pt x="99" y="1656"/>
                  </a:lnTo>
                  <a:cubicBezTo>
                    <a:pt x="110" y="1667"/>
                    <a:pt x="122" y="1678"/>
                    <a:pt x="133" y="1700"/>
                  </a:cubicBezTo>
                  <a:cubicBezTo>
                    <a:pt x="243" y="1865"/>
                    <a:pt x="199" y="2097"/>
                    <a:pt x="22" y="2208"/>
                  </a:cubicBezTo>
                  <a:cubicBezTo>
                    <a:pt x="11" y="2219"/>
                    <a:pt x="0" y="2241"/>
                    <a:pt x="0" y="2252"/>
                  </a:cubicBezTo>
                  <a:cubicBezTo>
                    <a:pt x="0" y="2263"/>
                    <a:pt x="0" y="2285"/>
                    <a:pt x="11" y="2307"/>
                  </a:cubicBezTo>
                  <a:cubicBezTo>
                    <a:pt x="122" y="2472"/>
                    <a:pt x="133" y="2682"/>
                    <a:pt x="33" y="2870"/>
                  </a:cubicBezTo>
                  <a:cubicBezTo>
                    <a:pt x="22" y="2881"/>
                    <a:pt x="22" y="2903"/>
                    <a:pt x="22" y="2925"/>
                  </a:cubicBezTo>
                  <a:cubicBezTo>
                    <a:pt x="22" y="2947"/>
                    <a:pt x="22" y="2969"/>
                    <a:pt x="33" y="2980"/>
                  </a:cubicBezTo>
                  <a:cubicBezTo>
                    <a:pt x="44" y="3002"/>
                    <a:pt x="66" y="3013"/>
                    <a:pt x="88" y="3024"/>
                  </a:cubicBezTo>
                  <a:cubicBezTo>
                    <a:pt x="107" y="3034"/>
                    <a:pt x="124" y="3037"/>
                    <a:pt x="138" y="3037"/>
                  </a:cubicBezTo>
                  <a:cubicBezTo>
                    <a:pt x="159" y="3037"/>
                    <a:pt x="175" y="3031"/>
                    <a:pt x="188" y="3024"/>
                  </a:cubicBezTo>
                  <a:cubicBezTo>
                    <a:pt x="221" y="3013"/>
                    <a:pt x="243" y="2980"/>
                    <a:pt x="254" y="2947"/>
                  </a:cubicBezTo>
                  <a:cubicBezTo>
                    <a:pt x="254" y="2936"/>
                    <a:pt x="254" y="2925"/>
                    <a:pt x="254" y="2914"/>
                  </a:cubicBezTo>
                  <a:cubicBezTo>
                    <a:pt x="243" y="2704"/>
                    <a:pt x="331" y="2506"/>
                    <a:pt x="486" y="2395"/>
                  </a:cubicBezTo>
                  <a:cubicBezTo>
                    <a:pt x="519" y="2373"/>
                    <a:pt x="530" y="2340"/>
                    <a:pt x="519" y="2307"/>
                  </a:cubicBezTo>
                  <a:cubicBezTo>
                    <a:pt x="453" y="2208"/>
                    <a:pt x="442" y="2097"/>
                    <a:pt x="464" y="1987"/>
                  </a:cubicBezTo>
                  <a:cubicBezTo>
                    <a:pt x="497" y="1887"/>
                    <a:pt x="563" y="1810"/>
                    <a:pt x="662" y="1766"/>
                  </a:cubicBezTo>
                  <a:lnTo>
                    <a:pt x="684" y="1755"/>
                  </a:lnTo>
                  <a:cubicBezTo>
                    <a:pt x="706" y="1744"/>
                    <a:pt x="718" y="1733"/>
                    <a:pt x="718" y="1711"/>
                  </a:cubicBezTo>
                  <a:lnTo>
                    <a:pt x="905" y="773"/>
                  </a:lnTo>
                  <a:cubicBezTo>
                    <a:pt x="861" y="695"/>
                    <a:pt x="806" y="629"/>
                    <a:pt x="751" y="552"/>
                  </a:cubicBezTo>
                  <a:lnTo>
                    <a:pt x="662" y="419"/>
                  </a:lnTo>
                  <a:cubicBezTo>
                    <a:pt x="640" y="375"/>
                    <a:pt x="607" y="331"/>
                    <a:pt x="585" y="298"/>
                  </a:cubicBezTo>
                  <a:cubicBezTo>
                    <a:pt x="519" y="199"/>
                    <a:pt x="453" y="99"/>
                    <a:pt x="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a:off x="6942575" y="2287275"/>
              <a:ext cx="68725" cy="41625"/>
            </a:xfrm>
            <a:custGeom>
              <a:rect b="b" l="l" r="r" t="t"/>
              <a:pathLst>
                <a:path extrusionOk="0" h="1665" w="2749">
                  <a:moveTo>
                    <a:pt x="389" y="1"/>
                  </a:moveTo>
                  <a:cubicBezTo>
                    <a:pt x="296" y="1"/>
                    <a:pt x="218" y="63"/>
                    <a:pt x="199" y="160"/>
                  </a:cubicBezTo>
                  <a:lnTo>
                    <a:pt x="22" y="998"/>
                  </a:lnTo>
                  <a:cubicBezTo>
                    <a:pt x="0" y="1109"/>
                    <a:pt x="78" y="1208"/>
                    <a:pt x="177" y="1230"/>
                  </a:cubicBezTo>
                  <a:lnTo>
                    <a:pt x="2329" y="1661"/>
                  </a:lnTo>
                  <a:cubicBezTo>
                    <a:pt x="2342" y="1664"/>
                    <a:pt x="2355" y="1665"/>
                    <a:pt x="2368" y="1665"/>
                  </a:cubicBezTo>
                  <a:cubicBezTo>
                    <a:pt x="2456" y="1665"/>
                    <a:pt x="2542" y="1602"/>
                    <a:pt x="2561" y="1506"/>
                  </a:cubicBezTo>
                  <a:lnTo>
                    <a:pt x="2727" y="667"/>
                  </a:lnTo>
                  <a:cubicBezTo>
                    <a:pt x="2749" y="557"/>
                    <a:pt x="2682" y="458"/>
                    <a:pt x="2572" y="435"/>
                  </a:cubicBezTo>
                  <a:lnTo>
                    <a:pt x="431" y="5"/>
                  </a:lnTo>
                  <a:cubicBezTo>
                    <a:pt x="417" y="2"/>
                    <a:pt x="402" y="1"/>
                    <a:pt x="389"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6954150" y="2282925"/>
              <a:ext cx="51625" cy="21075"/>
            </a:xfrm>
            <a:custGeom>
              <a:rect b="b" l="l" r="r" t="t"/>
              <a:pathLst>
                <a:path extrusionOk="0" h="843" w="2065">
                  <a:moveTo>
                    <a:pt x="190" y="1"/>
                  </a:moveTo>
                  <a:cubicBezTo>
                    <a:pt x="131" y="1"/>
                    <a:pt x="76" y="42"/>
                    <a:pt x="56" y="102"/>
                  </a:cubicBezTo>
                  <a:lnTo>
                    <a:pt x="12" y="334"/>
                  </a:lnTo>
                  <a:cubicBezTo>
                    <a:pt x="1" y="411"/>
                    <a:pt x="45" y="477"/>
                    <a:pt x="111" y="488"/>
                  </a:cubicBezTo>
                  <a:lnTo>
                    <a:pt x="1855" y="841"/>
                  </a:lnTo>
                  <a:cubicBezTo>
                    <a:pt x="1862" y="842"/>
                    <a:pt x="1869" y="843"/>
                    <a:pt x="1875" y="843"/>
                  </a:cubicBezTo>
                  <a:cubicBezTo>
                    <a:pt x="1934" y="843"/>
                    <a:pt x="1990" y="800"/>
                    <a:pt x="2010" y="731"/>
                  </a:cubicBezTo>
                  <a:lnTo>
                    <a:pt x="2054" y="499"/>
                  </a:lnTo>
                  <a:cubicBezTo>
                    <a:pt x="2065" y="433"/>
                    <a:pt x="2021" y="367"/>
                    <a:pt x="1955" y="356"/>
                  </a:cubicBezTo>
                  <a:lnTo>
                    <a:pt x="211" y="2"/>
                  </a:lnTo>
                  <a:cubicBezTo>
                    <a:pt x="204" y="1"/>
                    <a:pt x="197" y="1"/>
                    <a:pt x="190"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6971825" y="2286525"/>
              <a:ext cx="33950" cy="17475"/>
            </a:xfrm>
            <a:custGeom>
              <a:rect b="b" l="l" r="r" t="t"/>
              <a:pathLst>
                <a:path extrusionOk="0" h="699" w="1358">
                  <a:moveTo>
                    <a:pt x="190" y="0"/>
                  </a:moveTo>
                  <a:cubicBezTo>
                    <a:pt x="131" y="0"/>
                    <a:pt x="76" y="42"/>
                    <a:pt x="67" y="101"/>
                  </a:cubicBezTo>
                  <a:lnTo>
                    <a:pt x="11" y="333"/>
                  </a:lnTo>
                  <a:cubicBezTo>
                    <a:pt x="0" y="410"/>
                    <a:pt x="44" y="477"/>
                    <a:pt x="122" y="488"/>
                  </a:cubicBezTo>
                  <a:lnTo>
                    <a:pt x="1148" y="697"/>
                  </a:lnTo>
                  <a:cubicBezTo>
                    <a:pt x="1155" y="698"/>
                    <a:pt x="1162" y="699"/>
                    <a:pt x="1168" y="699"/>
                  </a:cubicBezTo>
                  <a:cubicBezTo>
                    <a:pt x="1227" y="699"/>
                    <a:pt x="1283" y="656"/>
                    <a:pt x="1303" y="587"/>
                  </a:cubicBezTo>
                  <a:lnTo>
                    <a:pt x="1347" y="355"/>
                  </a:lnTo>
                  <a:cubicBezTo>
                    <a:pt x="1358" y="289"/>
                    <a:pt x="1314" y="223"/>
                    <a:pt x="1248" y="212"/>
                  </a:cubicBezTo>
                  <a:lnTo>
                    <a:pt x="210" y="2"/>
                  </a:lnTo>
                  <a:cubicBezTo>
                    <a:pt x="203" y="1"/>
                    <a:pt x="196" y="0"/>
                    <a:pt x="190" y="0"/>
                  </a:cubicBezTo>
                  <a:close/>
                </a:path>
              </a:pathLst>
            </a:custGeom>
            <a:solidFill>
              <a:srgbClr val="F27F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6945050" y="2287275"/>
              <a:ext cx="66250" cy="29775"/>
            </a:xfrm>
            <a:custGeom>
              <a:rect b="b" l="l" r="r" t="t"/>
              <a:pathLst>
                <a:path extrusionOk="0" h="1191" w="2650">
                  <a:moveTo>
                    <a:pt x="290" y="1"/>
                  </a:moveTo>
                  <a:cubicBezTo>
                    <a:pt x="197" y="1"/>
                    <a:pt x="119" y="63"/>
                    <a:pt x="100" y="160"/>
                  </a:cubicBezTo>
                  <a:lnTo>
                    <a:pt x="23" y="524"/>
                  </a:lnTo>
                  <a:cubicBezTo>
                    <a:pt x="1" y="634"/>
                    <a:pt x="67" y="734"/>
                    <a:pt x="177" y="756"/>
                  </a:cubicBezTo>
                  <a:lnTo>
                    <a:pt x="2319" y="1186"/>
                  </a:lnTo>
                  <a:cubicBezTo>
                    <a:pt x="2333" y="1189"/>
                    <a:pt x="2347" y="1190"/>
                    <a:pt x="2361" y="1190"/>
                  </a:cubicBezTo>
                  <a:cubicBezTo>
                    <a:pt x="2453" y="1190"/>
                    <a:pt x="2531" y="1128"/>
                    <a:pt x="2550" y="1032"/>
                  </a:cubicBezTo>
                  <a:lnTo>
                    <a:pt x="2628" y="667"/>
                  </a:lnTo>
                  <a:cubicBezTo>
                    <a:pt x="2650" y="557"/>
                    <a:pt x="2583" y="458"/>
                    <a:pt x="2473" y="435"/>
                  </a:cubicBezTo>
                  <a:lnTo>
                    <a:pt x="332" y="5"/>
                  </a:lnTo>
                  <a:cubicBezTo>
                    <a:pt x="318" y="2"/>
                    <a:pt x="303" y="1"/>
                    <a:pt x="290" y="1"/>
                  </a:cubicBezTo>
                  <a:close/>
                </a:path>
              </a:pathLst>
            </a:custGeom>
            <a:solidFill>
              <a:srgbClr val="F27F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6948650" y="2291475"/>
              <a:ext cx="9125" cy="23800"/>
            </a:xfrm>
            <a:custGeom>
              <a:rect b="b" l="l" r="r" t="t"/>
              <a:pathLst>
                <a:path extrusionOk="0" h="952" w="365">
                  <a:moveTo>
                    <a:pt x="255" y="0"/>
                  </a:moveTo>
                  <a:cubicBezTo>
                    <a:pt x="207" y="0"/>
                    <a:pt x="164" y="32"/>
                    <a:pt x="155" y="80"/>
                  </a:cubicBezTo>
                  <a:lnTo>
                    <a:pt x="11" y="830"/>
                  </a:lnTo>
                  <a:cubicBezTo>
                    <a:pt x="0" y="886"/>
                    <a:pt x="33" y="930"/>
                    <a:pt x="88" y="941"/>
                  </a:cubicBezTo>
                  <a:cubicBezTo>
                    <a:pt x="99" y="952"/>
                    <a:pt x="111" y="952"/>
                    <a:pt x="122" y="952"/>
                  </a:cubicBezTo>
                  <a:cubicBezTo>
                    <a:pt x="166" y="941"/>
                    <a:pt x="199" y="908"/>
                    <a:pt x="210" y="864"/>
                  </a:cubicBezTo>
                  <a:lnTo>
                    <a:pt x="353" y="124"/>
                  </a:lnTo>
                  <a:cubicBezTo>
                    <a:pt x="364" y="69"/>
                    <a:pt x="331" y="14"/>
                    <a:pt x="276" y="3"/>
                  </a:cubicBezTo>
                  <a:cubicBezTo>
                    <a:pt x="269" y="1"/>
                    <a:pt x="262" y="0"/>
                    <a:pt x="25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6956650" y="2293125"/>
              <a:ext cx="9125" cy="23525"/>
            </a:xfrm>
            <a:custGeom>
              <a:rect b="b" l="l" r="r" t="t"/>
              <a:pathLst>
                <a:path extrusionOk="0" h="941" w="365">
                  <a:moveTo>
                    <a:pt x="255" y="1"/>
                  </a:moveTo>
                  <a:cubicBezTo>
                    <a:pt x="207" y="1"/>
                    <a:pt x="164" y="32"/>
                    <a:pt x="155" y="80"/>
                  </a:cubicBezTo>
                  <a:lnTo>
                    <a:pt x="11" y="820"/>
                  </a:lnTo>
                  <a:cubicBezTo>
                    <a:pt x="0" y="875"/>
                    <a:pt x="33" y="930"/>
                    <a:pt x="89" y="941"/>
                  </a:cubicBezTo>
                  <a:lnTo>
                    <a:pt x="122" y="941"/>
                  </a:lnTo>
                  <a:cubicBezTo>
                    <a:pt x="166" y="941"/>
                    <a:pt x="199" y="908"/>
                    <a:pt x="199" y="864"/>
                  </a:cubicBezTo>
                  <a:lnTo>
                    <a:pt x="353" y="124"/>
                  </a:lnTo>
                  <a:cubicBezTo>
                    <a:pt x="364" y="69"/>
                    <a:pt x="331" y="14"/>
                    <a:pt x="276" y="3"/>
                  </a:cubicBezTo>
                  <a:cubicBezTo>
                    <a:pt x="269" y="1"/>
                    <a:pt x="262" y="1"/>
                    <a:pt x="255"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6964375" y="2294775"/>
              <a:ext cx="9400" cy="23550"/>
            </a:xfrm>
            <a:custGeom>
              <a:rect b="b" l="l" r="r" t="t"/>
              <a:pathLst>
                <a:path extrusionOk="0" h="942" w="376">
                  <a:moveTo>
                    <a:pt x="259" y="1"/>
                  </a:moveTo>
                  <a:cubicBezTo>
                    <a:pt x="219" y="1"/>
                    <a:pt x="175" y="32"/>
                    <a:pt x="166" y="80"/>
                  </a:cubicBezTo>
                  <a:lnTo>
                    <a:pt x="11" y="820"/>
                  </a:lnTo>
                  <a:cubicBezTo>
                    <a:pt x="0" y="875"/>
                    <a:pt x="33" y="930"/>
                    <a:pt x="89" y="941"/>
                  </a:cubicBezTo>
                  <a:lnTo>
                    <a:pt x="133" y="941"/>
                  </a:lnTo>
                  <a:cubicBezTo>
                    <a:pt x="166" y="941"/>
                    <a:pt x="199" y="908"/>
                    <a:pt x="210" y="864"/>
                  </a:cubicBezTo>
                  <a:lnTo>
                    <a:pt x="353" y="124"/>
                  </a:lnTo>
                  <a:cubicBezTo>
                    <a:pt x="376" y="58"/>
                    <a:pt x="331" y="14"/>
                    <a:pt x="276" y="3"/>
                  </a:cubicBezTo>
                  <a:cubicBezTo>
                    <a:pt x="271" y="2"/>
                    <a:pt x="265" y="1"/>
                    <a:pt x="259"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6972375" y="2296450"/>
              <a:ext cx="9125" cy="23525"/>
            </a:xfrm>
            <a:custGeom>
              <a:rect b="b" l="l" r="r" t="t"/>
              <a:pathLst>
                <a:path extrusionOk="0" h="941" w="365">
                  <a:moveTo>
                    <a:pt x="255" y="0"/>
                  </a:moveTo>
                  <a:cubicBezTo>
                    <a:pt x="208" y="0"/>
                    <a:pt x="164" y="31"/>
                    <a:pt x="155" y="80"/>
                  </a:cubicBezTo>
                  <a:lnTo>
                    <a:pt x="11" y="819"/>
                  </a:lnTo>
                  <a:cubicBezTo>
                    <a:pt x="0" y="874"/>
                    <a:pt x="33" y="929"/>
                    <a:pt x="89" y="940"/>
                  </a:cubicBezTo>
                  <a:lnTo>
                    <a:pt x="122" y="940"/>
                  </a:lnTo>
                  <a:cubicBezTo>
                    <a:pt x="166" y="929"/>
                    <a:pt x="199" y="896"/>
                    <a:pt x="210" y="863"/>
                  </a:cubicBezTo>
                  <a:lnTo>
                    <a:pt x="354" y="113"/>
                  </a:lnTo>
                  <a:cubicBezTo>
                    <a:pt x="365" y="57"/>
                    <a:pt x="331" y="13"/>
                    <a:pt x="276" y="2"/>
                  </a:cubicBezTo>
                  <a:cubicBezTo>
                    <a:pt x="269" y="1"/>
                    <a:pt x="262" y="0"/>
                    <a:pt x="255" y="0"/>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6980375" y="2297825"/>
              <a:ext cx="9125" cy="23800"/>
            </a:xfrm>
            <a:custGeom>
              <a:rect b="b" l="l" r="r" t="t"/>
              <a:pathLst>
                <a:path extrusionOk="0" h="952" w="365">
                  <a:moveTo>
                    <a:pt x="259" y="1"/>
                  </a:moveTo>
                  <a:cubicBezTo>
                    <a:pt x="210" y="1"/>
                    <a:pt x="165" y="41"/>
                    <a:pt x="155" y="91"/>
                  </a:cubicBezTo>
                  <a:lnTo>
                    <a:pt x="11" y="830"/>
                  </a:lnTo>
                  <a:cubicBezTo>
                    <a:pt x="0" y="885"/>
                    <a:pt x="34" y="941"/>
                    <a:pt x="89" y="952"/>
                  </a:cubicBezTo>
                  <a:lnTo>
                    <a:pt x="122" y="952"/>
                  </a:lnTo>
                  <a:cubicBezTo>
                    <a:pt x="166" y="941"/>
                    <a:pt x="199" y="908"/>
                    <a:pt x="199" y="863"/>
                  </a:cubicBezTo>
                  <a:lnTo>
                    <a:pt x="354" y="124"/>
                  </a:lnTo>
                  <a:cubicBezTo>
                    <a:pt x="365" y="69"/>
                    <a:pt x="332" y="13"/>
                    <a:pt x="276" y="2"/>
                  </a:cubicBezTo>
                  <a:cubicBezTo>
                    <a:pt x="271" y="1"/>
                    <a:pt x="265" y="1"/>
                    <a:pt x="259"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6988100" y="2299475"/>
              <a:ext cx="9400" cy="23750"/>
            </a:xfrm>
            <a:custGeom>
              <a:rect b="b" l="l" r="r" t="t"/>
              <a:pathLst>
                <a:path extrusionOk="0" h="950" w="376">
                  <a:moveTo>
                    <a:pt x="266" y="1"/>
                  </a:moveTo>
                  <a:cubicBezTo>
                    <a:pt x="219" y="1"/>
                    <a:pt x="176" y="32"/>
                    <a:pt x="166" y="80"/>
                  </a:cubicBezTo>
                  <a:lnTo>
                    <a:pt x="12" y="830"/>
                  </a:lnTo>
                  <a:cubicBezTo>
                    <a:pt x="0" y="886"/>
                    <a:pt x="45" y="930"/>
                    <a:pt x="100" y="941"/>
                  </a:cubicBezTo>
                  <a:cubicBezTo>
                    <a:pt x="105" y="946"/>
                    <a:pt x="111" y="949"/>
                    <a:pt x="116" y="949"/>
                  </a:cubicBezTo>
                  <a:cubicBezTo>
                    <a:pt x="122" y="949"/>
                    <a:pt x="127" y="946"/>
                    <a:pt x="133" y="941"/>
                  </a:cubicBezTo>
                  <a:cubicBezTo>
                    <a:pt x="166" y="941"/>
                    <a:pt x="210" y="908"/>
                    <a:pt x="210" y="864"/>
                  </a:cubicBezTo>
                  <a:lnTo>
                    <a:pt x="365" y="124"/>
                  </a:lnTo>
                  <a:cubicBezTo>
                    <a:pt x="376" y="69"/>
                    <a:pt x="343" y="14"/>
                    <a:pt x="287" y="3"/>
                  </a:cubicBezTo>
                  <a:cubicBezTo>
                    <a:pt x="280" y="1"/>
                    <a:pt x="273" y="1"/>
                    <a:pt x="266"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0"/>
            <p:cNvSpPr/>
            <p:nvPr/>
          </p:nvSpPr>
          <p:spPr>
            <a:xfrm>
              <a:off x="6996100" y="2301125"/>
              <a:ext cx="9400" cy="23550"/>
            </a:xfrm>
            <a:custGeom>
              <a:rect b="b" l="l" r="r" t="t"/>
              <a:pathLst>
                <a:path extrusionOk="0" h="942" w="376">
                  <a:moveTo>
                    <a:pt x="256" y="1"/>
                  </a:moveTo>
                  <a:cubicBezTo>
                    <a:pt x="210" y="1"/>
                    <a:pt x="176" y="32"/>
                    <a:pt x="166" y="80"/>
                  </a:cubicBezTo>
                  <a:lnTo>
                    <a:pt x="12" y="831"/>
                  </a:lnTo>
                  <a:cubicBezTo>
                    <a:pt x="1" y="875"/>
                    <a:pt x="34" y="930"/>
                    <a:pt x="89" y="941"/>
                  </a:cubicBezTo>
                  <a:lnTo>
                    <a:pt x="133" y="941"/>
                  </a:lnTo>
                  <a:cubicBezTo>
                    <a:pt x="166" y="941"/>
                    <a:pt x="199" y="908"/>
                    <a:pt x="210" y="864"/>
                  </a:cubicBezTo>
                  <a:lnTo>
                    <a:pt x="365" y="124"/>
                  </a:lnTo>
                  <a:cubicBezTo>
                    <a:pt x="376" y="69"/>
                    <a:pt x="332" y="14"/>
                    <a:pt x="277" y="3"/>
                  </a:cubicBezTo>
                  <a:cubicBezTo>
                    <a:pt x="269" y="1"/>
                    <a:pt x="262" y="1"/>
                    <a:pt x="256" y="1"/>
                  </a:cubicBezTo>
                  <a:close/>
                </a:path>
              </a:pathLst>
            </a:custGeom>
            <a:solidFill>
              <a:srgbClr val="F9B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6964375" y="2239125"/>
              <a:ext cx="40850" cy="52150"/>
            </a:xfrm>
            <a:custGeom>
              <a:rect b="b" l="l" r="r" t="t"/>
              <a:pathLst>
                <a:path extrusionOk="0" h="2086" w="1634">
                  <a:moveTo>
                    <a:pt x="972" y="0"/>
                  </a:moveTo>
                  <a:cubicBezTo>
                    <a:pt x="676" y="0"/>
                    <a:pt x="408" y="211"/>
                    <a:pt x="353" y="518"/>
                  </a:cubicBezTo>
                  <a:cubicBezTo>
                    <a:pt x="309" y="706"/>
                    <a:pt x="365" y="894"/>
                    <a:pt x="475" y="1026"/>
                  </a:cubicBezTo>
                  <a:cubicBezTo>
                    <a:pt x="519" y="1092"/>
                    <a:pt x="541" y="1180"/>
                    <a:pt x="530" y="1258"/>
                  </a:cubicBezTo>
                  <a:cubicBezTo>
                    <a:pt x="508" y="1357"/>
                    <a:pt x="442" y="1445"/>
                    <a:pt x="342" y="1467"/>
                  </a:cubicBezTo>
                  <a:lnTo>
                    <a:pt x="210" y="1512"/>
                  </a:lnTo>
                  <a:cubicBezTo>
                    <a:pt x="111" y="1545"/>
                    <a:pt x="33" y="1622"/>
                    <a:pt x="11" y="1721"/>
                  </a:cubicBezTo>
                  <a:lnTo>
                    <a:pt x="0" y="1799"/>
                  </a:lnTo>
                  <a:lnTo>
                    <a:pt x="1435" y="2086"/>
                  </a:lnTo>
                  <a:lnTo>
                    <a:pt x="1446" y="2008"/>
                  </a:lnTo>
                  <a:cubicBezTo>
                    <a:pt x="1468" y="1909"/>
                    <a:pt x="1435" y="1810"/>
                    <a:pt x="1358" y="1743"/>
                  </a:cubicBezTo>
                  <a:lnTo>
                    <a:pt x="1248" y="1655"/>
                  </a:lnTo>
                  <a:cubicBezTo>
                    <a:pt x="1170" y="1589"/>
                    <a:pt x="1126" y="1490"/>
                    <a:pt x="1148" y="1390"/>
                  </a:cubicBezTo>
                  <a:lnTo>
                    <a:pt x="1148" y="1379"/>
                  </a:lnTo>
                  <a:cubicBezTo>
                    <a:pt x="1159" y="1302"/>
                    <a:pt x="1214" y="1236"/>
                    <a:pt x="1292" y="1203"/>
                  </a:cubicBezTo>
                  <a:cubicBezTo>
                    <a:pt x="1468" y="1103"/>
                    <a:pt x="1590" y="916"/>
                    <a:pt x="1612" y="695"/>
                  </a:cubicBezTo>
                  <a:cubicBezTo>
                    <a:pt x="1634" y="419"/>
                    <a:pt x="1479" y="165"/>
                    <a:pt x="1236" y="55"/>
                  </a:cubicBezTo>
                  <a:cubicBezTo>
                    <a:pt x="1214" y="44"/>
                    <a:pt x="1192" y="33"/>
                    <a:pt x="1170" y="33"/>
                  </a:cubicBezTo>
                  <a:cubicBezTo>
                    <a:pt x="1104" y="11"/>
                    <a:pt x="1037" y="0"/>
                    <a:pt x="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6971275" y="2240475"/>
              <a:ext cx="33950" cy="50800"/>
            </a:xfrm>
            <a:custGeom>
              <a:rect b="b" l="l" r="r" t="t"/>
              <a:pathLst>
                <a:path extrusionOk="0" h="2032" w="1358">
                  <a:moveTo>
                    <a:pt x="960" y="1"/>
                  </a:moveTo>
                  <a:cubicBezTo>
                    <a:pt x="662" y="12"/>
                    <a:pt x="409" y="210"/>
                    <a:pt x="342" y="519"/>
                  </a:cubicBezTo>
                  <a:cubicBezTo>
                    <a:pt x="309" y="707"/>
                    <a:pt x="353" y="895"/>
                    <a:pt x="464" y="1027"/>
                  </a:cubicBezTo>
                  <a:cubicBezTo>
                    <a:pt x="519" y="1093"/>
                    <a:pt x="541" y="1182"/>
                    <a:pt x="530" y="1259"/>
                  </a:cubicBezTo>
                  <a:cubicBezTo>
                    <a:pt x="508" y="1358"/>
                    <a:pt x="431" y="1447"/>
                    <a:pt x="331" y="1469"/>
                  </a:cubicBezTo>
                  <a:lnTo>
                    <a:pt x="199" y="1513"/>
                  </a:lnTo>
                  <a:cubicBezTo>
                    <a:pt x="111" y="1546"/>
                    <a:pt x="33" y="1623"/>
                    <a:pt x="11" y="1723"/>
                  </a:cubicBezTo>
                  <a:lnTo>
                    <a:pt x="0" y="1800"/>
                  </a:lnTo>
                  <a:lnTo>
                    <a:pt x="1159" y="2032"/>
                  </a:lnTo>
                  <a:lnTo>
                    <a:pt x="1170" y="1954"/>
                  </a:lnTo>
                  <a:cubicBezTo>
                    <a:pt x="1192" y="1855"/>
                    <a:pt x="1159" y="1756"/>
                    <a:pt x="1082" y="1689"/>
                  </a:cubicBezTo>
                  <a:lnTo>
                    <a:pt x="972" y="1601"/>
                  </a:lnTo>
                  <a:cubicBezTo>
                    <a:pt x="894" y="1535"/>
                    <a:pt x="850" y="1436"/>
                    <a:pt x="872" y="1336"/>
                  </a:cubicBezTo>
                  <a:cubicBezTo>
                    <a:pt x="894" y="1248"/>
                    <a:pt x="938" y="1182"/>
                    <a:pt x="1016" y="1149"/>
                  </a:cubicBezTo>
                  <a:cubicBezTo>
                    <a:pt x="1192" y="1049"/>
                    <a:pt x="1325" y="862"/>
                    <a:pt x="1336" y="641"/>
                  </a:cubicBezTo>
                  <a:cubicBezTo>
                    <a:pt x="1358" y="365"/>
                    <a:pt x="1203" y="111"/>
                    <a:pt x="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6975950" y="2224450"/>
              <a:ext cx="218300" cy="121875"/>
            </a:xfrm>
            <a:custGeom>
              <a:rect b="b" l="l" r="r" t="t"/>
              <a:pathLst>
                <a:path extrusionOk="0" h="4875" w="8732">
                  <a:moveTo>
                    <a:pt x="2005" y="0"/>
                  </a:moveTo>
                  <a:cubicBezTo>
                    <a:pt x="1821" y="0"/>
                    <a:pt x="1649" y="77"/>
                    <a:pt x="1535" y="211"/>
                  </a:cubicBezTo>
                  <a:lnTo>
                    <a:pt x="144" y="1779"/>
                  </a:lnTo>
                  <a:cubicBezTo>
                    <a:pt x="12" y="1933"/>
                    <a:pt x="1" y="2176"/>
                    <a:pt x="155" y="2319"/>
                  </a:cubicBezTo>
                  <a:cubicBezTo>
                    <a:pt x="228" y="2392"/>
                    <a:pt x="323" y="2428"/>
                    <a:pt x="420" y="2428"/>
                  </a:cubicBezTo>
                  <a:cubicBezTo>
                    <a:pt x="500" y="2428"/>
                    <a:pt x="582" y="2403"/>
                    <a:pt x="652" y="2352"/>
                  </a:cubicBezTo>
                  <a:lnTo>
                    <a:pt x="1999" y="1359"/>
                  </a:lnTo>
                  <a:lnTo>
                    <a:pt x="3025" y="1900"/>
                  </a:lnTo>
                  <a:cubicBezTo>
                    <a:pt x="3025" y="1900"/>
                    <a:pt x="4681" y="4428"/>
                    <a:pt x="6138" y="4770"/>
                  </a:cubicBezTo>
                  <a:cubicBezTo>
                    <a:pt x="6381" y="4845"/>
                    <a:pt x="6606" y="4875"/>
                    <a:pt x="6812" y="4875"/>
                  </a:cubicBezTo>
                  <a:cubicBezTo>
                    <a:pt x="7625" y="4875"/>
                    <a:pt x="8171" y="4413"/>
                    <a:pt x="8579" y="4413"/>
                  </a:cubicBezTo>
                  <a:cubicBezTo>
                    <a:pt x="8632" y="4413"/>
                    <a:pt x="8683" y="4421"/>
                    <a:pt x="8732" y="4439"/>
                  </a:cubicBezTo>
                  <a:lnTo>
                    <a:pt x="6049" y="1149"/>
                  </a:lnTo>
                  <a:cubicBezTo>
                    <a:pt x="5818" y="873"/>
                    <a:pt x="5509" y="675"/>
                    <a:pt x="5155" y="609"/>
                  </a:cubicBezTo>
                  <a:lnTo>
                    <a:pt x="2043" y="1"/>
                  </a:lnTo>
                  <a:cubicBezTo>
                    <a:pt x="2030" y="1"/>
                    <a:pt x="2018" y="0"/>
                    <a:pt x="2005" y="0"/>
                  </a:cubicBez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7030050" y="2253175"/>
              <a:ext cx="103225" cy="90550"/>
            </a:xfrm>
            <a:custGeom>
              <a:rect b="b" l="l" r="r" t="t"/>
              <a:pathLst>
                <a:path extrusionOk="0" h="3622" w="4129">
                  <a:moveTo>
                    <a:pt x="2528" y="0"/>
                  </a:moveTo>
                  <a:lnTo>
                    <a:pt x="574" y="486"/>
                  </a:lnTo>
                  <a:cubicBezTo>
                    <a:pt x="0" y="1402"/>
                    <a:pt x="265" y="2131"/>
                    <a:pt x="905" y="2175"/>
                  </a:cubicBezTo>
                  <a:cubicBezTo>
                    <a:pt x="1147" y="2520"/>
                    <a:pt x="1404" y="2669"/>
                    <a:pt x="1695" y="2669"/>
                  </a:cubicBezTo>
                  <a:cubicBezTo>
                    <a:pt x="1842" y="2669"/>
                    <a:pt x="1997" y="2631"/>
                    <a:pt x="2164" y="2561"/>
                  </a:cubicBezTo>
                  <a:lnTo>
                    <a:pt x="2164" y="2561"/>
                  </a:lnTo>
                  <a:cubicBezTo>
                    <a:pt x="1667" y="3124"/>
                    <a:pt x="2197" y="3610"/>
                    <a:pt x="2561" y="3621"/>
                  </a:cubicBezTo>
                  <a:cubicBezTo>
                    <a:pt x="2567" y="3621"/>
                    <a:pt x="2573" y="3621"/>
                    <a:pt x="2579" y="3621"/>
                  </a:cubicBezTo>
                  <a:cubicBezTo>
                    <a:pt x="2953" y="3621"/>
                    <a:pt x="4128" y="2969"/>
                    <a:pt x="4128" y="2969"/>
                  </a:cubicBezTo>
                  <a:lnTo>
                    <a:pt x="2528" y="0"/>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0"/>
            <p:cNvSpPr/>
            <p:nvPr/>
          </p:nvSpPr>
          <p:spPr>
            <a:xfrm>
              <a:off x="7048025" y="2241275"/>
              <a:ext cx="35475" cy="19725"/>
            </a:xfrm>
            <a:custGeom>
              <a:rect b="b" l="l" r="r" t="t"/>
              <a:pathLst>
                <a:path extrusionOk="0" h="789" w="1419">
                  <a:moveTo>
                    <a:pt x="1367" y="1"/>
                  </a:moveTo>
                  <a:cubicBezTo>
                    <a:pt x="1363" y="1"/>
                    <a:pt x="1360" y="1"/>
                    <a:pt x="1356" y="2"/>
                  </a:cubicBezTo>
                  <a:cubicBezTo>
                    <a:pt x="1091" y="35"/>
                    <a:pt x="849" y="112"/>
                    <a:pt x="595" y="223"/>
                  </a:cubicBezTo>
                  <a:cubicBezTo>
                    <a:pt x="473" y="278"/>
                    <a:pt x="352" y="344"/>
                    <a:pt x="241" y="432"/>
                  </a:cubicBezTo>
                  <a:cubicBezTo>
                    <a:pt x="142" y="532"/>
                    <a:pt x="65" y="620"/>
                    <a:pt x="10" y="741"/>
                  </a:cubicBezTo>
                  <a:cubicBezTo>
                    <a:pt x="1" y="769"/>
                    <a:pt x="14" y="788"/>
                    <a:pt x="31" y="788"/>
                  </a:cubicBezTo>
                  <a:cubicBezTo>
                    <a:pt x="35" y="788"/>
                    <a:pt x="39" y="787"/>
                    <a:pt x="43" y="785"/>
                  </a:cubicBezTo>
                  <a:cubicBezTo>
                    <a:pt x="164" y="719"/>
                    <a:pt x="264" y="653"/>
                    <a:pt x="363" y="576"/>
                  </a:cubicBezTo>
                  <a:cubicBezTo>
                    <a:pt x="462" y="498"/>
                    <a:pt x="562" y="421"/>
                    <a:pt x="661" y="355"/>
                  </a:cubicBezTo>
                  <a:cubicBezTo>
                    <a:pt x="871" y="211"/>
                    <a:pt x="1124" y="134"/>
                    <a:pt x="1367" y="79"/>
                  </a:cubicBezTo>
                  <a:cubicBezTo>
                    <a:pt x="1419" y="69"/>
                    <a:pt x="1413" y="1"/>
                    <a:pt x="1367"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a:off x="7051850" y="2271300"/>
              <a:ext cx="45550" cy="27525"/>
            </a:xfrm>
            <a:custGeom>
              <a:rect b="b" l="l" r="r" t="t"/>
              <a:pathLst>
                <a:path extrusionOk="0" h="1101" w="1822">
                  <a:moveTo>
                    <a:pt x="1645" y="0"/>
                  </a:moveTo>
                  <a:cubicBezTo>
                    <a:pt x="1322" y="0"/>
                    <a:pt x="1002" y="79"/>
                    <a:pt x="718" y="236"/>
                  </a:cubicBezTo>
                  <a:cubicBezTo>
                    <a:pt x="563" y="335"/>
                    <a:pt x="420" y="456"/>
                    <a:pt x="298" y="589"/>
                  </a:cubicBezTo>
                  <a:cubicBezTo>
                    <a:pt x="243" y="655"/>
                    <a:pt x="177" y="721"/>
                    <a:pt x="133" y="799"/>
                  </a:cubicBezTo>
                  <a:cubicBezTo>
                    <a:pt x="111" y="832"/>
                    <a:pt x="88" y="876"/>
                    <a:pt x="66" y="909"/>
                  </a:cubicBezTo>
                  <a:cubicBezTo>
                    <a:pt x="55" y="953"/>
                    <a:pt x="44" y="1008"/>
                    <a:pt x="22" y="1041"/>
                  </a:cubicBezTo>
                  <a:cubicBezTo>
                    <a:pt x="0" y="1071"/>
                    <a:pt x="27" y="1100"/>
                    <a:pt x="54" y="1100"/>
                  </a:cubicBezTo>
                  <a:cubicBezTo>
                    <a:pt x="68" y="1100"/>
                    <a:pt x="81" y="1093"/>
                    <a:pt x="88" y="1074"/>
                  </a:cubicBezTo>
                  <a:cubicBezTo>
                    <a:pt x="99" y="1030"/>
                    <a:pt x="144" y="997"/>
                    <a:pt x="166" y="964"/>
                  </a:cubicBezTo>
                  <a:cubicBezTo>
                    <a:pt x="199" y="931"/>
                    <a:pt x="221" y="898"/>
                    <a:pt x="243" y="865"/>
                  </a:cubicBezTo>
                  <a:cubicBezTo>
                    <a:pt x="298" y="799"/>
                    <a:pt x="353" y="732"/>
                    <a:pt x="409" y="677"/>
                  </a:cubicBezTo>
                  <a:cubicBezTo>
                    <a:pt x="530" y="567"/>
                    <a:pt x="662" y="467"/>
                    <a:pt x="806" y="379"/>
                  </a:cubicBezTo>
                  <a:cubicBezTo>
                    <a:pt x="1093" y="203"/>
                    <a:pt x="1424" y="92"/>
                    <a:pt x="1766" y="81"/>
                  </a:cubicBezTo>
                  <a:cubicBezTo>
                    <a:pt x="1821" y="81"/>
                    <a:pt x="1821" y="4"/>
                    <a:pt x="1766" y="4"/>
                  </a:cubicBezTo>
                  <a:cubicBezTo>
                    <a:pt x="1726" y="1"/>
                    <a:pt x="1685" y="0"/>
                    <a:pt x="1645"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7081375" y="2298950"/>
              <a:ext cx="25850" cy="12750"/>
            </a:xfrm>
            <a:custGeom>
              <a:rect b="b" l="l" r="r" t="t"/>
              <a:pathLst>
                <a:path extrusionOk="0" h="510" w="1034">
                  <a:moveTo>
                    <a:pt x="972" y="0"/>
                  </a:moveTo>
                  <a:cubicBezTo>
                    <a:pt x="969" y="0"/>
                    <a:pt x="965" y="1"/>
                    <a:pt x="960" y="2"/>
                  </a:cubicBezTo>
                  <a:cubicBezTo>
                    <a:pt x="784" y="35"/>
                    <a:pt x="607" y="79"/>
                    <a:pt x="442" y="145"/>
                  </a:cubicBezTo>
                  <a:cubicBezTo>
                    <a:pt x="353" y="178"/>
                    <a:pt x="276" y="211"/>
                    <a:pt x="199" y="267"/>
                  </a:cubicBezTo>
                  <a:cubicBezTo>
                    <a:pt x="166" y="300"/>
                    <a:pt x="122" y="322"/>
                    <a:pt x="88" y="355"/>
                  </a:cubicBezTo>
                  <a:cubicBezTo>
                    <a:pt x="66" y="388"/>
                    <a:pt x="22" y="421"/>
                    <a:pt x="11" y="454"/>
                  </a:cubicBezTo>
                  <a:cubicBezTo>
                    <a:pt x="0" y="476"/>
                    <a:pt x="11" y="509"/>
                    <a:pt x="33" y="509"/>
                  </a:cubicBezTo>
                  <a:cubicBezTo>
                    <a:pt x="122" y="498"/>
                    <a:pt x="199" y="454"/>
                    <a:pt x="265" y="421"/>
                  </a:cubicBezTo>
                  <a:cubicBezTo>
                    <a:pt x="353" y="388"/>
                    <a:pt x="431" y="344"/>
                    <a:pt x="508" y="300"/>
                  </a:cubicBezTo>
                  <a:cubicBezTo>
                    <a:pt x="662" y="211"/>
                    <a:pt x="817" y="134"/>
                    <a:pt x="983" y="79"/>
                  </a:cubicBezTo>
                  <a:cubicBezTo>
                    <a:pt x="1034" y="58"/>
                    <a:pt x="1019" y="0"/>
                    <a:pt x="972"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7119175" y="2332175"/>
              <a:ext cx="56875" cy="21525"/>
            </a:xfrm>
            <a:custGeom>
              <a:rect b="b" l="l" r="r" t="t"/>
              <a:pathLst>
                <a:path extrusionOk="0" h="861" w="2275">
                  <a:moveTo>
                    <a:pt x="284" y="1"/>
                  </a:moveTo>
                  <a:cubicBezTo>
                    <a:pt x="202" y="1"/>
                    <a:pt x="122" y="23"/>
                    <a:pt x="55" y="74"/>
                  </a:cubicBezTo>
                  <a:cubicBezTo>
                    <a:pt x="0" y="111"/>
                    <a:pt x="37" y="171"/>
                    <a:pt x="89" y="171"/>
                  </a:cubicBezTo>
                  <a:cubicBezTo>
                    <a:pt x="99" y="171"/>
                    <a:pt x="111" y="168"/>
                    <a:pt x="122" y="163"/>
                  </a:cubicBezTo>
                  <a:cubicBezTo>
                    <a:pt x="161" y="140"/>
                    <a:pt x="202" y="130"/>
                    <a:pt x="241" y="130"/>
                  </a:cubicBezTo>
                  <a:cubicBezTo>
                    <a:pt x="412" y="130"/>
                    <a:pt x="575" y="311"/>
                    <a:pt x="674" y="428"/>
                  </a:cubicBezTo>
                  <a:cubicBezTo>
                    <a:pt x="817" y="571"/>
                    <a:pt x="961" y="704"/>
                    <a:pt x="1148" y="781"/>
                  </a:cubicBezTo>
                  <a:cubicBezTo>
                    <a:pt x="1305" y="836"/>
                    <a:pt x="1463" y="861"/>
                    <a:pt x="1620" y="861"/>
                  </a:cubicBezTo>
                  <a:cubicBezTo>
                    <a:pt x="1650" y="861"/>
                    <a:pt x="1681" y="860"/>
                    <a:pt x="1711" y="858"/>
                  </a:cubicBezTo>
                  <a:cubicBezTo>
                    <a:pt x="1810" y="858"/>
                    <a:pt x="1899" y="836"/>
                    <a:pt x="1998" y="814"/>
                  </a:cubicBezTo>
                  <a:cubicBezTo>
                    <a:pt x="2086" y="792"/>
                    <a:pt x="2208" y="748"/>
                    <a:pt x="2252" y="648"/>
                  </a:cubicBezTo>
                  <a:cubicBezTo>
                    <a:pt x="2274" y="593"/>
                    <a:pt x="2241" y="516"/>
                    <a:pt x="2164" y="505"/>
                  </a:cubicBezTo>
                  <a:cubicBezTo>
                    <a:pt x="2157" y="504"/>
                    <a:pt x="2151" y="504"/>
                    <a:pt x="2144" y="504"/>
                  </a:cubicBezTo>
                  <a:cubicBezTo>
                    <a:pt x="2051" y="504"/>
                    <a:pt x="1959" y="573"/>
                    <a:pt x="1877" y="604"/>
                  </a:cubicBezTo>
                  <a:cubicBezTo>
                    <a:pt x="1788" y="637"/>
                    <a:pt x="1700" y="659"/>
                    <a:pt x="1612" y="659"/>
                  </a:cubicBezTo>
                  <a:cubicBezTo>
                    <a:pt x="1593" y="660"/>
                    <a:pt x="1574" y="661"/>
                    <a:pt x="1556" y="661"/>
                  </a:cubicBezTo>
                  <a:cubicBezTo>
                    <a:pt x="1387" y="661"/>
                    <a:pt x="1220" y="616"/>
                    <a:pt x="1071" y="527"/>
                  </a:cubicBezTo>
                  <a:cubicBezTo>
                    <a:pt x="872" y="405"/>
                    <a:pt x="762" y="196"/>
                    <a:pt x="563" y="85"/>
                  </a:cubicBezTo>
                  <a:cubicBezTo>
                    <a:pt x="480" y="32"/>
                    <a:pt x="381" y="1"/>
                    <a:pt x="284"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7147600" y="2358025"/>
              <a:ext cx="223525" cy="346325"/>
            </a:xfrm>
            <a:custGeom>
              <a:rect b="b" l="l" r="r" t="t"/>
              <a:pathLst>
                <a:path extrusionOk="0" h="13853" w="8941">
                  <a:moveTo>
                    <a:pt x="2957" y="0"/>
                  </a:moveTo>
                  <a:cubicBezTo>
                    <a:pt x="2892" y="0"/>
                    <a:pt x="0" y="3831"/>
                    <a:pt x="0" y="3831"/>
                  </a:cubicBezTo>
                  <a:lnTo>
                    <a:pt x="3554" y="13853"/>
                  </a:lnTo>
                  <a:cubicBezTo>
                    <a:pt x="8941" y="12749"/>
                    <a:pt x="8422" y="10387"/>
                    <a:pt x="7197" y="7407"/>
                  </a:cubicBezTo>
                  <a:cubicBezTo>
                    <a:pt x="6303" y="5243"/>
                    <a:pt x="2958" y="1"/>
                    <a:pt x="2958" y="1"/>
                  </a:cubicBezTo>
                  <a:cubicBezTo>
                    <a:pt x="2958" y="0"/>
                    <a:pt x="2958" y="0"/>
                    <a:pt x="2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6906425" y="2572975"/>
              <a:ext cx="67350" cy="193950"/>
            </a:xfrm>
            <a:custGeom>
              <a:rect b="b" l="l" r="r" t="t"/>
              <a:pathLst>
                <a:path extrusionOk="0" h="7758" w="2694">
                  <a:moveTo>
                    <a:pt x="1336" y="1"/>
                  </a:moveTo>
                  <a:lnTo>
                    <a:pt x="34" y="7219"/>
                  </a:lnTo>
                  <a:cubicBezTo>
                    <a:pt x="0" y="7418"/>
                    <a:pt x="122" y="7595"/>
                    <a:pt x="320" y="7639"/>
                  </a:cubicBezTo>
                  <a:lnTo>
                    <a:pt x="972" y="7749"/>
                  </a:lnTo>
                  <a:cubicBezTo>
                    <a:pt x="998" y="7755"/>
                    <a:pt x="1023" y="7758"/>
                    <a:pt x="1048" y="7758"/>
                  </a:cubicBezTo>
                  <a:cubicBezTo>
                    <a:pt x="1217" y="7758"/>
                    <a:pt x="1362" y="7635"/>
                    <a:pt x="1391" y="7462"/>
                  </a:cubicBezTo>
                  <a:lnTo>
                    <a:pt x="2694" y="244"/>
                  </a:lnTo>
                  <a:lnTo>
                    <a:pt x="13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6912775" y="2603050"/>
              <a:ext cx="51350" cy="156750"/>
            </a:xfrm>
            <a:custGeom>
              <a:rect b="b" l="l" r="r" t="t"/>
              <a:pathLst>
                <a:path extrusionOk="0" h="6270" w="2054">
                  <a:moveTo>
                    <a:pt x="2053" y="1"/>
                  </a:moveTo>
                  <a:lnTo>
                    <a:pt x="961" y="498"/>
                  </a:lnTo>
                  <a:lnTo>
                    <a:pt x="44" y="5707"/>
                  </a:lnTo>
                  <a:cubicBezTo>
                    <a:pt x="0" y="5972"/>
                    <a:pt x="177" y="6215"/>
                    <a:pt x="431" y="6259"/>
                  </a:cubicBezTo>
                  <a:cubicBezTo>
                    <a:pt x="464" y="6266"/>
                    <a:pt x="496" y="6269"/>
                    <a:pt x="528" y="6269"/>
                  </a:cubicBezTo>
                  <a:cubicBezTo>
                    <a:pt x="753" y="6269"/>
                    <a:pt x="944" y="6106"/>
                    <a:pt x="983" y="5884"/>
                  </a:cubicBezTo>
                  <a:lnTo>
                    <a:pt x="20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6925450" y="2571775"/>
              <a:ext cx="59375" cy="28300"/>
            </a:xfrm>
            <a:custGeom>
              <a:rect b="b" l="l" r="r" t="t"/>
              <a:pathLst>
                <a:path extrusionOk="0" h="1132" w="2375">
                  <a:moveTo>
                    <a:pt x="283" y="1"/>
                  </a:moveTo>
                  <a:cubicBezTo>
                    <a:pt x="187" y="1"/>
                    <a:pt x="99" y="73"/>
                    <a:pt x="89" y="170"/>
                  </a:cubicBezTo>
                  <a:lnTo>
                    <a:pt x="12" y="546"/>
                  </a:lnTo>
                  <a:cubicBezTo>
                    <a:pt x="1" y="667"/>
                    <a:pt x="67" y="766"/>
                    <a:pt x="178" y="788"/>
                  </a:cubicBezTo>
                  <a:lnTo>
                    <a:pt x="2043" y="1131"/>
                  </a:lnTo>
                  <a:cubicBezTo>
                    <a:pt x="2051" y="1131"/>
                    <a:pt x="2059" y="1132"/>
                    <a:pt x="2067" y="1132"/>
                  </a:cubicBezTo>
                  <a:cubicBezTo>
                    <a:pt x="2169" y="1132"/>
                    <a:pt x="2264" y="1067"/>
                    <a:pt x="2275" y="954"/>
                  </a:cubicBezTo>
                  <a:lnTo>
                    <a:pt x="2352" y="579"/>
                  </a:lnTo>
                  <a:cubicBezTo>
                    <a:pt x="2374" y="468"/>
                    <a:pt x="2297" y="358"/>
                    <a:pt x="2186" y="336"/>
                  </a:cubicBezTo>
                  <a:lnTo>
                    <a:pt x="321" y="5"/>
                  </a:lnTo>
                  <a:cubicBezTo>
                    <a:pt x="308" y="2"/>
                    <a:pt x="296" y="1"/>
                    <a:pt x="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6810400" y="2635625"/>
              <a:ext cx="115350" cy="111150"/>
            </a:xfrm>
            <a:custGeom>
              <a:rect b="b" l="l" r="r" t="t"/>
              <a:pathLst>
                <a:path extrusionOk="0" h="4446" w="4614">
                  <a:moveTo>
                    <a:pt x="3367" y="0"/>
                  </a:moveTo>
                  <a:lnTo>
                    <a:pt x="0" y="3433"/>
                  </a:lnTo>
                  <a:cubicBezTo>
                    <a:pt x="0" y="3433"/>
                    <a:pt x="624" y="4446"/>
                    <a:pt x="1899" y="4446"/>
                  </a:cubicBezTo>
                  <a:cubicBezTo>
                    <a:pt x="2604" y="4446"/>
                    <a:pt x="3507" y="4137"/>
                    <a:pt x="4614" y="3179"/>
                  </a:cubicBezTo>
                  <a:lnTo>
                    <a:pt x="3367" y="0"/>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6937325" y="2610775"/>
              <a:ext cx="47200" cy="25175"/>
            </a:xfrm>
            <a:custGeom>
              <a:rect b="b" l="l" r="r" t="t"/>
              <a:pathLst>
                <a:path extrusionOk="0" h="1007" w="1888">
                  <a:moveTo>
                    <a:pt x="1" y="1"/>
                  </a:moveTo>
                  <a:lnTo>
                    <a:pt x="221" y="1005"/>
                  </a:lnTo>
                  <a:lnTo>
                    <a:pt x="1480" y="1005"/>
                  </a:lnTo>
                  <a:cubicBezTo>
                    <a:pt x="1487" y="1006"/>
                    <a:pt x="1494" y="1006"/>
                    <a:pt x="1501" y="1006"/>
                  </a:cubicBezTo>
                  <a:cubicBezTo>
                    <a:pt x="1679" y="1006"/>
                    <a:pt x="1823" y="877"/>
                    <a:pt x="1855" y="707"/>
                  </a:cubicBezTo>
                  <a:cubicBezTo>
                    <a:pt x="1888" y="509"/>
                    <a:pt x="1767" y="321"/>
                    <a:pt x="1568" y="288"/>
                  </a:cubicBezTo>
                  <a:lnTo>
                    <a:pt x="1"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6894550" y="2610775"/>
              <a:ext cx="51350" cy="59375"/>
            </a:xfrm>
            <a:custGeom>
              <a:rect b="b" l="l" r="r" t="t"/>
              <a:pathLst>
                <a:path extrusionOk="0" h="2375" w="2054">
                  <a:moveTo>
                    <a:pt x="1712" y="1"/>
                  </a:moveTo>
                  <a:lnTo>
                    <a:pt x="1" y="994"/>
                  </a:lnTo>
                  <a:lnTo>
                    <a:pt x="453" y="2374"/>
                  </a:lnTo>
                  <a:lnTo>
                    <a:pt x="2054" y="950"/>
                  </a:lnTo>
                  <a:lnTo>
                    <a:pt x="1712"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6895375" y="2646375"/>
              <a:ext cx="41425" cy="41700"/>
            </a:xfrm>
            <a:custGeom>
              <a:rect b="b" l="l" r="r" t="t"/>
              <a:pathLst>
                <a:path extrusionOk="0" h="1668" w="1657">
                  <a:moveTo>
                    <a:pt x="1248" y="1"/>
                  </a:moveTo>
                  <a:lnTo>
                    <a:pt x="1" y="873"/>
                  </a:lnTo>
                  <a:lnTo>
                    <a:pt x="487" y="1667"/>
                  </a:lnTo>
                  <a:lnTo>
                    <a:pt x="1657" y="873"/>
                  </a:lnTo>
                  <a:lnTo>
                    <a:pt x="1248"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0"/>
            <p:cNvSpPr/>
            <p:nvPr/>
          </p:nvSpPr>
          <p:spPr>
            <a:xfrm>
              <a:off x="6926300" y="2646375"/>
              <a:ext cx="43900" cy="23775"/>
            </a:xfrm>
            <a:custGeom>
              <a:rect b="b" l="l" r="r" t="t"/>
              <a:pathLst>
                <a:path extrusionOk="0" h="951" w="1756">
                  <a:moveTo>
                    <a:pt x="22" y="1"/>
                  </a:moveTo>
                  <a:lnTo>
                    <a:pt x="0" y="950"/>
                  </a:lnTo>
                  <a:lnTo>
                    <a:pt x="0" y="950"/>
                  </a:lnTo>
                  <a:lnTo>
                    <a:pt x="1380" y="840"/>
                  </a:lnTo>
                  <a:cubicBezTo>
                    <a:pt x="1578" y="818"/>
                    <a:pt x="1733" y="663"/>
                    <a:pt x="1744" y="464"/>
                  </a:cubicBezTo>
                  <a:cubicBezTo>
                    <a:pt x="1755" y="244"/>
                    <a:pt x="1578" y="56"/>
                    <a:pt x="1358" y="45"/>
                  </a:cubicBezTo>
                  <a:lnTo>
                    <a:pt x="22"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a:off x="6894000" y="2645200"/>
              <a:ext cx="34350" cy="16950"/>
            </a:xfrm>
            <a:custGeom>
              <a:rect b="b" l="l" r="r" t="t"/>
              <a:pathLst>
                <a:path extrusionOk="0" h="678" w="1374">
                  <a:moveTo>
                    <a:pt x="1310" y="1"/>
                  </a:moveTo>
                  <a:cubicBezTo>
                    <a:pt x="1304" y="1"/>
                    <a:pt x="1298" y="2"/>
                    <a:pt x="1292" y="4"/>
                  </a:cubicBezTo>
                  <a:cubicBezTo>
                    <a:pt x="851" y="81"/>
                    <a:pt x="420" y="224"/>
                    <a:pt x="56" y="478"/>
                  </a:cubicBezTo>
                  <a:cubicBezTo>
                    <a:pt x="12" y="511"/>
                    <a:pt x="1" y="589"/>
                    <a:pt x="34" y="633"/>
                  </a:cubicBezTo>
                  <a:cubicBezTo>
                    <a:pt x="59" y="664"/>
                    <a:pt x="91" y="677"/>
                    <a:pt x="122" y="677"/>
                  </a:cubicBezTo>
                  <a:cubicBezTo>
                    <a:pt x="146" y="677"/>
                    <a:pt x="169" y="669"/>
                    <a:pt x="188" y="655"/>
                  </a:cubicBezTo>
                  <a:cubicBezTo>
                    <a:pt x="542" y="434"/>
                    <a:pt x="906" y="235"/>
                    <a:pt x="1303" y="125"/>
                  </a:cubicBezTo>
                  <a:cubicBezTo>
                    <a:pt x="1374" y="105"/>
                    <a:pt x="1371" y="1"/>
                    <a:pt x="1310"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a:off x="6910000" y="2669000"/>
              <a:ext cx="54675" cy="26800"/>
            </a:xfrm>
            <a:custGeom>
              <a:rect b="b" l="l" r="r" t="t"/>
              <a:pathLst>
                <a:path extrusionOk="0" h="1072" w="2187">
                  <a:moveTo>
                    <a:pt x="1" y="1"/>
                  </a:moveTo>
                  <a:lnTo>
                    <a:pt x="144" y="1049"/>
                  </a:lnTo>
                  <a:lnTo>
                    <a:pt x="1701" y="1072"/>
                  </a:lnTo>
                  <a:cubicBezTo>
                    <a:pt x="1921" y="1072"/>
                    <a:pt x="2109" y="917"/>
                    <a:pt x="2142" y="696"/>
                  </a:cubicBezTo>
                  <a:cubicBezTo>
                    <a:pt x="2186" y="453"/>
                    <a:pt x="2010" y="222"/>
                    <a:pt x="1767" y="189"/>
                  </a:cubicBezTo>
                  <a:lnTo>
                    <a:pt x="1"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0"/>
            <p:cNvSpPr/>
            <p:nvPr/>
          </p:nvSpPr>
          <p:spPr>
            <a:xfrm>
              <a:off x="6910275" y="2690250"/>
              <a:ext cx="49150" cy="25975"/>
            </a:xfrm>
            <a:custGeom>
              <a:rect b="b" l="l" r="r" t="t"/>
              <a:pathLst>
                <a:path extrusionOk="0" h="1039" w="1966">
                  <a:moveTo>
                    <a:pt x="111" y="1"/>
                  </a:moveTo>
                  <a:lnTo>
                    <a:pt x="1" y="1038"/>
                  </a:lnTo>
                  <a:lnTo>
                    <a:pt x="1502" y="1038"/>
                  </a:lnTo>
                  <a:cubicBezTo>
                    <a:pt x="1712" y="1038"/>
                    <a:pt x="1899" y="884"/>
                    <a:pt x="1932" y="674"/>
                  </a:cubicBezTo>
                  <a:cubicBezTo>
                    <a:pt x="1966" y="431"/>
                    <a:pt x="1800" y="210"/>
                    <a:pt x="1557" y="177"/>
                  </a:cubicBezTo>
                  <a:lnTo>
                    <a:pt x="111" y="1"/>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a:off x="6741400" y="2721450"/>
              <a:ext cx="122000" cy="163925"/>
            </a:xfrm>
            <a:custGeom>
              <a:rect b="b" l="l" r="r" t="t"/>
              <a:pathLst>
                <a:path extrusionOk="0" h="6557" w="4880">
                  <a:moveTo>
                    <a:pt x="2760" y="0"/>
                  </a:moveTo>
                  <a:lnTo>
                    <a:pt x="1" y="3091"/>
                  </a:lnTo>
                  <a:lnTo>
                    <a:pt x="2308" y="6556"/>
                  </a:lnTo>
                  <a:lnTo>
                    <a:pt x="4880" y="728"/>
                  </a:lnTo>
                  <a:lnTo>
                    <a:pt x="2760" y="0"/>
                  </a:lnTo>
                  <a:close/>
                </a:path>
              </a:pathLst>
            </a:custGeom>
            <a:solidFill>
              <a:srgbClr val="996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6591300" y="2757300"/>
              <a:ext cx="257200" cy="277525"/>
            </a:xfrm>
            <a:custGeom>
              <a:rect b="b" l="l" r="r" t="t"/>
              <a:pathLst>
                <a:path extrusionOk="0" h="11101" w="10288">
                  <a:moveTo>
                    <a:pt x="7374" y="1"/>
                  </a:moveTo>
                  <a:lnTo>
                    <a:pt x="1" y="6469"/>
                  </a:lnTo>
                  <a:cubicBezTo>
                    <a:pt x="1" y="6469"/>
                    <a:pt x="661" y="11101"/>
                    <a:pt x="2904" y="11101"/>
                  </a:cubicBezTo>
                  <a:cubicBezTo>
                    <a:pt x="3104" y="11101"/>
                    <a:pt x="3317" y="11064"/>
                    <a:pt x="3544" y="10983"/>
                  </a:cubicBezTo>
                  <a:cubicBezTo>
                    <a:pt x="5895" y="10155"/>
                    <a:pt x="10288" y="4416"/>
                    <a:pt x="10288" y="4416"/>
                  </a:cubicBezTo>
                  <a:lnTo>
                    <a:pt x="73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a:off x="6565650" y="2584575"/>
              <a:ext cx="133025" cy="367300"/>
            </a:xfrm>
            <a:custGeom>
              <a:rect b="b" l="l" r="r" t="t"/>
              <a:pathLst>
                <a:path extrusionOk="0" h="14692" w="5321">
                  <a:moveTo>
                    <a:pt x="2726" y="0"/>
                  </a:moveTo>
                  <a:cubicBezTo>
                    <a:pt x="2119" y="321"/>
                    <a:pt x="905" y="883"/>
                    <a:pt x="740" y="1148"/>
                  </a:cubicBezTo>
                  <a:cubicBezTo>
                    <a:pt x="364" y="1766"/>
                    <a:pt x="0" y="8135"/>
                    <a:pt x="1291" y="14691"/>
                  </a:cubicBezTo>
                  <a:lnTo>
                    <a:pt x="5320" y="13146"/>
                  </a:lnTo>
                  <a:lnTo>
                    <a:pt x="27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0"/>
            <p:cNvSpPr/>
            <p:nvPr/>
          </p:nvSpPr>
          <p:spPr>
            <a:xfrm>
              <a:off x="6594600" y="2642325"/>
              <a:ext cx="170150" cy="301325"/>
            </a:xfrm>
            <a:custGeom>
              <a:rect b="b" l="l" r="r" t="t"/>
              <a:pathLst>
                <a:path extrusionOk="0" h="12053" w="6806">
                  <a:moveTo>
                    <a:pt x="81" y="0"/>
                  </a:moveTo>
                  <a:cubicBezTo>
                    <a:pt x="37" y="0"/>
                    <a:pt x="1" y="57"/>
                    <a:pt x="34" y="108"/>
                  </a:cubicBezTo>
                  <a:cubicBezTo>
                    <a:pt x="718" y="958"/>
                    <a:pt x="1303" y="1918"/>
                    <a:pt x="1833" y="2878"/>
                  </a:cubicBezTo>
                  <a:cubicBezTo>
                    <a:pt x="2363" y="3827"/>
                    <a:pt x="2816" y="4821"/>
                    <a:pt x="3224" y="5847"/>
                  </a:cubicBezTo>
                  <a:cubicBezTo>
                    <a:pt x="3434" y="6388"/>
                    <a:pt x="3621" y="6940"/>
                    <a:pt x="3765" y="7503"/>
                  </a:cubicBezTo>
                  <a:cubicBezTo>
                    <a:pt x="3588" y="7569"/>
                    <a:pt x="3401" y="7679"/>
                    <a:pt x="3246" y="7768"/>
                  </a:cubicBezTo>
                  <a:cubicBezTo>
                    <a:pt x="3036" y="7900"/>
                    <a:pt x="2838" y="8044"/>
                    <a:pt x="2661" y="8198"/>
                  </a:cubicBezTo>
                  <a:cubicBezTo>
                    <a:pt x="2308" y="8529"/>
                    <a:pt x="2032" y="8905"/>
                    <a:pt x="1811" y="9324"/>
                  </a:cubicBezTo>
                  <a:cubicBezTo>
                    <a:pt x="1788" y="9385"/>
                    <a:pt x="1834" y="9435"/>
                    <a:pt x="1882" y="9435"/>
                  </a:cubicBezTo>
                  <a:cubicBezTo>
                    <a:pt x="1904" y="9435"/>
                    <a:pt x="1927" y="9425"/>
                    <a:pt x="1944" y="9401"/>
                  </a:cubicBezTo>
                  <a:cubicBezTo>
                    <a:pt x="2186" y="9026"/>
                    <a:pt x="2507" y="8695"/>
                    <a:pt x="2860" y="8430"/>
                  </a:cubicBezTo>
                  <a:cubicBezTo>
                    <a:pt x="3025" y="8297"/>
                    <a:pt x="3202" y="8165"/>
                    <a:pt x="3390" y="8055"/>
                  </a:cubicBezTo>
                  <a:cubicBezTo>
                    <a:pt x="3423" y="8033"/>
                    <a:pt x="3456" y="8022"/>
                    <a:pt x="3500" y="7999"/>
                  </a:cubicBezTo>
                  <a:lnTo>
                    <a:pt x="3500" y="7999"/>
                  </a:lnTo>
                  <a:cubicBezTo>
                    <a:pt x="3401" y="8165"/>
                    <a:pt x="3312" y="8331"/>
                    <a:pt x="3235" y="8485"/>
                  </a:cubicBezTo>
                  <a:cubicBezTo>
                    <a:pt x="3047" y="8849"/>
                    <a:pt x="2882" y="9225"/>
                    <a:pt x="2738" y="9611"/>
                  </a:cubicBezTo>
                  <a:cubicBezTo>
                    <a:pt x="2595" y="9986"/>
                    <a:pt x="2484" y="10384"/>
                    <a:pt x="2396" y="10770"/>
                  </a:cubicBezTo>
                  <a:cubicBezTo>
                    <a:pt x="2297" y="11178"/>
                    <a:pt x="2264" y="11587"/>
                    <a:pt x="2231" y="11995"/>
                  </a:cubicBezTo>
                  <a:cubicBezTo>
                    <a:pt x="2224" y="12033"/>
                    <a:pt x="2257" y="12052"/>
                    <a:pt x="2289" y="12052"/>
                  </a:cubicBezTo>
                  <a:cubicBezTo>
                    <a:pt x="2313" y="12052"/>
                    <a:pt x="2336" y="12041"/>
                    <a:pt x="2341" y="12017"/>
                  </a:cubicBezTo>
                  <a:cubicBezTo>
                    <a:pt x="2407" y="11620"/>
                    <a:pt x="2529" y="11222"/>
                    <a:pt x="2639" y="10836"/>
                  </a:cubicBezTo>
                  <a:cubicBezTo>
                    <a:pt x="2749" y="10450"/>
                    <a:pt x="2882" y="10074"/>
                    <a:pt x="3036" y="9699"/>
                  </a:cubicBezTo>
                  <a:cubicBezTo>
                    <a:pt x="3191" y="9335"/>
                    <a:pt x="3356" y="8982"/>
                    <a:pt x="3555" y="8629"/>
                  </a:cubicBezTo>
                  <a:cubicBezTo>
                    <a:pt x="3743" y="8297"/>
                    <a:pt x="3975" y="7988"/>
                    <a:pt x="4118" y="7635"/>
                  </a:cubicBezTo>
                  <a:cubicBezTo>
                    <a:pt x="4339" y="7470"/>
                    <a:pt x="4548" y="7260"/>
                    <a:pt x="4747" y="7072"/>
                  </a:cubicBezTo>
                  <a:cubicBezTo>
                    <a:pt x="4979" y="6874"/>
                    <a:pt x="5200" y="6664"/>
                    <a:pt x="5420" y="6454"/>
                  </a:cubicBezTo>
                  <a:cubicBezTo>
                    <a:pt x="5862" y="6024"/>
                    <a:pt x="6292" y="5604"/>
                    <a:pt x="6745" y="5196"/>
                  </a:cubicBezTo>
                  <a:cubicBezTo>
                    <a:pt x="6806" y="5135"/>
                    <a:pt x="6751" y="5054"/>
                    <a:pt x="6681" y="5054"/>
                  </a:cubicBezTo>
                  <a:cubicBezTo>
                    <a:pt x="6662" y="5054"/>
                    <a:pt x="6642" y="5060"/>
                    <a:pt x="6624" y="5075"/>
                  </a:cubicBezTo>
                  <a:cubicBezTo>
                    <a:pt x="6160" y="5461"/>
                    <a:pt x="5696" y="5836"/>
                    <a:pt x="5222" y="6211"/>
                  </a:cubicBezTo>
                  <a:cubicBezTo>
                    <a:pt x="4979" y="6399"/>
                    <a:pt x="4758" y="6587"/>
                    <a:pt x="4526" y="6785"/>
                  </a:cubicBezTo>
                  <a:cubicBezTo>
                    <a:pt x="4350" y="6940"/>
                    <a:pt x="4151" y="7083"/>
                    <a:pt x="3975" y="7249"/>
                  </a:cubicBezTo>
                  <a:cubicBezTo>
                    <a:pt x="3743" y="6256"/>
                    <a:pt x="3467" y="5284"/>
                    <a:pt x="3058" y="4357"/>
                  </a:cubicBezTo>
                  <a:cubicBezTo>
                    <a:pt x="2606" y="3331"/>
                    <a:pt x="2054" y="2348"/>
                    <a:pt x="1370" y="1465"/>
                  </a:cubicBezTo>
                  <a:cubicBezTo>
                    <a:pt x="983" y="958"/>
                    <a:pt x="553" y="483"/>
                    <a:pt x="122" y="19"/>
                  </a:cubicBezTo>
                  <a:cubicBezTo>
                    <a:pt x="109" y="6"/>
                    <a:pt x="95" y="0"/>
                    <a:pt x="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7169950" y="2538525"/>
              <a:ext cx="81650" cy="114000"/>
            </a:xfrm>
            <a:custGeom>
              <a:rect b="b" l="l" r="r" t="t"/>
              <a:pathLst>
                <a:path extrusionOk="0" h="4560" w="3266">
                  <a:moveTo>
                    <a:pt x="305" y="0"/>
                  </a:moveTo>
                  <a:cubicBezTo>
                    <a:pt x="276" y="0"/>
                    <a:pt x="247" y="21"/>
                    <a:pt x="254" y="54"/>
                  </a:cubicBezTo>
                  <a:cubicBezTo>
                    <a:pt x="234" y="34"/>
                    <a:pt x="205" y="24"/>
                    <a:pt x="179" y="24"/>
                  </a:cubicBezTo>
                  <a:cubicBezTo>
                    <a:pt x="146" y="24"/>
                    <a:pt x="117" y="40"/>
                    <a:pt x="111" y="76"/>
                  </a:cubicBezTo>
                  <a:cubicBezTo>
                    <a:pt x="0" y="706"/>
                    <a:pt x="33" y="1346"/>
                    <a:pt x="199" y="1964"/>
                  </a:cubicBezTo>
                  <a:cubicBezTo>
                    <a:pt x="287" y="2262"/>
                    <a:pt x="398" y="2560"/>
                    <a:pt x="541" y="2847"/>
                  </a:cubicBezTo>
                  <a:cubicBezTo>
                    <a:pt x="673" y="3112"/>
                    <a:pt x="839" y="3465"/>
                    <a:pt x="1082" y="3653"/>
                  </a:cubicBezTo>
                  <a:cubicBezTo>
                    <a:pt x="1116" y="3681"/>
                    <a:pt x="1152" y="3693"/>
                    <a:pt x="1187" y="3693"/>
                  </a:cubicBezTo>
                  <a:cubicBezTo>
                    <a:pt x="1289" y="3693"/>
                    <a:pt x="1374" y="3588"/>
                    <a:pt x="1325" y="3465"/>
                  </a:cubicBezTo>
                  <a:cubicBezTo>
                    <a:pt x="1258" y="3332"/>
                    <a:pt x="1170" y="3222"/>
                    <a:pt x="1093" y="3101"/>
                  </a:cubicBezTo>
                  <a:cubicBezTo>
                    <a:pt x="1005" y="2979"/>
                    <a:pt x="938" y="2847"/>
                    <a:pt x="861" y="2725"/>
                  </a:cubicBezTo>
                  <a:cubicBezTo>
                    <a:pt x="718" y="2449"/>
                    <a:pt x="596" y="2174"/>
                    <a:pt x="508" y="1876"/>
                  </a:cubicBezTo>
                  <a:cubicBezTo>
                    <a:pt x="342" y="1313"/>
                    <a:pt x="265" y="717"/>
                    <a:pt x="276" y="121"/>
                  </a:cubicBezTo>
                  <a:lnTo>
                    <a:pt x="276" y="121"/>
                  </a:lnTo>
                  <a:cubicBezTo>
                    <a:pt x="508" y="937"/>
                    <a:pt x="839" y="1721"/>
                    <a:pt x="1270" y="2449"/>
                  </a:cubicBezTo>
                  <a:cubicBezTo>
                    <a:pt x="1490" y="2825"/>
                    <a:pt x="1733" y="3178"/>
                    <a:pt x="1998" y="3520"/>
                  </a:cubicBezTo>
                  <a:cubicBezTo>
                    <a:pt x="2263" y="3862"/>
                    <a:pt x="2561" y="4238"/>
                    <a:pt x="2892" y="4513"/>
                  </a:cubicBezTo>
                  <a:cubicBezTo>
                    <a:pt x="2932" y="4546"/>
                    <a:pt x="2974" y="4560"/>
                    <a:pt x="3015" y="4560"/>
                  </a:cubicBezTo>
                  <a:cubicBezTo>
                    <a:pt x="3154" y="4560"/>
                    <a:pt x="3266" y="4396"/>
                    <a:pt x="3146" y="4260"/>
                  </a:cubicBezTo>
                  <a:cubicBezTo>
                    <a:pt x="2859" y="3940"/>
                    <a:pt x="2550" y="3653"/>
                    <a:pt x="2274" y="3321"/>
                  </a:cubicBezTo>
                  <a:cubicBezTo>
                    <a:pt x="2009" y="3001"/>
                    <a:pt x="1755" y="2659"/>
                    <a:pt x="1523" y="2317"/>
                  </a:cubicBezTo>
                  <a:cubicBezTo>
                    <a:pt x="1049" y="1600"/>
                    <a:pt x="640" y="838"/>
                    <a:pt x="353" y="32"/>
                  </a:cubicBezTo>
                  <a:cubicBezTo>
                    <a:pt x="344" y="10"/>
                    <a:pt x="325" y="0"/>
                    <a:pt x="3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6654225" y="3061925"/>
              <a:ext cx="137700" cy="46975"/>
            </a:xfrm>
            <a:custGeom>
              <a:rect b="b" l="l" r="r" t="t"/>
              <a:pathLst>
                <a:path extrusionOk="0" h="1879" w="5508">
                  <a:moveTo>
                    <a:pt x="663" y="1"/>
                  </a:moveTo>
                  <a:cubicBezTo>
                    <a:pt x="594" y="1"/>
                    <a:pt x="578" y="102"/>
                    <a:pt x="651" y="123"/>
                  </a:cubicBezTo>
                  <a:cubicBezTo>
                    <a:pt x="2141" y="465"/>
                    <a:pt x="3631" y="796"/>
                    <a:pt x="5155" y="995"/>
                  </a:cubicBezTo>
                  <a:cubicBezTo>
                    <a:pt x="5155" y="1193"/>
                    <a:pt x="5166" y="1392"/>
                    <a:pt x="5166" y="1591"/>
                  </a:cubicBezTo>
                  <a:cubicBezTo>
                    <a:pt x="4360" y="1491"/>
                    <a:pt x="3565" y="1348"/>
                    <a:pt x="2759" y="1237"/>
                  </a:cubicBezTo>
                  <a:cubicBezTo>
                    <a:pt x="1954" y="1127"/>
                    <a:pt x="1137" y="1017"/>
                    <a:pt x="331" y="917"/>
                  </a:cubicBezTo>
                  <a:cubicBezTo>
                    <a:pt x="364" y="719"/>
                    <a:pt x="386" y="531"/>
                    <a:pt x="408" y="343"/>
                  </a:cubicBezTo>
                  <a:cubicBezTo>
                    <a:pt x="415" y="253"/>
                    <a:pt x="345" y="196"/>
                    <a:pt x="278" y="196"/>
                  </a:cubicBezTo>
                  <a:cubicBezTo>
                    <a:pt x="230" y="196"/>
                    <a:pt x="184" y="224"/>
                    <a:pt x="166" y="288"/>
                  </a:cubicBezTo>
                  <a:cubicBezTo>
                    <a:pt x="99" y="531"/>
                    <a:pt x="55" y="763"/>
                    <a:pt x="11" y="1006"/>
                  </a:cubicBezTo>
                  <a:cubicBezTo>
                    <a:pt x="0" y="1083"/>
                    <a:pt x="44" y="1171"/>
                    <a:pt x="122" y="1193"/>
                  </a:cubicBezTo>
                  <a:cubicBezTo>
                    <a:pt x="982" y="1304"/>
                    <a:pt x="1843" y="1436"/>
                    <a:pt x="2693" y="1547"/>
                  </a:cubicBezTo>
                  <a:cubicBezTo>
                    <a:pt x="3554" y="1657"/>
                    <a:pt x="4415" y="1734"/>
                    <a:pt x="5276" y="1878"/>
                  </a:cubicBezTo>
                  <a:cubicBezTo>
                    <a:pt x="5283" y="1878"/>
                    <a:pt x="5289" y="1879"/>
                    <a:pt x="5295" y="1879"/>
                  </a:cubicBezTo>
                  <a:cubicBezTo>
                    <a:pt x="5374" y="1879"/>
                    <a:pt x="5431" y="1816"/>
                    <a:pt x="5431" y="1734"/>
                  </a:cubicBezTo>
                  <a:cubicBezTo>
                    <a:pt x="5442" y="1436"/>
                    <a:pt x="5475" y="1138"/>
                    <a:pt x="5497" y="829"/>
                  </a:cubicBezTo>
                  <a:cubicBezTo>
                    <a:pt x="5508" y="763"/>
                    <a:pt x="5431" y="675"/>
                    <a:pt x="5364" y="675"/>
                  </a:cubicBezTo>
                  <a:cubicBezTo>
                    <a:pt x="3797" y="487"/>
                    <a:pt x="2219" y="310"/>
                    <a:pt x="673" y="1"/>
                  </a:cubicBezTo>
                  <a:cubicBezTo>
                    <a:pt x="670" y="1"/>
                    <a:pt x="666" y="1"/>
                    <a:pt x="6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6657175" y="2931850"/>
              <a:ext cx="137875" cy="107425"/>
            </a:xfrm>
            <a:custGeom>
              <a:rect b="b" l="l" r="r" t="t"/>
              <a:pathLst>
                <a:path extrusionOk="0" h="4297" w="5515">
                  <a:moveTo>
                    <a:pt x="5414" y="1"/>
                  </a:moveTo>
                  <a:cubicBezTo>
                    <a:pt x="5398" y="1"/>
                    <a:pt x="5381" y="6"/>
                    <a:pt x="5368" y="17"/>
                  </a:cubicBezTo>
                  <a:cubicBezTo>
                    <a:pt x="4915" y="381"/>
                    <a:pt x="4551" y="856"/>
                    <a:pt x="4176" y="1286"/>
                  </a:cubicBezTo>
                  <a:cubicBezTo>
                    <a:pt x="3778" y="1739"/>
                    <a:pt x="3370" y="2180"/>
                    <a:pt x="2951" y="2610"/>
                  </a:cubicBezTo>
                  <a:cubicBezTo>
                    <a:pt x="2379" y="3201"/>
                    <a:pt x="1576" y="4092"/>
                    <a:pt x="683" y="4092"/>
                  </a:cubicBezTo>
                  <a:cubicBezTo>
                    <a:pt x="507" y="4092"/>
                    <a:pt x="328" y="4057"/>
                    <a:pt x="147" y="3979"/>
                  </a:cubicBezTo>
                  <a:cubicBezTo>
                    <a:pt x="138" y="3976"/>
                    <a:pt x="129" y="3974"/>
                    <a:pt x="121" y="3974"/>
                  </a:cubicBezTo>
                  <a:cubicBezTo>
                    <a:pt x="47" y="3974"/>
                    <a:pt x="0" y="4093"/>
                    <a:pt x="70" y="4123"/>
                  </a:cubicBezTo>
                  <a:cubicBezTo>
                    <a:pt x="312" y="4241"/>
                    <a:pt x="570" y="4297"/>
                    <a:pt x="829" y="4297"/>
                  </a:cubicBezTo>
                  <a:cubicBezTo>
                    <a:pt x="1100" y="4297"/>
                    <a:pt x="1372" y="4236"/>
                    <a:pt x="1626" y="4123"/>
                  </a:cubicBezTo>
                  <a:cubicBezTo>
                    <a:pt x="2178" y="3891"/>
                    <a:pt x="2608" y="3449"/>
                    <a:pt x="3039" y="3030"/>
                  </a:cubicBezTo>
                  <a:cubicBezTo>
                    <a:pt x="3502" y="2577"/>
                    <a:pt x="3944" y="2103"/>
                    <a:pt x="4374" y="1617"/>
                  </a:cubicBezTo>
                  <a:cubicBezTo>
                    <a:pt x="4783" y="1154"/>
                    <a:pt x="5224" y="668"/>
                    <a:pt x="5489" y="105"/>
                  </a:cubicBezTo>
                  <a:cubicBezTo>
                    <a:pt x="5514" y="47"/>
                    <a:pt x="5464" y="1"/>
                    <a:pt x="5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6919675" y="3054500"/>
              <a:ext cx="86100" cy="39225"/>
            </a:xfrm>
            <a:custGeom>
              <a:rect b="b" l="l" r="r" t="t"/>
              <a:pathLst>
                <a:path extrusionOk="0" h="1569" w="3444">
                  <a:moveTo>
                    <a:pt x="3036" y="0"/>
                  </a:moveTo>
                  <a:cubicBezTo>
                    <a:pt x="2936" y="11"/>
                    <a:pt x="2826" y="22"/>
                    <a:pt x="2715" y="44"/>
                  </a:cubicBezTo>
                  <a:cubicBezTo>
                    <a:pt x="1854" y="155"/>
                    <a:pt x="1005" y="298"/>
                    <a:pt x="144" y="387"/>
                  </a:cubicBezTo>
                  <a:cubicBezTo>
                    <a:pt x="55" y="398"/>
                    <a:pt x="0" y="475"/>
                    <a:pt x="22" y="552"/>
                  </a:cubicBezTo>
                  <a:cubicBezTo>
                    <a:pt x="88" y="850"/>
                    <a:pt x="133" y="1148"/>
                    <a:pt x="199" y="1446"/>
                  </a:cubicBezTo>
                  <a:cubicBezTo>
                    <a:pt x="209" y="1508"/>
                    <a:pt x="286" y="1569"/>
                    <a:pt x="349" y="1569"/>
                  </a:cubicBezTo>
                  <a:cubicBezTo>
                    <a:pt x="354" y="1569"/>
                    <a:pt x="360" y="1568"/>
                    <a:pt x="364" y="1568"/>
                  </a:cubicBezTo>
                  <a:cubicBezTo>
                    <a:pt x="1391" y="1424"/>
                    <a:pt x="2417" y="1270"/>
                    <a:pt x="3444" y="1159"/>
                  </a:cubicBezTo>
                  <a:lnTo>
                    <a:pt x="3378" y="961"/>
                  </a:lnTo>
                  <a:cubicBezTo>
                    <a:pt x="2406" y="1005"/>
                    <a:pt x="1446" y="1071"/>
                    <a:pt x="486" y="1203"/>
                  </a:cubicBezTo>
                  <a:cubicBezTo>
                    <a:pt x="431" y="1016"/>
                    <a:pt x="375" y="817"/>
                    <a:pt x="320" y="629"/>
                  </a:cubicBezTo>
                  <a:cubicBezTo>
                    <a:pt x="1115" y="519"/>
                    <a:pt x="1932" y="453"/>
                    <a:pt x="2737" y="353"/>
                  </a:cubicBezTo>
                  <a:cubicBezTo>
                    <a:pt x="2870" y="342"/>
                    <a:pt x="3013" y="320"/>
                    <a:pt x="3146" y="298"/>
                  </a:cubicBezTo>
                  <a:cubicBezTo>
                    <a:pt x="3113" y="199"/>
                    <a:pt x="3080" y="100"/>
                    <a:pt x="30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30"/>
          <p:cNvSpPr txBox="1"/>
          <p:nvPr>
            <p:ph type="ctrTitle"/>
          </p:nvPr>
        </p:nvSpPr>
        <p:spPr>
          <a:xfrm>
            <a:off x="3106975" y="1078050"/>
            <a:ext cx="5337000" cy="21333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sz="3700"/>
              <a:t>IDENTIFICATION OF RISK GENES FOR NEURODEGENERATIVE DISEASES</a:t>
            </a:r>
            <a:r>
              <a:rPr lang="en" sz="4100"/>
              <a:t> </a:t>
            </a:r>
            <a:endParaRPr sz="5000"/>
          </a:p>
        </p:txBody>
      </p:sp>
      <p:cxnSp>
        <p:nvCxnSpPr>
          <p:cNvPr id="1275" name="Google Shape;1275;p30"/>
          <p:cNvCxnSpPr/>
          <p:nvPr/>
        </p:nvCxnSpPr>
        <p:spPr>
          <a:xfrm rot="10800000">
            <a:off x="3185225" y="2558700"/>
            <a:ext cx="5339400" cy="0"/>
          </a:xfrm>
          <a:prstGeom prst="straightConnector1">
            <a:avLst/>
          </a:prstGeom>
          <a:noFill/>
          <a:ln cap="flat" cmpd="sng" w="28575">
            <a:solidFill>
              <a:schemeClr val="accent2"/>
            </a:solidFill>
            <a:prstDash val="solid"/>
            <a:round/>
            <a:headEnd len="med" w="med" type="none"/>
            <a:tailEnd len="med" w="med" type="none"/>
          </a:ln>
        </p:spPr>
      </p:cxnSp>
      <p:sp>
        <p:nvSpPr>
          <p:cNvPr id="1276" name="Google Shape;1276;p30"/>
          <p:cNvSpPr txBox="1"/>
          <p:nvPr/>
        </p:nvSpPr>
        <p:spPr>
          <a:xfrm>
            <a:off x="4051275" y="3922350"/>
            <a:ext cx="3289800" cy="447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1900">
                <a:solidFill>
                  <a:schemeClr val="accent6"/>
                </a:solidFill>
                <a:latin typeface="Fredoka One"/>
                <a:ea typeface="Fredoka One"/>
                <a:cs typeface="Fredoka One"/>
                <a:sym typeface="Fredoka One"/>
              </a:rPr>
              <a:t>CS BATCH 2020</a:t>
            </a:r>
            <a:endParaRPr sz="1900"/>
          </a:p>
        </p:txBody>
      </p:sp>
      <p:sp>
        <p:nvSpPr>
          <p:cNvPr id="1277" name="Google Shape;1277;p30"/>
          <p:cNvSpPr txBox="1"/>
          <p:nvPr/>
        </p:nvSpPr>
        <p:spPr>
          <a:xfrm>
            <a:off x="3392100" y="3211350"/>
            <a:ext cx="5052000" cy="71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1900">
                <a:solidFill>
                  <a:schemeClr val="accent6"/>
                </a:solidFill>
                <a:latin typeface="Fredoka One"/>
                <a:ea typeface="Fredoka One"/>
                <a:cs typeface="Fredoka One"/>
                <a:sym typeface="Fredoka One"/>
              </a:rPr>
              <a:t>National University Of Computer and Emerging Sciences</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39"/>
          <p:cNvSpPr txBox="1"/>
          <p:nvPr>
            <p:ph type="title"/>
          </p:nvPr>
        </p:nvSpPr>
        <p:spPr>
          <a:xfrm>
            <a:off x="2670525" y="961650"/>
            <a:ext cx="3262500" cy="1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Gantt Chart</a:t>
            </a:r>
            <a:endParaRPr sz="2400">
              <a:solidFill>
                <a:schemeClr val="accent6"/>
              </a:solidFill>
            </a:endParaRPr>
          </a:p>
        </p:txBody>
      </p:sp>
      <p:graphicFrame>
        <p:nvGraphicFramePr>
          <p:cNvPr id="1436" name="Google Shape;1436;p39"/>
          <p:cNvGraphicFramePr/>
          <p:nvPr/>
        </p:nvGraphicFramePr>
        <p:xfrm>
          <a:off x="659188" y="1331975"/>
          <a:ext cx="3000000" cy="3000000"/>
        </p:xfrm>
        <a:graphic>
          <a:graphicData uri="http://schemas.openxmlformats.org/drawingml/2006/table">
            <a:tbl>
              <a:tblPr>
                <a:noFill/>
                <a:tableStyleId>{410C72A4-47A9-4692-9E78-16D5B7B4066C}</a:tableStyleId>
              </a:tblPr>
              <a:tblGrid>
                <a:gridCol w="1167250"/>
                <a:gridCol w="746425"/>
                <a:gridCol w="753325"/>
                <a:gridCol w="740775"/>
                <a:gridCol w="740775"/>
                <a:gridCol w="750825"/>
                <a:gridCol w="746425"/>
                <a:gridCol w="746425"/>
                <a:gridCol w="746425"/>
              </a:tblGrid>
              <a:tr h="270600">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Sep</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Oct</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Nov</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Dec</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Jan</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Feb</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Mar</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c>
                  <a:txBody>
                    <a:bodyPr/>
                    <a:lstStyle/>
                    <a:p>
                      <a:pPr indent="0" lvl="0" marL="0" rtl="0" algn="just">
                        <a:lnSpc>
                          <a:spcPct val="115000"/>
                        </a:lnSpc>
                        <a:spcBef>
                          <a:spcPts val="0"/>
                        </a:spcBef>
                        <a:spcAft>
                          <a:spcPts val="0"/>
                        </a:spcAft>
                        <a:buNone/>
                      </a:pPr>
                      <a:r>
                        <a:rPr b="1" lang="en" sz="1000">
                          <a:solidFill>
                            <a:srgbClr val="FFFFFF"/>
                          </a:solidFill>
                          <a:latin typeface="Quattrocento Sans"/>
                          <a:ea typeface="Quattrocento Sans"/>
                          <a:cs typeface="Quattrocento Sans"/>
                          <a:sym typeface="Quattrocento Sans"/>
                        </a:rPr>
                        <a:t>Apr</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E757D"/>
                    </a:solidFill>
                  </a:tcPr>
                </a:tc>
              </a:tr>
              <a:tr h="391500">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1.Study and Research</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1</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DB1FF"/>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1</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6DB1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r>
              <a:tr h="588025">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2. Data Collection and Data Preprocessing</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FE3E8"/>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2</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58D6D7"/>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FE3E8"/>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r>
              <a:tr h="391500">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3. Construction of GRN</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3</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7A1"/>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r>
              <a:tr h="486175">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4. ML Algorithm Research</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FE3E8"/>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4</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7FAF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FE3E8"/>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E5E5E5"/>
                    </a:solidFill>
                  </a:tcPr>
                </a:tc>
              </a:tr>
            </a:tbl>
          </a:graphicData>
        </a:graphic>
      </p:graphicFrame>
      <p:graphicFrame>
        <p:nvGraphicFramePr>
          <p:cNvPr id="1437" name="Google Shape;1437;p39"/>
          <p:cNvGraphicFramePr/>
          <p:nvPr/>
        </p:nvGraphicFramePr>
        <p:xfrm>
          <a:off x="659200" y="3568225"/>
          <a:ext cx="3000000" cy="3000000"/>
        </p:xfrm>
        <a:graphic>
          <a:graphicData uri="http://schemas.openxmlformats.org/drawingml/2006/table">
            <a:tbl>
              <a:tblPr>
                <a:noFill/>
                <a:tableStyleId>{410C72A4-47A9-4692-9E78-16D5B7B4066C}</a:tableStyleId>
              </a:tblPr>
              <a:tblGrid>
                <a:gridCol w="1167250"/>
                <a:gridCol w="746425"/>
                <a:gridCol w="746425"/>
                <a:gridCol w="746425"/>
                <a:gridCol w="746425"/>
                <a:gridCol w="746425"/>
                <a:gridCol w="746425"/>
                <a:gridCol w="746425"/>
                <a:gridCol w="746425"/>
              </a:tblGrid>
              <a:tr h="460100">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5. Construction of WGCNA</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b="1" lang="en" sz="1000">
                          <a:solidFill>
                            <a:srgbClr val="333333"/>
                          </a:solidFill>
                          <a:latin typeface="Quattrocento Sans"/>
                          <a:ea typeface="Quattrocento Sans"/>
                          <a:cs typeface="Quattrocento Sans"/>
                          <a:sym typeface="Quattrocento Sans"/>
                        </a:rPr>
                        <a:t>Task 5</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7F4E4"/>
                    </a:solidFill>
                  </a:tcPr>
                </a:tc>
                <a:tc>
                  <a:txBody>
                    <a:bodyPr/>
                    <a:lstStyle/>
                    <a:p>
                      <a:pPr indent="0" lvl="0" marL="0" rtl="0" algn="just">
                        <a:lnSpc>
                          <a:spcPct val="115000"/>
                        </a:lnSpc>
                        <a:spcBef>
                          <a:spcPts val="0"/>
                        </a:spcBef>
                        <a:spcAft>
                          <a:spcPts val="0"/>
                        </a:spcAft>
                        <a:buNone/>
                      </a:pPr>
                      <a:r>
                        <a:rPr b="1" lang="en" sz="1000">
                          <a:latin typeface="Quattrocento Sans"/>
                          <a:ea typeface="Quattrocento Sans"/>
                          <a:cs typeface="Quattrocento Sans"/>
                          <a:sym typeface="Quattrocento Sans"/>
                        </a:rPr>
                        <a:t>Task 5</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7F4E4"/>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r>
              <a:tr h="580250">
                <a:tc>
                  <a:txBody>
                    <a:bodyPr/>
                    <a:lstStyle/>
                    <a:p>
                      <a:pPr indent="0" lvl="0" marL="0" rtl="0" algn="l">
                        <a:spcBef>
                          <a:spcPts val="0"/>
                        </a:spcBef>
                        <a:spcAft>
                          <a:spcPts val="0"/>
                        </a:spcAft>
                        <a:buNone/>
                      </a:pPr>
                      <a:r>
                        <a:rPr b="1" i="1" lang="en" sz="1000">
                          <a:solidFill>
                            <a:srgbClr val="333333"/>
                          </a:solidFill>
                          <a:latin typeface="Quattrocento Sans"/>
                          <a:ea typeface="Quattrocento Sans"/>
                          <a:cs typeface="Quattrocento Sans"/>
                          <a:sym typeface="Quattrocento Sans"/>
                        </a:rPr>
                        <a:t>6..Validation of results by ML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t/>
                      </a:r>
                      <a:endParaRPr b="1" sz="1000">
                        <a:latin typeface="Quattrocento Sans"/>
                        <a:ea typeface="Quattrocento Sans"/>
                        <a:cs typeface="Quattrocento Sans"/>
                        <a:sym typeface="Quattrocento Sans"/>
                      </a:endParaRPr>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Task 6</a:t>
                      </a:r>
                      <a:endParaRPr sz="1000"/>
                    </a:p>
                  </a:txBody>
                  <a:tcPr marT="63500" marB="63500" marR="63500" marL="635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CBC2A3"/>
                    </a:solidFill>
                  </a:tcPr>
                </a:tc>
              </a:tr>
            </a:tbl>
          </a:graphicData>
        </a:graphic>
      </p:graphicFrame>
      <p:sp>
        <p:nvSpPr>
          <p:cNvPr id="1438" name="Google Shape;1438;p39"/>
          <p:cNvSpPr txBox="1"/>
          <p:nvPr/>
        </p:nvSpPr>
        <p:spPr>
          <a:xfrm>
            <a:off x="2177025" y="145825"/>
            <a:ext cx="4654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Fredoka One"/>
                <a:ea typeface="Fredoka One"/>
                <a:cs typeface="Fredoka One"/>
                <a:sym typeface="Fredoka One"/>
              </a:rPr>
              <a:t>PROPOSED APPROACH</a:t>
            </a:r>
            <a:endParaRPr sz="3100">
              <a:solidFill>
                <a:schemeClr val="dk1"/>
              </a:solidFill>
              <a:latin typeface="Fredoka One"/>
              <a:ea typeface="Fredoka One"/>
              <a:cs typeface="Fredoka One"/>
              <a:sym typeface="Fredok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4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Scope and Limitations</a:t>
            </a:r>
            <a:endParaRPr sz="2600"/>
          </a:p>
        </p:txBody>
      </p:sp>
      <p:sp>
        <p:nvSpPr>
          <p:cNvPr id="1444" name="Google Shape;1444;p40"/>
          <p:cNvSpPr txBox="1"/>
          <p:nvPr>
            <p:ph idx="4294967295" type="body"/>
          </p:nvPr>
        </p:nvSpPr>
        <p:spPr>
          <a:xfrm>
            <a:off x="867150" y="930700"/>
            <a:ext cx="7826400" cy="27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6"/>
                </a:solidFill>
              </a:rPr>
              <a:t>Scope:</a:t>
            </a:r>
            <a:endParaRPr sz="1200"/>
          </a:p>
          <a:p>
            <a:pPr indent="-304800" lvl="0" marL="457200" rtl="0" algn="l">
              <a:spcBef>
                <a:spcPts val="1600"/>
              </a:spcBef>
              <a:spcAft>
                <a:spcPts val="0"/>
              </a:spcAft>
              <a:buSzPts val="1200"/>
              <a:buChar char="●"/>
            </a:pPr>
            <a:r>
              <a:rPr lang="en" sz="1200"/>
              <a:t>Study Objective: Utilize computer analysis to identify genes potentially associated with neurodegenerative diseases.</a:t>
            </a:r>
            <a:br>
              <a:rPr lang="en" sz="1200"/>
            </a:br>
            <a:endParaRPr sz="1200"/>
          </a:p>
          <a:p>
            <a:pPr indent="-304800" lvl="0" marL="457200" rtl="0" algn="l">
              <a:spcBef>
                <a:spcPts val="0"/>
              </a:spcBef>
              <a:spcAft>
                <a:spcPts val="0"/>
              </a:spcAft>
              <a:buSzPts val="1200"/>
              <a:buChar char="●"/>
            </a:pPr>
            <a:r>
              <a:rPr lang="en" sz="1200"/>
              <a:t>Focus on Gene Functionality: Emphasis on understanding the functional aspects of these genes.</a:t>
            </a:r>
            <a:br>
              <a:rPr lang="en" sz="1200"/>
            </a:br>
            <a:endParaRPr sz="1200"/>
          </a:p>
          <a:p>
            <a:pPr indent="-304800" lvl="0" marL="457200" rtl="0" algn="l">
              <a:spcBef>
                <a:spcPts val="0"/>
              </a:spcBef>
              <a:spcAft>
                <a:spcPts val="0"/>
              </a:spcAft>
              <a:buSzPts val="1200"/>
              <a:buChar char="●"/>
            </a:pPr>
            <a:r>
              <a:rPr lang="en" sz="1200"/>
              <a:t>Ultimate Goal: Improve diagnosis and enhance understanding of the development of neurodegenerative disorders.</a:t>
            </a:r>
            <a:endParaRPr sz="1200"/>
          </a:p>
          <a:p>
            <a:pPr indent="0" lvl="0" marL="0" rtl="0" algn="l">
              <a:spcBef>
                <a:spcPts val="1600"/>
              </a:spcBef>
              <a:spcAft>
                <a:spcPts val="0"/>
              </a:spcAft>
              <a:buNone/>
            </a:pPr>
            <a:r>
              <a:rPr b="1" lang="en" sz="1200">
                <a:solidFill>
                  <a:schemeClr val="accent6"/>
                </a:solidFill>
              </a:rPr>
              <a:t>Limitations:</a:t>
            </a:r>
            <a:endParaRPr sz="1200"/>
          </a:p>
          <a:p>
            <a:pPr indent="-304800" lvl="0" marL="457200" rtl="0" algn="l">
              <a:spcBef>
                <a:spcPts val="1600"/>
              </a:spcBef>
              <a:spcAft>
                <a:spcPts val="0"/>
              </a:spcAft>
              <a:buSzPts val="1200"/>
              <a:buChar char="●"/>
            </a:pPr>
            <a:r>
              <a:rPr lang="en" sz="1200"/>
              <a:t>Limited Datasets: Use of two to three publicly available datasets from NCBI GEO database and DisGeNet.</a:t>
            </a:r>
            <a:br>
              <a:rPr lang="en" sz="1200"/>
            </a:br>
            <a:endParaRPr sz="1200"/>
          </a:p>
          <a:p>
            <a:pPr indent="-304800" lvl="0" marL="457200" rtl="0" algn="l">
              <a:spcBef>
                <a:spcPts val="0"/>
              </a:spcBef>
              <a:spcAft>
                <a:spcPts val="0"/>
              </a:spcAft>
              <a:buSzPts val="1200"/>
              <a:buChar char="●"/>
            </a:pPr>
            <a:r>
              <a:rPr lang="en" sz="1200"/>
              <a:t>Impact of Dataset Quantity: More datasets could potentially enhance accuracy.</a:t>
            </a:r>
            <a:br>
              <a:rPr lang="en" sz="1200"/>
            </a:br>
            <a:endParaRPr sz="1200"/>
          </a:p>
          <a:p>
            <a:pPr indent="-304800" lvl="0" marL="457200" rtl="0" algn="l">
              <a:spcBef>
                <a:spcPts val="0"/>
              </a:spcBef>
              <a:spcAft>
                <a:spcPts val="0"/>
              </a:spcAft>
              <a:buSzPts val="1200"/>
              <a:buChar char="●"/>
            </a:pPr>
            <a:r>
              <a:rPr lang="en" sz="1200"/>
              <a:t>Data Quality: Datasets may have limitations, such as data completeness or accuracy.</a:t>
            </a:r>
            <a:br>
              <a:rPr lang="en" sz="1200"/>
            </a:br>
            <a:endParaRPr sz="1200"/>
          </a:p>
          <a:p>
            <a:pPr indent="-304800" lvl="0" marL="457200" rtl="0" algn="l">
              <a:spcBef>
                <a:spcPts val="0"/>
              </a:spcBef>
              <a:spcAft>
                <a:spcPts val="0"/>
              </a:spcAft>
              <a:buSzPts val="1200"/>
              <a:buChar char="●"/>
            </a:pPr>
            <a:r>
              <a:rPr lang="en" sz="1200"/>
              <a:t>Reliance on Data Analysis: Conclusions drawn from this study will rely solely on data analysis.</a:t>
            </a:r>
            <a:br>
              <a:rPr lang="en" sz="1200"/>
            </a:br>
            <a:endParaRPr sz="1200"/>
          </a:p>
          <a:p>
            <a:pPr indent="-304800" lvl="0" marL="457200" rtl="0" algn="l">
              <a:spcBef>
                <a:spcPts val="0"/>
              </a:spcBef>
              <a:spcAft>
                <a:spcPts val="0"/>
              </a:spcAft>
              <a:buSzPts val="1200"/>
              <a:buChar char="●"/>
            </a:pPr>
            <a:r>
              <a:rPr lang="en" sz="1200"/>
              <a:t>Lack of Experimental Validation: No experimental validation conducted for the study's findings.</a:t>
            </a:r>
            <a:endParaRPr sz="1200"/>
          </a:p>
          <a:p>
            <a:pPr indent="0" lvl="0" marL="9144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41"/>
          <p:cNvSpPr txBox="1"/>
          <p:nvPr>
            <p:ph type="title"/>
          </p:nvPr>
        </p:nvSpPr>
        <p:spPr>
          <a:xfrm>
            <a:off x="539700" y="3617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Implementation</a:t>
            </a:r>
            <a:endParaRPr sz="3000"/>
          </a:p>
        </p:txBody>
      </p:sp>
      <p:sp>
        <p:nvSpPr>
          <p:cNvPr id="1450" name="Google Shape;1450;p41"/>
          <p:cNvSpPr txBox="1"/>
          <p:nvPr>
            <p:ph idx="4294967295" type="subTitle"/>
          </p:nvPr>
        </p:nvSpPr>
        <p:spPr>
          <a:xfrm>
            <a:off x="852641" y="1627077"/>
            <a:ext cx="3347400" cy="459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Use 2-3 datasets with information on healthy and affected individuals.</a:t>
            </a:r>
            <a:endParaRPr sz="1100"/>
          </a:p>
          <a:p>
            <a:pPr indent="-311150" lvl="0" marL="457200" rtl="0" algn="l">
              <a:spcBef>
                <a:spcPts val="0"/>
              </a:spcBef>
              <a:spcAft>
                <a:spcPts val="0"/>
              </a:spcAft>
              <a:buSzPts val="1300"/>
              <a:buChar char="●"/>
            </a:pPr>
            <a:r>
              <a:rPr lang="en" sz="1100"/>
              <a:t>Sources: </a:t>
            </a:r>
            <a:r>
              <a:rPr lang="en" sz="1000">
                <a:solidFill>
                  <a:srgbClr val="000000"/>
                </a:solidFill>
                <a:latin typeface="Quattrocento Sans"/>
                <a:ea typeface="Quattrocento Sans"/>
                <a:cs typeface="Quattrocento Sans"/>
                <a:sym typeface="Quattrocento Sans"/>
              </a:rPr>
              <a:t>NCBI GEO Data and DisGeNet</a:t>
            </a:r>
            <a:endParaRPr sz="1100"/>
          </a:p>
          <a:p>
            <a:pPr indent="0" lvl="0" marL="457200" rtl="0" algn="l">
              <a:spcBef>
                <a:spcPts val="0"/>
              </a:spcBef>
              <a:spcAft>
                <a:spcPts val="0"/>
              </a:spcAft>
              <a:buNone/>
            </a:pPr>
            <a:r>
              <a:t/>
            </a:r>
            <a:endParaRPr sz="800"/>
          </a:p>
        </p:txBody>
      </p:sp>
      <p:sp>
        <p:nvSpPr>
          <p:cNvPr id="1451" name="Google Shape;1451;p41"/>
          <p:cNvSpPr txBox="1"/>
          <p:nvPr>
            <p:ph idx="4294967295" type="title"/>
          </p:nvPr>
        </p:nvSpPr>
        <p:spPr>
          <a:xfrm>
            <a:off x="1118146" y="1292850"/>
            <a:ext cx="2958000" cy="3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6"/>
                </a:solidFill>
              </a:rPr>
              <a:t>Data Collection</a:t>
            </a:r>
            <a:endParaRPr sz="1700">
              <a:solidFill>
                <a:schemeClr val="accent6"/>
              </a:solidFill>
            </a:endParaRPr>
          </a:p>
        </p:txBody>
      </p:sp>
      <p:sp>
        <p:nvSpPr>
          <p:cNvPr id="1452" name="Google Shape;1452;p41"/>
          <p:cNvSpPr/>
          <p:nvPr/>
        </p:nvSpPr>
        <p:spPr>
          <a:xfrm>
            <a:off x="465650" y="1146100"/>
            <a:ext cx="652500" cy="6762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4"/>
                </a:solidFill>
                <a:latin typeface="Fredoka One"/>
                <a:ea typeface="Fredoka One"/>
                <a:cs typeface="Fredoka One"/>
                <a:sym typeface="Fredoka One"/>
              </a:rPr>
              <a:t>1</a:t>
            </a:r>
            <a:endParaRPr sz="3500">
              <a:solidFill>
                <a:schemeClr val="accent4"/>
              </a:solidFill>
              <a:latin typeface="Fredoka One"/>
              <a:ea typeface="Fredoka One"/>
              <a:cs typeface="Fredoka One"/>
              <a:sym typeface="Fredoka One"/>
            </a:endParaRPr>
          </a:p>
        </p:txBody>
      </p:sp>
      <p:sp>
        <p:nvSpPr>
          <p:cNvPr id="1453" name="Google Shape;1453;p41"/>
          <p:cNvSpPr txBox="1"/>
          <p:nvPr>
            <p:ph idx="4294967295" type="subTitle"/>
          </p:nvPr>
        </p:nvSpPr>
        <p:spPr>
          <a:xfrm>
            <a:off x="4668000" y="1520700"/>
            <a:ext cx="3787800" cy="48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Python-based data preprocessing using numpy, pandas, and matplotlib.</a:t>
            </a:r>
            <a:endParaRPr sz="1100"/>
          </a:p>
          <a:p>
            <a:pPr indent="-298450" lvl="0" marL="457200" rtl="0" algn="l">
              <a:spcBef>
                <a:spcPts val="0"/>
              </a:spcBef>
              <a:spcAft>
                <a:spcPts val="0"/>
              </a:spcAft>
              <a:buSzPts val="1100"/>
              <a:buChar char="●"/>
            </a:pPr>
            <a:r>
              <a:rPr lang="en" sz="1100"/>
              <a:t>Execution in Google Collaboratory or Jupyter Notebook.</a:t>
            </a:r>
            <a:endParaRPr sz="1100"/>
          </a:p>
          <a:p>
            <a:pPr indent="0" lvl="0" marL="914400" rtl="0" algn="l">
              <a:spcBef>
                <a:spcPts val="0"/>
              </a:spcBef>
              <a:spcAft>
                <a:spcPts val="0"/>
              </a:spcAft>
              <a:buNone/>
            </a:pPr>
            <a:r>
              <a:t/>
            </a:r>
            <a:endParaRPr sz="1100"/>
          </a:p>
        </p:txBody>
      </p:sp>
      <p:sp>
        <p:nvSpPr>
          <p:cNvPr id="1454" name="Google Shape;1454;p41"/>
          <p:cNvSpPr txBox="1"/>
          <p:nvPr>
            <p:ph idx="4294967295" type="title"/>
          </p:nvPr>
        </p:nvSpPr>
        <p:spPr>
          <a:xfrm>
            <a:off x="4964547" y="1267493"/>
            <a:ext cx="3347100" cy="32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6"/>
                </a:solidFill>
              </a:rPr>
              <a:t>Data Preprocessing-R</a:t>
            </a:r>
            <a:endParaRPr sz="1700">
              <a:solidFill>
                <a:schemeClr val="accent6"/>
              </a:solidFill>
            </a:endParaRPr>
          </a:p>
        </p:txBody>
      </p:sp>
      <p:sp>
        <p:nvSpPr>
          <p:cNvPr id="1455" name="Google Shape;1455;p41"/>
          <p:cNvSpPr/>
          <p:nvPr/>
        </p:nvSpPr>
        <p:spPr>
          <a:xfrm>
            <a:off x="4309075" y="1064238"/>
            <a:ext cx="652500" cy="6762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4"/>
                </a:solidFill>
                <a:latin typeface="Fredoka One"/>
                <a:ea typeface="Fredoka One"/>
                <a:cs typeface="Fredoka One"/>
                <a:sym typeface="Fredoka One"/>
              </a:rPr>
              <a:t>2</a:t>
            </a:r>
            <a:endParaRPr sz="3200">
              <a:solidFill>
                <a:schemeClr val="accent4"/>
              </a:solidFill>
              <a:latin typeface="Fredoka One"/>
              <a:ea typeface="Fredoka One"/>
              <a:cs typeface="Fredoka One"/>
              <a:sym typeface="Fredoka One"/>
            </a:endParaRPr>
          </a:p>
        </p:txBody>
      </p:sp>
      <p:sp>
        <p:nvSpPr>
          <p:cNvPr id="1456" name="Google Shape;1456;p41"/>
          <p:cNvSpPr txBox="1"/>
          <p:nvPr>
            <p:ph idx="4294967295" type="subTitle"/>
          </p:nvPr>
        </p:nvSpPr>
        <p:spPr>
          <a:xfrm>
            <a:off x="854325" y="2711000"/>
            <a:ext cx="3527100" cy="459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Build protein-to-protein interaction networks.</a:t>
            </a:r>
            <a:endParaRPr sz="1100"/>
          </a:p>
          <a:p>
            <a:pPr indent="-298450" lvl="0" marL="457200" rtl="0" algn="l">
              <a:spcBef>
                <a:spcPts val="0"/>
              </a:spcBef>
              <a:spcAft>
                <a:spcPts val="0"/>
              </a:spcAft>
              <a:buSzPts val="1100"/>
              <a:buChar char="●"/>
            </a:pPr>
            <a:r>
              <a:rPr lang="en" sz="1100"/>
              <a:t>Utilize WGCNA packages, including cluster profile and Limma.</a:t>
            </a:r>
            <a:endParaRPr sz="1100"/>
          </a:p>
          <a:p>
            <a:pPr indent="-298450" lvl="0" marL="457200" rtl="0" algn="l">
              <a:spcBef>
                <a:spcPts val="0"/>
              </a:spcBef>
              <a:spcAft>
                <a:spcPts val="0"/>
              </a:spcAft>
              <a:buSzPts val="1100"/>
              <a:buChar char="●"/>
            </a:pPr>
            <a:r>
              <a:rPr lang="en" sz="1100"/>
              <a:t>RStudio will be the primary environment.</a:t>
            </a:r>
            <a:endParaRPr sz="1100"/>
          </a:p>
          <a:p>
            <a:pPr indent="0" lvl="0" marL="914400" rtl="0" algn="l">
              <a:spcBef>
                <a:spcPts val="0"/>
              </a:spcBef>
              <a:spcAft>
                <a:spcPts val="0"/>
              </a:spcAft>
              <a:buNone/>
            </a:pPr>
            <a:r>
              <a:t/>
            </a:r>
            <a:endParaRPr sz="1100"/>
          </a:p>
        </p:txBody>
      </p:sp>
      <p:sp>
        <p:nvSpPr>
          <p:cNvPr id="1457" name="Google Shape;1457;p41"/>
          <p:cNvSpPr txBox="1"/>
          <p:nvPr>
            <p:ph idx="4294967295" type="title"/>
          </p:nvPr>
        </p:nvSpPr>
        <p:spPr>
          <a:xfrm>
            <a:off x="1118151" y="2374275"/>
            <a:ext cx="3446700" cy="3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6"/>
                </a:solidFill>
              </a:rPr>
              <a:t>Data Tra</a:t>
            </a:r>
            <a:r>
              <a:rPr lang="en" sz="1700">
                <a:solidFill>
                  <a:schemeClr val="accent6"/>
                </a:solidFill>
              </a:rPr>
              <a:t>nsformation</a:t>
            </a:r>
            <a:endParaRPr sz="1700">
              <a:solidFill>
                <a:schemeClr val="accent6"/>
              </a:solidFill>
            </a:endParaRPr>
          </a:p>
        </p:txBody>
      </p:sp>
      <p:sp>
        <p:nvSpPr>
          <p:cNvPr id="1458" name="Google Shape;1458;p41"/>
          <p:cNvSpPr/>
          <p:nvPr/>
        </p:nvSpPr>
        <p:spPr>
          <a:xfrm>
            <a:off x="465650" y="2289625"/>
            <a:ext cx="652500" cy="6294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4"/>
                </a:solidFill>
                <a:latin typeface="Fredoka One"/>
                <a:ea typeface="Fredoka One"/>
                <a:cs typeface="Fredoka One"/>
                <a:sym typeface="Fredoka One"/>
              </a:rPr>
              <a:t>3</a:t>
            </a:r>
            <a:endParaRPr sz="3500">
              <a:solidFill>
                <a:schemeClr val="accent4"/>
              </a:solidFill>
              <a:latin typeface="Fredoka One"/>
              <a:ea typeface="Fredoka One"/>
              <a:cs typeface="Fredoka One"/>
              <a:sym typeface="Fredoka One"/>
            </a:endParaRPr>
          </a:p>
        </p:txBody>
      </p:sp>
      <p:sp>
        <p:nvSpPr>
          <p:cNvPr id="1459" name="Google Shape;1459;p41"/>
          <p:cNvSpPr txBox="1"/>
          <p:nvPr>
            <p:ph idx="4294967295" type="subTitle"/>
          </p:nvPr>
        </p:nvSpPr>
        <p:spPr>
          <a:xfrm>
            <a:off x="4646583" y="2686273"/>
            <a:ext cx="3787800" cy="48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Compare controlled vs. diseased networks.</a:t>
            </a:r>
            <a:endParaRPr sz="1100"/>
          </a:p>
          <a:p>
            <a:pPr indent="-298450" lvl="0" marL="457200" rtl="0" algn="l">
              <a:spcBef>
                <a:spcPts val="0"/>
              </a:spcBef>
              <a:spcAft>
                <a:spcPts val="0"/>
              </a:spcAft>
              <a:buSzPts val="1100"/>
              <a:buChar char="●"/>
            </a:pPr>
            <a:r>
              <a:rPr lang="en" sz="1100"/>
              <a:t>Employ statistical methods ANOVA and Scipy for comparison.</a:t>
            </a:r>
            <a:endParaRPr sz="1100"/>
          </a:p>
          <a:p>
            <a:pPr indent="0" lvl="0" marL="1371600" rtl="0" algn="l">
              <a:spcBef>
                <a:spcPts val="0"/>
              </a:spcBef>
              <a:spcAft>
                <a:spcPts val="0"/>
              </a:spcAft>
              <a:buNone/>
            </a:pPr>
            <a:r>
              <a:t/>
            </a:r>
            <a:endParaRPr sz="1100"/>
          </a:p>
        </p:txBody>
      </p:sp>
      <p:sp>
        <p:nvSpPr>
          <p:cNvPr id="1460" name="Google Shape;1460;p41"/>
          <p:cNvSpPr txBox="1"/>
          <p:nvPr>
            <p:ph idx="4294967295" type="title"/>
          </p:nvPr>
        </p:nvSpPr>
        <p:spPr>
          <a:xfrm>
            <a:off x="4954600" y="2365575"/>
            <a:ext cx="4236300" cy="32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6"/>
                </a:solidFill>
              </a:rPr>
              <a:t>Weighted Gene Coexpression Network</a:t>
            </a:r>
            <a:endParaRPr sz="1700">
              <a:solidFill>
                <a:schemeClr val="accent6"/>
              </a:solidFill>
            </a:endParaRPr>
          </a:p>
        </p:txBody>
      </p:sp>
      <p:sp>
        <p:nvSpPr>
          <p:cNvPr id="1461" name="Google Shape;1461;p41"/>
          <p:cNvSpPr/>
          <p:nvPr/>
        </p:nvSpPr>
        <p:spPr>
          <a:xfrm>
            <a:off x="4302100" y="2242925"/>
            <a:ext cx="652500" cy="6294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4"/>
                </a:solidFill>
                <a:latin typeface="Fredoka One"/>
                <a:ea typeface="Fredoka One"/>
                <a:cs typeface="Fredoka One"/>
                <a:sym typeface="Fredoka One"/>
              </a:rPr>
              <a:t>4</a:t>
            </a:r>
            <a:endParaRPr sz="3200">
              <a:solidFill>
                <a:schemeClr val="accent4"/>
              </a:solidFill>
              <a:latin typeface="Fredoka One"/>
              <a:ea typeface="Fredoka One"/>
              <a:cs typeface="Fredoka One"/>
              <a:sym typeface="Fredoka One"/>
            </a:endParaRPr>
          </a:p>
        </p:txBody>
      </p:sp>
      <p:sp>
        <p:nvSpPr>
          <p:cNvPr id="1462" name="Google Shape;1462;p41"/>
          <p:cNvSpPr txBox="1"/>
          <p:nvPr>
            <p:ph idx="4294967295" type="subTitle"/>
          </p:nvPr>
        </p:nvSpPr>
        <p:spPr>
          <a:xfrm>
            <a:off x="928856" y="4016925"/>
            <a:ext cx="5749200" cy="459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Use ML to assign weights to key genes.</a:t>
            </a:r>
            <a:endParaRPr sz="1100"/>
          </a:p>
          <a:p>
            <a:pPr indent="-298450" lvl="0" marL="457200" rtl="0" algn="l">
              <a:spcBef>
                <a:spcPts val="0"/>
              </a:spcBef>
              <a:spcAft>
                <a:spcPts val="0"/>
              </a:spcAft>
              <a:buSzPts val="1100"/>
              <a:buChar char="●"/>
            </a:pPr>
            <a:r>
              <a:rPr lang="en" sz="1100"/>
              <a:t>Purpose: Identify the actual disease-associated protein.</a:t>
            </a:r>
            <a:endParaRPr sz="1100"/>
          </a:p>
          <a:p>
            <a:pPr indent="0" lvl="0" marL="914400" rtl="0" algn="l">
              <a:spcBef>
                <a:spcPts val="0"/>
              </a:spcBef>
              <a:spcAft>
                <a:spcPts val="0"/>
              </a:spcAft>
              <a:buNone/>
            </a:pPr>
            <a:r>
              <a:t/>
            </a:r>
            <a:endParaRPr sz="1100"/>
          </a:p>
        </p:txBody>
      </p:sp>
      <p:sp>
        <p:nvSpPr>
          <p:cNvPr id="1463" name="Google Shape;1463;p41"/>
          <p:cNvSpPr txBox="1"/>
          <p:nvPr>
            <p:ph idx="4294967295" type="title"/>
          </p:nvPr>
        </p:nvSpPr>
        <p:spPr>
          <a:xfrm>
            <a:off x="1067675" y="4116900"/>
            <a:ext cx="8371500" cy="2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accent6"/>
              </a:solidFill>
            </a:endParaRPr>
          </a:p>
          <a:p>
            <a:pPr indent="0" lvl="0" marL="0" rtl="0" algn="l">
              <a:spcBef>
                <a:spcPts val="0"/>
              </a:spcBef>
              <a:spcAft>
                <a:spcPts val="0"/>
              </a:spcAft>
              <a:buNone/>
            </a:pPr>
            <a:r>
              <a:t/>
            </a:r>
            <a:endParaRPr sz="1700">
              <a:solidFill>
                <a:schemeClr val="accent6"/>
              </a:solidFill>
            </a:endParaRPr>
          </a:p>
        </p:txBody>
      </p:sp>
      <p:sp>
        <p:nvSpPr>
          <p:cNvPr id="1464" name="Google Shape;1464;p41"/>
          <p:cNvSpPr/>
          <p:nvPr/>
        </p:nvSpPr>
        <p:spPr>
          <a:xfrm>
            <a:off x="465650" y="3569700"/>
            <a:ext cx="652500" cy="6762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latin typeface="Fredoka One"/>
                <a:ea typeface="Fredoka One"/>
                <a:cs typeface="Fredoka One"/>
                <a:sym typeface="Fredoka One"/>
              </a:rPr>
              <a:t>5</a:t>
            </a:r>
            <a:endParaRPr sz="3300">
              <a:solidFill>
                <a:schemeClr val="accent4"/>
              </a:solidFill>
              <a:latin typeface="Fredoka One"/>
              <a:ea typeface="Fredoka One"/>
              <a:cs typeface="Fredoka One"/>
              <a:sym typeface="Fredoka One"/>
            </a:endParaRPr>
          </a:p>
        </p:txBody>
      </p:sp>
      <p:sp>
        <p:nvSpPr>
          <p:cNvPr id="1465" name="Google Shape;1465;p41"/>
          <p:cNvSpPr txBox="1"/>
          <p:nvPr/>
        </p:nvSpPr>
        <p:spPr>
          <a:xfrm>
            <a:off x="1118150" y="3569700"/>
            <a:ext cx="27186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6"/>
                </a:solidFill>
                <a:latin typeface="Fredoka One"/>
                <a:ea typeface="Fredoka One"/>
                <a:cs typeface="Fredoka One"/>
                <a:sym typeface="Fredoka One"/>
              </a:rPr>
              <a:t>Machine Learning</a:t>
            </a:r>
            <a:endParaRPr sz="1700">
              <a:solidFill>
                <a:schemeClr val="accent6"/>
              </a:solidFill>
              <a:latin typeface="Fredoka One"/>
              <a:ea typeface="Fredoka One"/>
              <a:cs typeface="Fredoka One"/>
              <a:sym typeface="Fredoka One"/>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pic>
        <p:nvPicPr>
          <p:cNvPr id="1470" name="Google Shape;1470;p42"/>
          <p:cNvPicPr preferRelativeResize="0"/>
          <p:nvPr/>
        </p:nvPicPr>
        <p:blipFill>
          <a:blip r:embed="rId3">
            <a:alphaModFix/>
          </a:blip>
          <a:stretch>
            <a:fillRect/>
          </a:stretch>
        </p:blipFill>
        <p:spPr>
          <a:xfrm>
            <a:off x="205050" y="1408000"/>
            <a:ext cx="8545451" cy="875275"/>
          </a:xfrm>
          <a:prstGeom prst="rect">
            <a:avLst/>
          </a:prstGeom>
          <a:noFill/>
          <a:ln>
            <a:noFill/>
          </a:ln>
        </p:spPr>
      </p:pic>
      <p:sp>
        <p:nvSpPr>
          <p:cNvPr id="1471" name="Google Shape;1471;p42"/>
          <p:cNvSpPr txBox="1"/>
          <p:nvPr>
            <p:ph type="title"/>
          </p:nvPr>
        </p:nvSpPr>
        <p:spPr>
          <a:xfrm>
            <a:off x="756725" y="446650"/>
            <a:ext cx="7442100" cy="1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1472" name="Google Shape;1472;p42"/>
          <p:cNvSpPr/>
          <p:nvPr/>
        </p:nvSpPr>
        <p:spPr>
          <a:xfrm>
            <a:off x="1976975" y="157900"/>
            <a:ext cx="652500" cy="6762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4"/>
                </a:solidFill>
                <a:latin typeface="Fredoka One"/>
                <a:ea typeface="Fredoka One"/>
                <a:cs typeface="Fredoka One"/>
                <a:sym typeface="Fredoka One"/>
              </a:rPr>
              <a:t>1</a:t>
            </a:r>
            <a:endParaRPr sz="3500">
              <a:solidFill>
                <a:schemeClr val="accent4"/>
              </a:solidFill>
              <a:latin typeface="Fredoka One"/>
              <a:ea typeface="Fredoka One"/>
              <a:cs typeface="Fredoka One"/>
              <a:sym typeface="Fredoka One"/>
            </a:endParaRPr>
          </a:p>
        </p:txBody>
      </p:sp>
      <p:sp>
        <p:nvSpPr>
          <p:cNvPr id="1473" name="Google Shape;1473;p42"/>
          <p:cNvSpPr txBox="1"/>
          <p:nvPr/>
        </p:nvSpPr>
        <p:spPr>
          <a:xfrm>
            <a:off x="1466150" y="789050"/>
            <a:ext cx="57675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5"/>
                </a:solidFill>
                <a:latin typeface="Fredoka One"/>
                <a:ea typeface="Fredoka One"/>
                <a:cs typeface="Fredoka One"/>
                <a:sym typeface="Fredoka One"/>
              </a:rPr>
              <a:t>Dataset Chosen: GSE118553</a:t>
            </a:r>
            <a:endParaRPr sz="2100">
              <a:solidFill>
                <a:schemeClr val="accent5"/>
              </a:solidFill>
              <a:latin typeface="Fredoka One"/>
              <a:ea typeface="Fredoka One"/>
              <a:cs typeface="Fredoka One"/>
              <a:sym typeface="Fredoka One"/>
            </a:endParaRPr>
          </a:p>
        </p:txBody>
      </p:sp>
      <p:pic>
        <p:nvPicPr>
          <p:cNvPr id="1474" name="Google Shape;1474;p42"/>
          <p:cNvPicPr preferRelativeResize="0"/>
          <p:nvPr/>
        </p:nvPicPr>
        <p:blipFill>
          <a:blip r:embed="rId4">
            <a:alphaModFix/>
          </a:blip>
          <a:stretch>
            <a:fillRect/>
          </a:stretch>
        </p:blipFill>
        <p:spPr>
          <a:xfrm>
            <a:off x="1564025" y="2513075"/>
            <a:ext cx="539115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43"/>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480" name="Google Shape;1480;p43"/>
          <p:cNvSpPr/>
          <p:nvPr/>
        </p:nvSpPr>
        <p:spPr>
          <a:xfrm>
            <a:off x="1575775" y="440488"/>
            <a:ext cx="652500" cy="6762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4"/>
                </a:solidFill>
                <a:latin typeface="Fredoka One"/>
                <a:ea typeface="Fredoka One"/>
                <a:cs typeface="Fredoka One"/>
                <a:sym typeface="Fredoka One"/>
              </a:rPr>
              <a:t>2</a:t>
            </a:r>
            <a:endParaRPr sz="3200">
              <a:solidFill>
                <a:schemeClr val="accent4"/>
              </a:solidFill>
              <a:latin typeface="Fredoka One"/>
              <a:ea typeface="Fredoka One"/>
              <a:cs typeface="Fredoka One"/>
              <a:sym typeface="Fredoka One"/>
            </a:endParaRPr>
          </a:p>
        </p:txBody>
      </p:sp>
      <p:sp>
        <p:nvSpPr>
          <p:cNvPr id="1481" name="Google Shape;1481;p43"/>
          <p:cNvSpPr txBox="1"/>
          <p:nvPr/>
        </p:nvSpPr>
        <p:spPr>
          <a:xfrm>
            <a:off x="785125" y="1178777"/>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Fredoka One"/>
                <a:ea typeface="Fredoka One"/>
                <a:cs typeface="Fredoka One"/>
                <a:sym typeface="Fredoka One"/>
              </a:rPr>
              <a:t>Normalization Of Dataset</a:t>
            </a:r>
            <a:endParaRPr sz="2300">
              <a:solidFill>
                <a:schemeClr val="dk1"/>
              </a:solidFill>
              <a:latin typeface="Fredoka One"/>
              <a:ea typeface="Fredoka One"/>
              <a:cs typeface="Fredoka One"/>
              <a:sym typeface="Fredoka One"/>
            </a:endParaRPr>
          </a:p>
        </p:txBody>
      </p:sp>
      <p:sp>
        <p:nvSpPr>
          <p:cNvPr id="1482" name="Google Shape;1482;p43"/>
          <p:cNvSpPr txBox="1"/>
          <p:nvPr>
            <p:ph idx="4294967295" type="title"/>
          </p:nvPr>
        </p:nvSpPr>
        <p:spPr>
          <a:xfrm>
            <a:off x="994475" y="1890239"/>
            <a:ext cx="27204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Objective</a:t>
            </a:r>
            <a:endParaRPr sz="2100"/>
          </a:p>
        </p:txBody>
      </p:sp>
      <p:sp>
        <p:nvSpPr>
          <p:cNvPr id="1483" name="Google Shape;1483;p43"/>
          <p:cNvSpPr txBox="1"/>
          <p:nvPr>
            <p:ph idx="4294967295" type="subTitle"/>
          </p:nvPr>
        </p:nvSpPr>
        <p:spPr>
          <a:xfrm>
            <a:off x="785137" y="2151307"/>
            <a:ext cx="2520300" cy="63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74151"/>
              </a:buClr>
              <a:buSzPts val="1200"/>
              <a:buChar char="●"/>
            </a:pPr>
            <a:r>
              <a:rPr lang="en" sz="1200">
                <a:solidFill>
                  <a:srgbClr val="374151"/>
                </a:solidFill>
              </a:rPr>
              <a:t>Normalize the raw dataframe to remove the variations in dataset</a:t>
            </a:r>
            <a:endParaRPr/>
          </a:p>
        </p:txBody>
      </p:sp>
      <p:sp>
        <p:nvSpPr>
          <p:cNvPr id="1484" name="Google Shape;1484;p43"/>
          <p:cNvSpPr txBox="1"/>
          <p:nvPr>
            <p:ph idx="4294967295" type="title"/>
          </p:nvPr>
        </p:nvSpPr>
        <p:spPr>
          <a:xfrm>
            <a:off x="4828503" y="1890239"/>
            <a:ext cx="2229900" cy="2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Method</a:t>
            </a:r>
            <a:endParaRPr sz="2300"/>
          </a:p>
        </p:txBody>
      </p:sp>
      <p:sp>
        <p:nvSpPr>
          <p:cNvPr id="1485" name="Google Shape;1485;p43"/>
          <p:cNvSpPr txBox="1"/>
          <p:nvPr>
            <p:ph idx="4294967295" type="subTitle"/>
          </p:nvPr>
        </p:nvSpPr>
        <p:spPr>
          <a:xfrm>
            <a:off x="4572003" y="1942405"/>
            <a:ext cx="3227400" cy="85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ed Hat Text"/>
              <a:buChar char="●"/>
            </a:pPr>
            <a:r>
              <a:rPr lang="en" sz="1200">
                <a:solidFill>
                  <a:srgbClr val="374151"/>
                </a:solidFill>
              </a:rPr>
              <a:t>Done using RNA </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rPr>
              <a:t>Quantile normalization</a:t>
            </a:r>
            <a:endParaRPr sz="1200">
              <a:solidFill>
                <a:srgbClr val="374151"/>
              </a:solidFill>
            </a:endParaRPr>
          </a:p>
          <a:p>
            <a:pPr indent="0" lvl="0" marL="0" rtl="0" algn="l">
              <a:spcBef>
                <a:spcPts val="1500"/>
              </a:spcBef>
              <a:spcAft>
                <a:spcPts val="1600"/>
              </a:spcAft>
              <a:buNone/>
            </a:pPr>
            <a:r>
              <a:t/>
            </a:r>
            <a:endParaRPr/>
          </a:p>
        </p:txBody>
      </p:sp>
      <p:pic>
        <p:nvPicPr>
          <p:cNvPr id="1486" name="Google Shape;1486;p43"/>
          <p:cNvPicPr preferRelativeResize="0"/>
          <p:nvPr/>
        </p:nvPicPr>
        <p:blipFill>
          <a:blip r:embed="rId3">
            <a:alphaModFix/>
          </a:blip>
          <a:stretch>
            <a:fillRect/>
          </a:stretch>
        </p:blipFill>
        <p:spPr>
          <a:xfrm>
            <a:off x="785125" y="3021650"/>
            <a:ext cx="7419975" cy="14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44"/>
          <p:cNvSpPr txBox="1"/>
          <p:nvPr>
            <p:ph type="title"/>
          </p:nvPr>
        </p:nvSpPr>
        <p:spPr>
          <a:xfrm>
            <a:off x="600425" y="3004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Data </a:t>
            </a:r>
            <a:r>
              <a:rPr lang="en" sz="3300"/>
              <a:t>Transformation</a:t>
            </a:r>
            <a:endParaRPr sz="3300"/>
          </a:p>
        </p:txBody>
      </p:sp>
      <p:sp>
        <p:nvSpPr>
          <p:cNvPr id="1492" name="Google Shape;1492;p44"/>
          <p:cNvSpPr txBox="1"/>
          <p:nvPr/>
        </p:nvSpPr>
        <p:spPr>
          <a:xfrm>
            <a:off x="391025" y="1241750"/>
            <a:ext cx="8136300" cy="3149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First converted raw data into an excel sheet named Book1.xlsx then converted it into dataframe to perform join.</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Recognized that Probe_id in df_Book1 is same as ID_REF in our normalized dataframe.</a:t>
            </a:r>
            <a:endParaRPr>
              <a:solidFill>
                <a:srgbClr val="374151"/>
              </a:solidFill>
              <a:latin typeface="Quattrocento Sans"/>
              <a:ea typeface="Quattrocento Sans"/>
              <a:cs typeface="Quattrocento Sans"/>
              <a:sym typeface="Quattrocento Sans"/>
            </a:endParaRPr>
          </a:p>
        </p:txBody>
      </p:sp>
      <p:pic>
        <p:nvPicPr>
          <p:cNvPr id="1493" name="Google Shape;1493;p44"/>
          <p:cNvPicPr preferRelativeResize="0"/>
          <p:nvPr/>
        </p:nvPicPr>
        <p:blipFill rotWithShape="1">
          <a:blip r:embed="rId3">
            <a:alphaModFix/>
          </a:blip>
          <a:srcRect b="7430" l="0" r="0" t="-7430"/>
          <a:stretch/>
        </p:blipFill>
        <p:spPr>
          <a:xfrm>
            <a:off x="0" y="2281207"/>
            <a:ext cx="9144001" cy="2028636"/>
          </a:xfrm>
          <a:prstGeom prst="rect">
            <a:avLst/>
          </a:prstGeom>
          <a:noFill/>
          <a:ln>
            <a:noFill/>
          </a:ln>
        </p:spPr>
      </p:pic>
      <p:sp>
        <p:nvSpPr>
          <p:cNvPr id="1494" name="Google Shape;1494;p44"/>
          <p:cNvSpPr txBox="1"/>
          <p:nvPr/>
        </p:nvSpPr>
        <p:spPr>
          <a:xfrm>
            <a:off x="1773325" y="822050"/>
            <a:ext cx="5132700" cy="4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Red Hat Text"/>
                <a:ea typeface="Red Hat Text"/>
                <a:cs typeface="Red Hat Text"/>
                <a:sym typeface="Red Hat Text"/>
              </a:rPr>
              <a:t>Extract Insights From Raw Data </a:t>
            </a:r>
            <a:endParaRPr b="1" sz="2000">
              <a:solidFill>
                <a:schemeClr val="accent5"/>
              </a:solidFill>
              <a:latin typeface="Red Hat Text"/>
              <a:ea typeface="Red Hat Text"/>
              <a:cs typeface="Red Hat Text"/>
              <a:sym typeface="Red Hat Tex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45"/>
          <p:cNvSpPr txBox="1"/>
          <p:nvPr>
            <p:ph type="title"/>
          </p:nvPr>
        </p:nvSpPr>
        <p:spPr>
          <a:xfrm>
            <a:off x="713250" y="219525"/>
            <a:ext cx="7886400" cy="9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Renaming Columns To Perform Join</a:t>
            </a:r>
            <a:endParaRPr/>
          </a:p>
        </p:txBody>
      </p:sp>
      <p:sp>
        <p:nvSpPr>
          <p:cNvPr id="1500" name="Google Shape;1500;p45"/>
          <p:cNvSpPr txBox="1"/>
          <p:nvPr/>
        </p:nvSpPr>
        <p:spPr>
          <a:xfrm>
            <a:off x="391025" y="1155675"/>
            <a:ext cx="8136300" cy="323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Extracted column 4(Transcript),5(ILMN_Gene), and 14(Probe_id) from df_Book1 to perform join with normalized dataframe.</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To perform join both dataframe should have common column names.</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Named these columns (ID_REF, ILMN_GENE , ID_REF_PROBE_ID).</a:t>
            </a:r>
            <a:endParaRPr>
              <a:solidFill>
                <a:srgbClr val="374151"/>
              </a:solidFill>
              <a:latin typeface="Quattrocento Sans"/>
              <a:ea typeface="Quattrocento Sans"/>
              <a:cs typeface="Quattrocento Sans"/>
              <a:sym typeface="Quattrocento Sans"/>
            </a:endParaRPr>
          </a:p>
        </p:txBody>
      </p:sp>
      <p:pic>
        <p:nvPicPr>
          <p:cNvPr id="1501" name="Google Shape;1501;p45"/>
          <p:cNvPicPr preferRelativeResize="0"/>
          <p:nvPr/>
        </p:nvPicPr>
        <p:blipFill>
          <a:blip r:embed="rId3">
            <a:alphaModFix/>
          </a:blip>
          <a:stretch>
            <a:fillRect/>
          </a:stretch>
        </p:blipFill>
        <p:spPr>
          <a:xfrm>
            <a:off x="6204225" y="1930313"/>
            <a:ext cx="2819400" cy="2790825"/>
          </a:xfrm>
          <a:prstGeom prst="rect">
            <a:avLst/>
          </a:prstGeom>
          <a:noFill/>
          <a:ln>
            <a:noFill/>
          </a:ln>
        </p:spPr>
      </p:pic>
      <p:pic>
        <p:nvPicPr>
          <p:cNvPr id="1502" name="Google Shape;1502;p45"/>
          <p:cNvPicPr preferRelativeResize="0"/>
          <p:nvPr/>
        </p:nvPicPr>
        <p:blipFill>
          <a:blip r:embed="rId4">
            <a:alphaModFix/>
          </a:blip>
          <a:stretch>
            <a:fillRect/>
          </a:stretch>
        </p:blipFill>
        <p:spPr>
          <a:xfrm>
            <a:off x="162199" y="2358324"/>
            <a:ext cx="5821849" cy="193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46"/>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Removing The Row </a:t>
            </a:r>
            <a:endParaRPr/>
          </a:p>
        </p:txBody>
      </p:sp>
      <p:sp>
        <p:nvSpPr>
          <p:cNvPr id="1508" name="Google Shape;1508;p46"/>
          <p:cNvSpPr txBox="1"/>
          <p:nvPr/>
        </p:nvSpPr>
        <p:spPr>
          <a:xfrm>
            <a:off x="391025" y="1091100"/>
            <a:ext cx="8136300" cy="3300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To perform join row 1 was removed containing old names of columns</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Extracted column 1 from normalized </a:t>
            </a:r>
            <a:r>
              <a:rPr lang="en">
                <a:solidFill>
                  <a:srgbClr val="374151"/>
                </a:solidFill>
                <a:latin typeface="Quattrocento Sans"/>
                <a:ea typeface="Quattrocento Sans"/>
                <a:cs typeface="Quattrocento Sans"/>
                <a:sym typeface="Quattrocento Sans"/>
              </a:rPr>
              <a:t>data</a:t>
            </a:r>
            <a:r>
              <a:rPr lang="en">
                <a:solidFill>
                  <a:srgbClr val="374151"/>
                </a:solidFill>
                <a:latin typeface="Quattrocento Sans"/>
                <a:ea typeface="Quattrocento Sans"/>
                <a:cs typeface="Quattrocento Sans"/>
                <a:sym typeface="Quattrocento Sans"/>
              </a:rPr>
              <a:t> named it ID_RED_PROBE_ID and formed a new dataframe.</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spcBef>
                <a:spcPts val="1500"/>
              </a:spcBef>
              <a:spcAft>
                <a:spcPts val="0"/>
              </a:spcAft>
              <a:buNone/>
            </a:pPr>
            <a:r>
              <a:t/>
            </a:r>
            <a:endParaRPr sz="1500">
              <a:solidFill>
                <a:schemeClr val="dk1"/>
              </a:solidFill>
              <a:latin typeface="Red Hat Text"/>
              <a:ea typeface="Red Hat Text"/>
              <a:cs typeface="Red Hat Text"/>
              <a:sym typeface="Red Hat Text"/>
            </a:endParaRPr>
          </a:p>
        </p:txBody>
      </p:sp>
      <p:pic>
        <p:nvPicPr>
          <p:cNvPr id="1509" name="Google Shape;1509;p46"/>
          <p:cNvPicPr preferRelativeResize="0"/>
          <p:nvPr/>
        </p:nvPicPr>
        <p:blipFill>
          <a:blip r:embed="rId3">
            <a:alphaModFix/>
          </a:blip>
          <a:stretch>
            <a:fillRect/>
          </a:stretch>
        </p:blipFill>
        <p:spPr>
          <a:xfrm>
            <a:off x="967088" y="2143800"/>
            <a:ext cx="6276975" cy="224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47"/>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Performing Join</a:t>
            </a:r>
            <a:endParaRPr/>
          </a:p>
        </p:txBody>
      </p:sp>
      <p:sp>
        <p:nvSpPr>
          <p:cNvPr id="1515" name="Google Shape;1515;p47"/>
          <p:cNvSpPr txBox="1"/>
          <p:nvPr/>
        </p:nvSpPr>
        <p:spPr>
          <a:xfrm>
            <a:off x="391025" y="1299625"/>
            <a:ext cx="8136300" cy="296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Checking Column Names</a:t>
            </a:r>
            <a:endParaRPr>
              <a:solidFill>
                <a:srgbClr val="374151"/>
              </a:solidFill>
              <a:latin typeface="Quattrocento Sans"/>
              <a:ea typeface="Quattrocento Sans"/>
              <a:cs typeface="Quattrocento Sans"/>
              <a:sym typeface="Quattrocento Sans"/>
            </a:endParaRPr>
          </a:p>
          <a:p>
            <a:pPr indent="0" lvl="0" marL="45720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Checking Column Types</a:t>
            </a:r>
            <a:endParaRPr>
              <a:solidFill>
                <a:srgbClr val="374151"/>
              </a:solidFill>
              <a:latin typeface="Quattrocento Sans"/>
              <a:ea typeface="Quattrocento Sans"/>
              <a:cs typeface="Quattrocento Sans"/>
              <a:sym typeface="Quattrocento Sans"/>
            </a:endParaRPr>
          </a:p>
          <a:p>
            <a:pPr indent="0" lvl="0" marL="0" rtl="0" algn="l">
              <a:spcBef>
                <a:spcPts val="1500"/>
              </a:spcBef>
              <a:spcAft>
                <a:spcPts val="0"/>
              </a:spcAft>
              <a:buNone/>
            </a:pPr>
            <a:r>
              <a:t/>
            </a:r>
            <a:endParaRPr sz="1500">
              <a:solidFill>
                <a:schemeClr val="dk1"/>
              </a:solidFill>
              <a:latin typeface="Red Hat Text"/>
              <a:ea typeface="Red Hat Text"/>
              <a:cs typeface="Red Hat Text"/>
              <a:sym typeface="Red Hat Text"/>
            </a:endParaRPr>
          </a:p>
        </p:txBody>
      </p:sp>
      <p:pic>
        <p:nvPicPr>
          <p:cNvPr id="1516" name="Google Shape;1516;p47"/>
          <p:cNvPicPr preferRelativeResize="0"/>
          <p:nvPr/>
        </p:nvPicPr>
        <p:blipFill>
          <a:blip r:embed="rId3">
            <a:alphaModFix/>
          </a:blip>
          <a:stretch>
            <a:fillRect/>
          </a:stretch>
        </p:blipFill>
        <p:spPr>
          <a:xfrm>
            <a:off x="1084850" y="1851875"/>
            <a:ext cx="4359450" cy="633500"/>
          </a:xfrm>
          <a:prstGeom prst="rect">
            <a:avLst/>
          </a:prstGeom>
          <a:noFill/>
          <a:ln>
            <a:noFill/>
          </a:ln>
        </p:spPr>
      </p:pic>
      <p:pic>
        <p:nvPicPr>
          <p:cNvPr id="1517" name="Google Shape;1517;p47"/>
          <p:cNvPicPr preferRelativeResize="0"/>
          <p:nvPr/>
        </p:nvPicPr>
        <p:blipFill>
          <a:blip r:embed="rId4">
            <a:alphaModFix/>
          </a:blip>
          <a:stretch>
            <a:fillRect/>
          </a:stretch>
        </p:blipFill>
        <p:spPr>
          <a:xfrm>
            <a:off x="887300" y="3177850"/>
            <a:ext cx="7143750" cy="135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48"/>
          <p:cNvSpPr txBox="1"/>
          <p:nvPr/>
        </p:nvSpPr>
        <p:spPr>
          <a:xfrm>
            <a:off x="391025" y="596125"/>
            <a:ext cx="8136300" cy="305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None/>
            </a:pPr>
            <a:r>
              <a:rPr b="1" lang="en" sz="2300">
                <a:solidFill>
                  <a:schemeClr val="accent5"/>
                </a:solidFill>
                <a:latin typeface="Fredoka One"/>
                <a:ea typeface="Fredoka One"/>
                <a:cs typeface="Fredoka One"/>
                <a:sym typeface="Fredoka One"/>
              </a:rPr>
              <a:t>Final Result : View 1</a:t>
            </a:r>
            <a:endParaRPr b="1" sz="2300">
              <a:solidFill>
                <a:schemeClr val="accent5"/>
              </a:solidFill>
              <a:latin typeface="Fredoka One"/>
              <a:ea typeface="Fredoka One"/>
              <a:cs typeface="Fredoka One"/>
              <a:sym typeface="Fredoka One"/>
            </a:endParaRPr>
          </a:p>
          <a:p>
            <a:pPr indent="0" lvl="0" marL="0" rtl="0" algn="l">
              <a:lnSpc>
                <a:spcPct val="115000"/>
              </a:lnSpc>
              <a:spcBef>
                <a:spcPts val="1500"/>
              </a:spcBef>
              <a:spcAft>
                <a:spcPts val="0"/>
              </a:spcAft>
              <a:buNone/>
            </a:pPr>
            <a:r>
              <a:t/>
            </a:r>
            <a:endParaRPr sz="2000">
              <a:solidFill>
                <a:srgbClr val="374151"/>
              </a:solidFill>
              <a:latin typeface="Quattrocento Sans"/>
              <a:ea typeface="Quattrocento Sans"/>
              <a:cs typeface="Quattrocento Sans"/>
              <a:sym typeface="Quattrocento Sans"/>
            </a:endParaRPr>
          </a:p>
          <a:p>
            <a:pPr indent="0" lvl="0" marL="0" rtl="0" algn="l">
              <a:spcBef>
                <a:spcPts val="1500"/>
              </a:spcBef>
              <a:spcAft>
                <a:spcPts val="0"/>
              </a:spcAft>
              <a:buNone/>
            </a:pPr>
            <a:r>
              <a:t/>
            </a:r>
            <a:endParaRPr sz="2100">
              <a:solidFill>
                <a:schemeClr val="dk1"/>
              </a:solidFill>
              <a:latin typeface="Red Hat Text"/>
              <a:ea typeface="Red Hat Text"/>
              <a:cs typeface="Red Hat Text"/>
              <a:sym typeface="Red Hat Text"/>
            </a:endParaRPr>
          </a:p>
        </p:txBody>
      </p:sp>
      <p:pic>
        <p:nvPicPr>
          <p:cNvPr id="1523" name="Google Shape;1523;p48"/>
          <p:cNvPicPr preferRelativeResize="0"/>
          <p:nvPr/>
        </p:nvPicPr>
        <p:blipFill>
          <a:blip r:embed="rId3">
            <a:alphaModFix/>
          </a:blip>
          <a:stretch>
            <a:fillRect/>
          </a:stretch>
        </p:blipFill>
        <p:spPr>
          <a:xfrm>
            <a:off x="391025" y="1099925"/>
            <a:ext cx="7856100" cy="539400"/>
          </a:xfrm>
          <a:prstGeom prst="rect">
            <a:avLst/>
          </a:prstGeom>
          <a:noFill/>
          <a:ln>
            <a:noFill/>
          </a:ln>
        </p:spPr>
      </p:pic>
      <p:pic>
        <p:nvPicPr>
          <p:cNvPr id="1524" name="Google Shape;1524;p48"/>
          <p:cNvPicPr preferRelativeResize="0"/>
          <p:nvPr/>
        </p:nvPicPr>
        <p:blipFill>
          <a:blip r:embed="rId4">
            <a:alphaModFix/>
          </a:blip>
          <a:stretch>
            <a:fillRect/>
          </a:stretch>
        </p:blipFill>
        <p:spPr>
          <a:xfrm>
            <a:off x="122300" y="1790450"/>
            <a:ext cx="8930851" cy="236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31"/>
          <p:cNvSpPr txBox="1"/>
          <p:nvPr>
            <p:ph type="title"/>
          </p:nvPr>
        </p:nvSpPr>
        <p:spPr>
          <a:xfrm>
            <a:off x="472775" y="1329475"/>
            <a:ext cx="4098900" cy="5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Group </a:t>
            </a:r>
            <a:r>
              <a:rPr lang="en" sz="2400">
                <a:solidFill>
                  <a:schemeClr val="accent6"/>
                </a:solidFill>
              </a:rPr>
              <a:t>Members</a:t>
            </a:r>
            <a:endParaRPr sz="2400">
              <a:solidFill>
                <a:schemeClr val="accent6"/>
              </a:solidFill>
            </a:endParaRPr>
          </a:p>
        </p:txBody>
      </p:sp>
      <p:sp>
        <p:nvSpPr>
          <p:cNvPr id="1283" name="Google Shape;1283;p31"/>
          <p:cNvSpPr txBox="1"/>
          <p:nvPr>
            <p:ph idx="1" type="subTitle"/>
          </p:nvPr>
        </p:nvSpPr>
        <p:spPr>
          <a:xfrm>
            <a:off x="394450" y="1837500"/>
            <a:ext cx="4005000" cy="939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800"/>
              <a:t>Robaisha Masood 20k-</a:t>
            </a:r>
            <a:r>
              <a:rPr lang="en" sz="1800"/>
              <a:t>0390</a:t>
            </a:r>
            <a:endParaRPr sz="1800"/>
          </a:p>
          <a:p>
            <a:pPr indent="-330200" lvl="0" marL="457200" rtl="0" algn="l">
              <a:spcBef>
                <a:spcPts val="0"/>
              </a:spcBef>
              <a:spcAft>
                <a:spcPts val="0"/>
              </a:spcAft>
              <a:buSzPts val="1600"/>
              <a:buAutoNum type="arabicPeriod"/>
            </a:pPr>
            <a:r>
              <a:rPr lang="en" sz="1800"/>
              <a:t>Noor Afshan 20k-0266</a:t>
            </a:r>
            <a:endParaRPr sz="1800"/>
          </a:p>
          <a:p>
            <a:pPr indent="-342900" lvl="0" marL="457200" rtl="0" algn="l">
              <a:spcBef>
                <a:spcPts val="0"/>
              </a:spcBef>
              <a:spcAft>
                <a:spcPts val="0"/>
              </a:spcAft>
              <a:buSzPts val="1800"/>
              <a:buAutoNum type="arabicPeriod"/>
            </a:pPr>
            <a:r>
              <a:rPr lang="en" sz="1800"/>
              <a:t>Hira Tahir 20k-0374</a:t>
            </a:r>
            <a:endParaRPr sz="1800"/>
          </a:p>
        </p:txBody>
      </p:sp>
      <p:grpSp>
        <p:nvGrpSpPr>
          <p:cNvPr id="1284" name="Google Shape;1284;p31"/>
          <p:cNvGrpSpPr/>
          <p:nvPr/>
        </p:nvGrpSpPr>
        <p:grpSpPr>
          <a:xfrm>
            <a:off x="5723724" y="539505"/>
            <a:ext cx="1928953" cy="3535884"/>
            <a:chOff x="5602625" y="2147050"/>
            <a:chExt cx="1076725" cy="1973700"/>
          </a:xfrm>
        </p:grpSpPr>
        <p:sp>
          <p:nvSpPr>
            <p:cNvPr id="1285" name="Google Shape;1285;p31"/>
            <p:cNvSpPr/>
            <p:nvPr/>
          </p:nvSpPr>
          <p:spPr>
            <a:xfrm>
              <a:off x="6514875" y="4066625"/>
              <a:ext cx="164475" cy="53300"/>
            </a:xfrm>
            <a:custGeom>
              <a:rect b="b" l="l" r="r" t="t"/>
              <a:pathLst>
                <a:path extrusionOk="0" h="2132" w="6579">
                  <a:moveTo>
                    <a:pt x="0" y="1"/>
                  </a:moveTo>
                  <a:lnTo>
                    <a:pt x="0" y="1"/>
                  </a:lnTo>
                  <a:cubicBezTo>
                    <a:pt x="243" y="1800"/>
                    <a:pt x="552" y="2131"/>
                    <a:pt x="552" y="2131"/>
                  </a:cubicBezTo>
                  <a:lnTo>
                    <a:pt x="6579" y="2120"/>
                  </a:lnTo>
                  <a:cubicBezTo>
                    <a:pt x="6402" y="1325"/>
                    <a:pt x="6137" y="685"/>
                    <a:pt x="6137" y="685"/>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6467675" y="3756200"/>
              <a:ext cx="200625" cy="339400"/>
            </a:xfrm>
            <a:custGeom>
              <a:rect b="b" l="l" r="r" t="t"/>
              <a:pathLst>
                <a:path extrusionOk="0" h="13576" w="8025">
                  <a:moveTo>
                    <a:pt x="3511" y="1"/>
                  </a:moveTo>
                  <a:lnTo>
                    <a:pt x="1" y="1590"/>
                  </a:lnTo>
                  <a:cubicBezTo>
                    <a:pt x="310" y="3610"/>
                    <a:pt x="1082" y="5884"/>
                    <a:pt x="1270" y="7429"/>
                  </a:cubicBezTo>
                  <a:cubicBezTo>
                    <a:pt x="1380" y="8334"/>
                    <a:pt x="1469" y="8665"/>
                    <a:pt x="1546" y="9383"/>
                  </a:cubicBezTo>
                  <a:cubicBezTo>
                    <a:pt x="1579" y="9636"/>
                    <a:pt x="1601" y="9890"/>
                    <a:pt x="1634" y="10122"/>
                  </a:cubicBezTo>
                  <a:cubicBezTo>
                    <a:pt x="1667" y="10486"/>
                    <a:pt x="1701" y="10817"/>
                    <a:pt x="1734" y="11115"/>
                  </a:cubicBezTo>
                  <a:cubicBezTo>
                    <a:pt x="1789" y="11656"/>
                    <a:pt x="1833" y="12087"/>
                    <a:pt x="1877" y="12418"/>
                  </a:cubicBezTo>
                  <a:cubicBezTo>
                    <a:pt x="2098" y="12594"/>
                    <a:pt x="2330" y="12749"/>
                    <a:pt x="2572" y="12881"/>
                  </a:cubicBezTo>
                  <a:cubicBezTo>
                    <a:pt x="3524" y="13405"/>
                    <a:pt x="4644" y="13575"/>
                    <a:pt x="5620" y="13575"/>
                  </a:cubicBezTo>
                  <a:cubicBezTo>
                    <a:pt x="6910" y="13575"/>
                    <a:pt x="7950" y="13278"/>
                    <a:pt x="8025" y="13102"/>
                  </a:cubicBezTo>
                  <a:cubicBezTo>
                    <a:pt x="7959" y="12881"/>
                    <a:pt x="7771" y="12517"/>
                    <a:pt x="7506" y="12054"/>
                  </a:cubicBezTo>
                  <a:cubicBezTo>
                    <a:pt x="7473" y="11987"/>
                    <a:pt x="7429" y="11921"/>
                    <a:pt x="7385" y="11844"/>
                  </a:cubicBezTo>
                  <a:cubicBezTo>
                    <a:pt x="6899" y="11016"/>
                    <a:pt x="6292" y="10078"/>
                    <a:pt x="5729" y="9151"/>
                  </a:cubicBezTo>
                  <a:cubicBezTo>
                    <a:pt x="5100" y="8102"/>
                    <a:pt x="4537" y="7076"/>
                    <a:pt x="4261" y="6215"/>
                  </a:cubicBezTo>
                  <a:cubicBezTo>
                    <a:pt x="3754" y="4603"/>
                    <a:pt x="3577" y="3389"/>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6508525" y="3977500"/>
              <a:ext cx="159775" cy="128225"/>
            </a:xfrm>
            <a:custGeom>
              <a:rect b="b" l="l" r="r" t="t"/>
              <a:pathLst>
                <a:path extrusionOk="0" h="5129" w="6391">
                  <a:moveTo>
                    <a:pt x="3156" y="0"/>
                  </a:moveTo>
                  <a:cubicBezTo>
                    <a:pt x="3054" y="0"/>
                    <a:pt x="2945" y="5"/>
                    <a:pt x="2826" y="12"/>
                  </a:cubicBezTo>
                  <a:cubicBezTo>
                    <a:pt x="1413" y="89"/>
                    <a:pt x="1027" y="442"/>
                    <a:pt x="784" y="1601"/>
                  </a:cubicBezTo>
                  <a:cubicBezTo>
                    <a:pt x="784" y="1601"/>
                    <a:pt x="342" y="1491"/>
                    <a:pt x="0" y="1270"/>
                  </a:cubicBezTo>
                  <a:lnTo>
                    <a:pt x="0" y="1270"/>
                  </a:lnTo>
                  <a:cubicBezTo>
                    <a:pt x="33" y="1634"/>
                    <a:pt x="67" y="1965"/>
                    <a:pt x="100" y="2263"/>
                  </a:cubicBezTo>
                  <a:cubicBezTo>
                    <a:pt x="155" y="2804"/>
                    <a:pt x="199" y="3235"/>
                    <a:pt x="243" y="3566"/>
                  </a:cubicBezTo>
                  <a:cubicBezTo>
                    <a:pt x="464" y="3742"/>
                    <a:pt x="707" y="4372"/>
                    <a:pt x="961" y="4504"/>
                  </a:cubicBezTo>
                  <a:cubicBezTo>
                    <a:pt x="1788" y="4959"/>
                    <a:pt x="2746" y="5129"/>
                    <a:pt x="3625" y="5129"/>
                  </a:cubicBezTo>
                  <a:cubicBezTo>
                    <a:pt x="5090" y="5129"/>
                    <a:pt x="6336" y="4657"/>
                    <a:pt x="6391" y="4250"/>
                  </a:cubicBezTo>
                  <a:cubicBezTo>
                    <a:pt x="6159" y="3787"/>
                    <a:pt x="5938" y="3367"/>
                    <a:pt x="5751" y="2992"/>
                  </a:cubicBezTo>
                  <a:cubicBezTo>
                    <a:pt x="4956" y="1425"/>
                    <a:pt x="4526" y="652"/>
                    <a:pt x="4095" y="299"/>
                  </a:cubicBezTo>
                  <a:cubicBezTo>
                    <a:pt x="3817" y="64"/>
                    <a:pt x="3538" y="0"/>
                    <a:pt x="3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5829425" y="4086225"/>
              <a:ext cx="318200" cy="34525"/>
            </a:xfrm>
            <a:custGeom>
              <a:rect b="b" l="l" r="r" t="t"/>
              <a:pathLst>
                <a:path extrusionOk="0" h="1381" w="12728">
                  <a:moveTo>
                    <a:pt x="12540" y="0"/>
                  </a:moveTo>
                  <a:lnTo>
                    <a:pt x="266" y="287"/>
                  </a:lnTo>
                  <a:lnTo>
                    <a:pt x="1" y="1380"/>
                  </a:lnTo>
                  <a:lnTo>
                    <a:pt x="12727" y="1369"/>
                  </a:lnTo>
                  <a:lnTo>
                    <a:pt x="1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5840750" y="3809725"/>
              <a:ext cx="302175" cy="287225"/>
            </a:xfrm>
            <a:custGeom>
              <a:rect b="b" l="l" r="r" t="t"/>
              <a:pathLst>
                <a:path extrusionOk="0" h="11489" w="12087">
                  <a:moveTo>
                    <a:pt x="10442" y="1"/>
                  </a:moveTo>
                  <a:lnTo>
                    <a:pt x="6182" y="553"/>
                  </a:lnTo>
                  <a:cubicBezTo>
                    <a:pt x="6182" y="553"/>
                    <a:pt x="6700" y="3312"/>
                    <a:pt x="6943" y="5166"/>
                  </a:cubicBezTo>
                  <a:cubicBezTo>
                    <a:pt x="7252" y="7551"/>
                    <a:pt x="6259" y="8566"/>
                    <a:pt x="3356" y="9957"/>
                  </a:cubicBezTo>
                  <a:cubicBezTo>
                    <a:pt x="2219" y="10498"/>
                    <a:pt x="1159" y="10994"/>
                    <a:pt x="1" y="11370"/>
                  </a:cubicBezTo>
                  <a:cubicBezTo>
                    <a:pt x="566" y="11457"/>
                    <a:pt x="1371" y="11488"/>
                    <a:pt x="2333" y="11488"/>
                  </a:cubicBezTo>
                  <a:cubicBezTo>
                    <a:pt x="3063" y="11488"/>
                    <a:pt x="3882" y="11471"/>
                    <a:pt x="4758" y="11447"/>
                  </a:cubicBezTo>
                  <a:cubicBezTo>
                    <a:pt x="8257" y="11347"/>
                    <a:pt x="12087" y="11060"/>
                    <a:pt x="12087" y="11060"/>
                  </a:cubicBezTo>
                  <a:cubicBezTo>
                    <a:pt x="11866" y="10520"/>
                    <a:pt x="11126" y="6712"/>
                    <a:pt x="10972" y="5178"/>
                  </a:cubicBezTo>
                  <a:cubicBezTo>
                    <a:pt x="10751" y="2904"/>
                    <a:pt x="10442" y="1"/>
                    <a:pt x="10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5970725" y="2900800"/>
              <a:ext cx="358725" cy="217175"/>
            </a:xfrm>
            <a:custGeom>
              <a:rect b="b" l="l" r="r" t="t"/>
              <a:pathLst>
                <a:path extrusionOk="0" h="8687" w="14349">
                  <a:moveTo>
                    <a:pt x="1711" y="0"/>
                  </a:moveTo>
                  <a:cubicBezTo>
                    <a:pt x="1137" y="2627"/>
                    <a:pt x="696" y="4018"/>
                    <a:pt x="0" y="8687"/>
                  </a:cubicBezTo>
                  <a:lnTo>
                    <a:pt x="14349" y="8665"/>
                  </a:lnTo>
                  <a:cubicBezTo>
                    <a:pt x="14305" y="3819"/>
                    <a:pt x="13654" y="751"/>
                    <a:pt x="13654" y="751"/>
                  </a:cubicBezTo>
                  <a:lnTo>
                    <a:pt x="1711" y="0"/>
                  </a:ln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6116975" y="2914600"/>
              <a:ext cx="456425" cy="1020100"/>
            </a:xfrm>
            <a:custGeom>
              <a:rect b="b" l="l" r="r" t="t"/>
              <a:pathLst>
                <a:path extrusionOk="0" h="40804" w="18257">
                  <a:moveTo>
                    <a:pt x="7815" y="0"/>
                  </a:moveTo>
                  <a:lnTo>
                    <a:pt x="0" y="5055"/>
                  </a:lnTo>
                  <a:cubicBezTo>
                    <a:pt x="508" y="9393"/>
                    <a:pt x="9139" y="32263"/>
                    <a:pt x="11501" y="40696"/>
                  </a:cubicBezTo>
                  <a:cubicBezTo>
                    <a:pt x="11877" y="40771"/>
                    <a:pt x="12291" y="40804"/>
                    <a:pt x="12724" y="40804"/>
                  </a:cubicBezTo>
                  <a:cubicBezTo>
                    <a:pt x="15189" y="40804"/>
                    <a:pt x="18256" y="39757"/>
                    <a:pt x="18256" y="39757"/>
                  </a:cubicBezTo>
                  <a:cubicBezTo>
                    <a:pt x="17185" y="24713"/>
                    <a:pt x="13676" y="22119"/>
                    <a:pt x="13355" y="20453"/>
                  </a:cubicBezTo>
                  <a:cubicBezTo>
                    <a:pt x="13035" y="18775"/>
                    <a:pt x="10629" y="6369"/>
                    <a:pt x="7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5946975" y="2900800"/>
              <a:ext cx="221350" cy="1049700"/>
            </a:xfrm>
            <a:custGeom>
              <a:rect b="b" l="l" r="r" t="t"/>
              <a:pathLst>
                <a:path extrusionOk="0" h="41988" w="8854">
                  <a:moveTo>
                    <a:pt x="2661" y="0"/>
                  </a:moveTo>
                  <a:cubicBezTo>
                    <a:pt x="1" y="5089"/>
                    <a:pt x="442" y="18477"/>
                    <a:pt x="663" y="25298"/>
                  </a:cubicBezTo>
                  <a:cubicBezTo>
                    <a:pt x="873" y="32108"/>
                    <a:pt x="1855" y="41413"/>
                    <a:pt x="1855" y="41413"/>
                  </a:cubicBezTo>
                  <a:cubicBezTo>
                    <a:pt x="1855" y="41413"/>
                    <a:pt x="3468" y="41988"/>
                    <a:pt x="5432" y="41988"/>
                  </a:cubicBezTo>
                  <a:cubicBezTo>
                    <a:pt x="6244" y="41988"/>
                    <a:pt x="7116" y="41889"/>
                    <a:pt x="7959" y="41612"/>
                  </a:cubicBezTo>
                  <a:cubicBezTo>
                    <a:pt x="8301" y="26623"/>
                    <a:pt x="8853" y="7771"/>
                    <a:pt x="8853" y="7771"/>
                  </a:cubicBezTo>
                  <a:lnTo>
                    <a:pt x="26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6132425" y="3027450"/>
              <a:ext cx="25" cy="25"/>
            </a:xfrm>
            <a:custGeom>
              <a:rect b="b" l="l" r="r" t="t"/>
              <a:pathLst>
                <a:path extrusionOk="0" h="1" w="1">
                  <a:moveTo>
                    <a:pt x="0" y="1"/>
                  </a:moveTo>
                  <a:cubicBezTo>
                    <a:pt x="0" y="1"/>
                    <a:pt x="0" y="1"/>
                    <a:pt x="0" y="1"/>
                  </a:cubicBezTo>
                  <a:lnTo>
                    <a:pt x="0" y="1"/>
                  </a:lnTo>
                  <a:cubicBezTo>
                    <a:pt x="0" y="1"/>
                    <a:pt x="0" y="1"/>
                    <a:pt x="0" y="1"/>
                  </a:cubicBezTo>
                  <a:close/>
                </a:path>
              </a:pathLst>
            </a:custGeom>
            <a:solidFill>
              <a:srgbClr val="523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a:off x="5962550" y="2929450"/>
              <a:ext cx="375750" cy="291500"/>
            </a:xfrm>
            <a:custGeom>
              <a:rect b="b" l="l" r="r" t="t"/>
              <a:pathLst>
                <a:path extrusionOk="0" h="11660" w="15030">
                  <a:moveTo>
                    <a:pt x="6166" y="742"/>
                  </a:moveTo>
                  <a:cubicBezTo>
                    <a:pt x="6177" y="1194"/>
                    <a:pt x="6199" y="1636"/>
                    <a:pt x="6232" y="2088"/>
                  </a:cubicBezTo>
                  <a:cubicBezTo>
                    <a:pt x="6243" y="2210"/>
                    <a:pt x="6254" y="2331"/>
                    <a:pt x="6265" y="2464"/>
                  </a:cubicBezTo>
                  <a:cubicBezTo>
                    <a:pt x="6265" y="2541"/>
                    <a:pt x="6287" y="2651"/>
                    <a:pt x="6265" y="2740"/>
                  </a:cubicBezTo>
                  <a:cubicBezTo>
                    <a:pt x="6265" y="2738"/>
                    <a:pt x="6265" y="2738"/>
                    <a:pt x="6265" y="2738"/>
                  </a:cubicBezTo>
                  <a:cubicBezTo>
                    <a:pt x="6263" y="2738"/>
                    <a:pt x="6253" y="2775"/>
                    <a:pt x="6243" y="2795"/>
                  </a:cubicBezTo>
                  <a:cubicBezTo>
                    <a:pt x="6221" y="2784"/>
                    <a:pt x="6199" y="2773"/>
                    <a:pt x="6177" y="2762"/>
                  </a:cubicBezTo>
                  <a:cubicBezTo>
                    <a:pt x="6144" y="2751"/>
                    <a:pt x="6111" y="2740"/>
                    <a:pt x="6067" y="2740"/>
                  </a:cubicBezTo>
                  <a:cubicBezTo>
                    <a:pt x="6034" y="2077"/>
                    <a:pt x="5923" y="1415"/>
                    <a:pt x="5813" y="753"/>
                  </a:cubicBezTo>
                  <a:cubicBezTo>
                    <a:pt x="5923" y="753"/>
                    <a:pt x="6045" y="742"/>
                    <a:pt x="6166" y="742"/>
                  </a:cubicBezTo>
                  <a:close/>
                  <a:moveTo>
                    <a:pt x="10060" y="1"/>
                  </a:moveTo>
                  <a:cubicBezTo>
                    <a:pt x="9270" y="1"/>
                    <a:pt x="8480" y="2"/>
                    <a:pt x="7689" y="2"/>
                  </a:cubicBezTo>
                  <a:cubicBezTo>
                    <a:pt x="6718" y="13"/>
                    <a:pt x="5747" y="13"/>
                    <a:pt x="4775" y="24"/>
                  </a:cubicBezTo>
                  <a:cubicBezTo>
                    <a:pt x="4290" y="24"/>
                    <a:pt x="3804" y="35"/>
                    <a:pt x="3318" y="46"/>
                  </a:cubicBezTo>
                  <a:cubicBezTo>
                    <a:pt x="3084" y="46"/>
                    <a:pt x="2845" y="39"/>
                    <a:pt x="2606" y="39"/>
                  </a:cubicBezTo>
                  <a:cubicBezTo>
                    <a:pt x="2326" y="39"/>
                    <a:pt x="2047" y="49"/>
                    <a:pt x="1773" y="91"/>
                  </a:cubicBezTo>
                  <a:cubicBezTo>
                    <a:pt x="1585" y="124"/>
                    <a:pt x="1475" y="333"/>
                    <a:pt x="1497" y="499"/>
                  </a:cubicBezTo>
                  <a:cubicBezTo>
                    <a:pt x="1530" y="698"/>
                    <a:pt x="1674" y="797"/>
                    <a:pt x="1861" y="819"/>
                  </a:cubicBezTo>
                  <a:cubicBezTo>
                    <a:pt x="1950" y="830"/>
                    <a:pt x="2027" y="830"/>
                    <a:pt x="2104" y="830"/>
                  </a:cubicBezTo>
                  <a:cubicBezTo>
                    <a:pt x="1972" y="1216"/>
                    <a:pt x="1784" y="1581"/>
                    <a:pt x="1552" y="1901"/>
                  </a:cubicBezTo>
                  <a:cubicBezTo>
                    <a:pt x="1221" y="2353"/>
                    <a:pt x="802" y="2673"/>
                    <a:pt x="327" y="2960"/>
                  </a:cubicBezTo>
                  <a:cubicBezTo>
                    <a:pt x="1" y="3165"/>
                    <a:pt x="202" y="3630"/>
                    <a:pt x="512" y="3630"/>
                  </a:cubicBezTo>
                  <a:cubicBezTo>
                    <a:pt x="569" y="3630"/>
                    <a:pt x="630" y="3614"/>
                    <a:pt x="691" y="3578"/>
                  </a:cubicBezTo>
                  <a:cubicBezTo>
                    <a:pt x="1221" y="3269"/>
                    <a:pt x="1707" y="2751"/>
                    <a:pt x="2049" y="2210"/>
                  </a:cubicBezTo>
                  <a:cubicBezTo>
                    <a:pt x="2314" y="1779"/>
                    <a:pt x="2491" y="1327"/>
                    <a:pt x="2590" y="841"/>
                  </a:cubicBezTo>
                  <a:cubicBezTo>
                    <a:pt x="2855" y="830"/>
                    <a:pt x="3120" y="808"/>
                    <a:pt x="3374" y="808"/>
                  </a:cubicBezTo>
                  <a:cubicBezTo>
                    <a:pt x="3859" y="797"/>
                    <a:pt x="4345" y="786"/>
                    <a:pt x="4831" y="775"/>
                  </a:cubicBezTo>
                  <a:cubicBezTo>
                    <a:pt x="5018" y="775"/>
                    <a:pt x="5217" y="764"/>
                    <a:pt x="5404" y="764"/>
                  </a:cubicBezTo>
                  <a:cubicBezTo>
                    <a:pt x="5493" y="1470"/>
                    <a:pt x="5592" y="2188"/>
                    <a:pt x="5758" y="2883"/>
                  </a:cubicBezTo>
                  <a:cubicBezTo>
                    <a:pt x="5769" y="2916"/>
                    <a:pt x="5802" y="2949"/>
                    <a:pt x="5824" y="2971"/>
                  </a:cubicBezTo>
                  <a:cubicBezTo>
                    <a:pt x="5824" y="3104"/>
                    <a:pt x="5901" y="3236"/>
                    <a:pt x="6034" y="3303"/>
                  </a:cubicBezTo>
                  <a:cubicBezTo>
                    <a:pt x="6094" y="3330"/>
                    <a:pt x="6158" y="3342"/>
                    <a:pt x="6222" y="3342"/>
                  </a:cubicBezTo>
                  <a:cubicBezTo>
                    <a:pt x="6312" y="3342"/>
                    <a:pt x="6403" y="3319"/>
                    <a:pt x="6486" y="3280"/>
                  </a:cubicBezTo>
                  <a:cubicBezTo>
                    <a:pt x="6762" y="3137"/>
                    <a:pt x="6795" y="2817"/>
                    <a:pt x="6762" y="2541"/>
                  </a:cubicBezTo>
                  <a:cubicBezTo>
                    <a:pt x="6696" y="1934"/>
                    <a:pt x="6597" y="1327"/>
                    <a:pt x="6497" y="731"/>
                  </a:cubicBezTo>
                  <a:cubicBezTo>
                    <a:pt x="6906" y="720"/>
                    <a:pt x="7325" y="709"/>
                    <a:pt x="7744" y="698"/>
                  </a:cubicBezTo>
                  <a:cubicBezTo>
                    <a:pt x="8042" y="687"/>
                    <a:pt x="8340" y="676"/>
                    <a:pt x="8638" y="676"/>
                  </a:cubicBezTo>
                  <a:cubicBezTo>
                    <a:pt x="8605" y="720"/>
                    <a:pt x="8594" y="775"/>
                    <a:pt x="8594" y="841"/>
                  </a:cubicBezTo>
                  <a:cubicBezTo>
                    <a:pt x="8627" y="1305"/>
                    <a:pt x="8815" y="1790"/>
                    <a:pt x="8936" y="2243"/>
                  </a:cubicBezTo>
                  <a:cubicBezTo>
                    <a:pt x="9047" y="2684"/>
                    <a:pt x="9168" y="3126"/>
                    <a:pt x="9279" y="3556"/>
                  </a:cubicBezTo>
                  <a:cubicBezTo>
                    <a:pt x="9521" y="4450"/>
                    <a:pt x="9786" y="5344"/>
                    <a:pt x="10062" y="6216"/>
                  </a:cubicBezTo>
                  <a:cubicBezTo>
                    <a:pt x="10636" y="7993"/>
                    <a:pt x="11122" y="9793"/>
                    <a:pt x="11630" y="11592"/>
                  </a:cubicBezTo>
                  <a:cubicBezTo>
                    <a:pt x="11643" y="11639"/>
                    <a:pt x="11679" y="11660"/>
                    <a:pt x="11717" y="11660"/>
                  </a:cubicBezTo>
                  <a:cubicBezTo>
                    <a:pt x="11776" y="11660"/>
                    <a:pt x="11837" y="11610"/>
                    <a:pt x="11817" y="11536"/>
                  </a:cubicBezTo>
                  <a:cubicBezTo>
                    <a:pt x="11376" y="9726"/>
                    <a:pt x="10923" y="7916"/>
                    <a:pt x="10548" y="6095"/>
                  </a:cubicBezTo>
                  <a:cubicBezTo>
                    <a:pt x="10360" y="5190"/>
                    <a:pt x="10151" y="4285"/>
                    <a:pt x="9919" y="3391"/>
                  </a:cubicBezTo>
                  <a:cubicBezTo>
                    <a:pt x="9808" y="2949"/>
                    <a:pt x="9698" y="2508"/>
                    <a:pt x="9577" y="2077"/>
                  </a:cubicBezTo>
                  <a:cubicBezTo>
                    <a:pt x="9466" y="1625"/>
                    <a:pt x="9389" y="1106"/>
                    <a:pt x="9190" y="687"/>
                  </a:cubicBezTo>
                  <a:cubicBezTo>
                    <a:pt x="9179" y="676"/>
                    <a:pt x="9179" y="665"/>
                    <a:pt x="9168" y="654"/>
                  </a:cubicBezTo>
                  <a:cubicBezTo>
                    <a:pt x="9974" y="631"/>
                    <a:pt x="10780" y="609"/>
                    <a:pt x="11585" y="576"/>
                  </a:cubicBezTo>
                  <a:lnTo>
                    <a:pt x="11585" y="576"/>
                  </a:lnTo>
                  <a:cubicBezTo>
                    <a:pt x="11574" y="665"/>
                    <a:pt x="11585" y="753"/>
                    <a:pt x="11619" y="830"/>
                  </a:cubicBezTo>
                  <a:cubicBezTo>
                    <a:pt x="11917" y="1459"/>
                    <a:pt x="12347" y="2033"/>
                    <a:pt x="12866" y="2486"/>
                  </a:cubicBezTo>
                  <a:cubicBezTo>
                    <a:pt x="13396" y="2960"/>
                    <a:pt x="14025" y="3280"/>
                    <a:pt x="14687" y="3501"/>
                  </a:cubicBezTo>
                  <a:cubicBezTo>
                    <a:pt x="14709" y="3508"/>
                    <a:pt x="14731" y="3512"/>
                    <a:pt x="14752" y="3512"/>
                  </a:cubicBezTo>
                  <a:cubicBezTo>
                    <a:pt x="14861" y="3512"/>
                    <a:pt x="14957" y="3426"/>
                    <a:pt x="14985" y="3325"/>
                  </a:cubicBezTo>
                  <a:cubicBezTo>
                    <a:pt x="15029" y="3192"/>
                    <a:pt x="14941" y="3071"/>
                    <a:pt x="14808" y="3027"/>
                  </a:cubicBezTo>
                  <a:cubicBezTo>
                    <a:pt x="13683" y="2596"/>
                    <a:pt x="12744" y="1636"/>
                    <a:pt x="12248" y="543"/>
                  </a:cubicBezTo>
                  <a:cubicBezTo>
                    <a:pt x="12700" y="532"/>
                    <a:pt x="13164" y="510"/>
                    <a:pt x="13616" y="488"/>
                  </a:cubicBezTo>
                  <a:cubicBezTo>
                    <a:pt x="13914" y="466"/>
                    <a:pt x="13914" y="24"/>
                    <a:pt x="13616" y="24"/>
                  </a:cubicBezTo>
                  <a:cubicBezTo>
                    <a:pt x="12431" y="4"/>
                    <a:pt x="11246" y="1"/>
                    <a:pt x="10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a:off x="6045600" y="2964975"/>
              <a:ext cx="27250" cy="238225"/>
            </a:xfrm>
            <a:custGeom>
              <a:rect b="b" l="l" r="r" t="t"/>
              <a:pathLst>
                <a:path extrusionOk="0" h="9529" w="1090">
                  <a:moveTo>
                    <a:pt x="749" y="1"/>
                  </a:moveTo>
                  <a:cubicBezTo>
                    <a:pt x="653" y="1"/>
                    <a:pt x="557" y="48"/>
                    <a:pt x="515" y="138"/>
                  </a:cubicBezTo>
                  <a:cubicBezTo>
                    <a:pt x="350" y="491"/>
                    <a:pt x="350" y="921"/>
                    <a:pt x="327" y="1297"/>
                  </a:cubicBezTo>
                  <a:cubicBezTo>
                    <a:pt x="305" y="1683"/>
                    <a:pt x="283" y="2069"/>
                    <a:pt x="250" y="2455"/>
                  </a:cubicBezTo>
                  <a:cubicBezTo>
                    <a:pt x="206" y="3217"/>
                    <a:pt x="151" y="3990"/>
                    <a:pt x="129" y="4751"/>
                  </a:cubicBezTo>
                  <a:cubicBezTo>
                    <a:pt x="96" y="6341"/>
                    <a:pt x="107" y="7930"/>
                    <a:pt x="7" y="9497"/>
                  </a:cubicBezTo>
                  <a:cubicBezTo>
                    <a:pt x="1" y="9517"/>
                    <a:pt x="17" y="9528"/>
                    <a:pt x="31" y="9528"/>
                  </a:cubicBezTo>
                  <a:cubicBezTo>
                    <a:pt x="42" y="9528"/>
                    <a:pt x="52" y="9522"/>
                    <a:pt x="52" y="9508"/>
                  </a:cubicBezTo>
                  <a:cubicBezTo>
                    <a:pt x="118" y="8714"/>
                    <a:pt x="250" y="7919"/>
                    <a:pt x="339" y="7124"/>
                  </a:cubicBezTo>
                  <a:cubicBezTo>
                    <a:pt x="438" y="6352"/>
                    <a:pt x="537" y="5590"/>
                    <a:pt x="659" y="4829"/>
                  </a:cubicBezTo>
                  <a:cubicBezTo>
                    <a:pt x="769" y="4056"/>
                    <a:pt x="824" y="3261"/>
                    <a:pt x="890" y="2478"/>
                  </a:cubicBezTo>
                  <a:lnTo>
                    <a:pt x="990" y="1319"/>
                  </a:lnTo>
                  <a:cubicBezTo>
                    <a:pt x="1034" y="943"/>
                    <a:pt x="1089" y="535"/>
                    <a:pt x="990" y="171"/>
                  </a:cubicBezTo>
                  <a:cubicBezTo>
                    <a:pt x="955" y="56"/>
                    <a:pt x="852" y="1"/>
                    <a:pt x="749" y="1"/>
                  </a:cubicBezTo>
                  <a:close/>
                </a:path>
              </a:pathLst>
            </a:custGeom>
            <a:solidFill>
              <a:srgbClr val="523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1"/>
            <p:cNvSpPr/>
            <p:nvPr/>
          </p:nvSpPr>
          <p:spPr>
            <a:xfrm>
              <a:off x="6294225" y="3352025"/>
              <a:ext cx="265650" cy="526200"/>
            </a:xfrm>
            <a:custGeom>
              <a:rect b="b" l="l" r="r" t="t"/>
              <a:pathLst>
                <a:path extrusionOk="0" h="21048" w="10626">
                  <a:moveTo>
                    <a:pt x="35" y="1"/>
                  </a:moveTo>
                  <a:cubicBezTo>
                    <a:pt x="18" y="1"/>
                    <a:pt x="1" y="15"/>
                    <a:pt x="7" y="42"/>
                  </a:cubicBezTo>
                  <a:cubicBezTo>
                    <a:pt x="471" y="1543"/>
                    <a:pt x="868" y="3066"/>
                    <a:pt x="1321" y="4567"/>
                  </a:cubicBezTo>
                  <a:cubicBezTo>
                    <a:pt x="2126" y="7227"/>
                    <a:pt x="3020" y="9865"/>
                    <a:pt x="3892" y="12503"/>
                  </a:cubicBezTo>
                  <a:cubicBezTo>
                    <a:pt x="4731" y="15031"/>
                    <a:pt x="5559" y="17580"/>
                    <a:pt x="6464" y="20086"/>
                  </a:cubicBezTo>
                  <a:cubicBezTo>
                    <a:pt x="6155" y="20119"/>
                    <a:pt x="5857" y="20152"/>
                    <a:pt x="5548" y="20185"/>
                  </a:cubicBezTo>
                  <a:cubicBezTo>
                    <a:pt x="5040" y="20240"/>
                    <a:pt x="4477" y="20252"/>
                    <a:pt x="4014" y="20483"/>
                  </a:cubicBezTo>
                  <a:cubicBezTo>
                    <a:pt x="3804" y="20594"/>
                    <a:pt x="3859" y="20925"/>
                    <a:pt x="4080" y="20980"/>
                  </a:cubicBezTo>
                  <a:cubicBezTo>
                    <a:pt x="4259" y="21030"/>
                    <a:pt x="4445" y="21048"/>
                    <a:pt x="4633" y="21048"/>
                  </a:cubicBezTo>
                  <a:cubicBezTo>
                    <a:pt x="4990" y="21048"/>
                    <a:pt x="5356" y="20983"/>
                    <a:pt x="5703" y="20947"/>
                  </a:cubicBezTo>
                  <a:cubicBezTo>
                    <a:pt x="6232" y="20881"/>
                    <a:pt x="6762" y="20837"/>
                    <a:pt x="7292" y="20770"/>
                  </a:cubicBezTo>
                  <a:cubicBezTo>
                    <a:pt x="7833" y="20704"/>
                    <a:pt x="8374" y="20616"/>
                    <a:pt x="8914" y="20516"/>
                  </a:cubicBezTo>
                  <a:cubicBezTo>
                    <a:pt x="9433" y="20417"/>
                    <a:pt x="9952" y="20274"/>
                    <a:pt x="10471" y="20185"/>
                  </a:cubicBezTo>
                  <a:cubicBezTo>
                    <a:pt x="10625" y="20152"/>
                    <a:pt x="10581" y="19909"/>
                    <a:pt x="10427" y="19909"/>
                  </a:cubicBezTo>
                  <a:cubicBezTo>
                    <a:pt x="10277" y="19915"/>
                    <a:pt x="10127" y="19917"/>
                    <a:pt x="9976" y="19917"/>
                  </a:cubicBezTo>
                  <a:cubicBezTo>
                    <a:pt x="9732" y="19917"/>
                    <a:pt x="9487" y="19912"/>
                    <a:pt x="9244" y="19912"/>
                  </a:cubicBezTo>
                  <a:cubicBezTo>
                    <a:pt x="9093" y="19912"/>
                    <a:pt x="8943" y="19914"/>
                    <a:pt x="8793" y="19920"/>
                  </a:cubicBezTo>
                  <a:cubicBezTo>
                    <a:pt x="8252" y="19942"/>
                    <a:pt x="7722" y="19965"/>
                    <a:pt x="7193" y="20009"/>
                  </a:cubicBezTo>
                  <a:cubicBezTo>
                    <a:pt x="7148" y="20009"/>
                    <a:pt x="7093" y="20020"/>
                    <a:pt x="7049" y="20031"/>
                  </a:cubicBezTo>
                  <a:cubicBezTo>
                    <a:pt x="6597" y="18618"/>
                    <a:pt x="6111" y="17216"/>
                    <a:pt x="5647" y="15803"/>
                  </a:cubicBezTo>
                  <a:cubicBezTo>
                    <a:pt x="4786" y="13165"/>
                    <a:pt x="3881" y="10539"/>
                    <a:pt x="2976" y="7912"/>
                  </a:cubicBezTo>
                  <a:cubicBezTo>
                    <a:pt x="2513" y="6587"/>
                    <a:pt x="2060" y="5263"/>
                    <a:pt x="1563" y="3949"/>
                  </a:cubicBezTo>
                  <a:cubicBezTo>
                    <a:pt x="1067" y="2647"/>
                    <a:pt x="548" y="1344"/>
                    <a:pt x="62" y="20"/>
                  </a:cubicBezTo>
                  <a:cubicBezTo>
                    <a:pt x="58" y="7"/>
                    <a:pt x="47" y="1"/>
                    <a:pt x="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1"/>
            <p:cNvSpPr/>
            <p:nvPr/>
          </p:nvSpPr>
          <p:spPr>
            <a:xfrm>
              <a:off x="5995550" y="3290550"/>
              <a:ext cx="139575" cy="612750"/>
            </a:xfrm>
            <a:custGeom>
              <a:rect b="b" l="l" r="r" t="t"/>
              <a:pathLst>
                <a:path extrusionOk="0" h="24510" w="5583">
                  <a:moveTo>
                    <a:pt x="1353" y="1"/>
                  </a:moveTo>
                  <a:cubicBezTo>
                    <a:pt x="1311" y="1"/>
                    <a:pt x="1270" y="28"/>
                    <a:pt x="1270" y="84"/>
                  </a:cubicBezTo>
                  <a:cubicBezTo>
                    <a:pt x="1270" y="956"/>
                    <a:pt x="1215" y="1839"/>
                    <a:pt x="1204" y="2711"/>
                  </a:cubicBezTo>
                  <a:cubicBezTo>
                    <a:pt x="1182" y="3583"/>
                    <a:pt x="1171" y="4454"/>
                    <a:pt x="1160" y="5337"/>
                  </a:cubicBezTo>
                  <a:cubicBezTo>
                    <a:pt x="1126" y="8417"/>
                    <a:pt x="1171" y="11496"/>
                    <a:pt x="1204" y="14576"/>
                  </a:cubicBezTo>
                  <a:cubicBezTo>
                    <a:pt x="1237" y="17600"/>
                    <a:pt x="1270" y="20613"/>
                    <a:pt x="1303" y="23638"/>
                  </a:cubicBezTo>
                  <a:cubicBezTo>
                    <a:pt x="1204" y="23627"/>
                    <a:pt x="1093" y="23605"/>
                    <a:pt x="983" y="23594"/>
                  </a:cubicBezTo>
                  <a:cubicBezTo>
                    <a:pt x="836" y="23563"/>
                    <a:pt x="684" y="23526"/>
                    <a:pt x="533" y="23526"/>
                  </a:cubicBezTo>
                  <a:cubicBezTo>
                    <a:pt x="469" y="23526"/>
                    <a:pt x="405" y="23533"/>
                    <a:pt x="343" y="23549"/>
                  </a:cubicBezTo>
                  <a:cubicBezTo>
                    <a:pt x="133" y="23605"/>
                    <a:pt x="1" y="23936"/>
                    <a:pt x="199" y="24090"/>
                  </a:cubicBezTo>
                  <a:cubicBezTo>
                    <a:pt x="530" y="24355"/>
                    <a:pt x="1071" y="24377"/>
                    <a:pt x="1491" y="24421"/>
                  </a:cubicBezTo>
                  <a:cubicBezTo>
                    <a:pt x="1921" y="24488"/>
                    <a:pt x="2363" y="24510"/>
                    <a:pt x="2804" y="24510"/>
                  </a:cubicBezTo>
                  <a:cubicBezTo>
                    <a:pt x="3687" y="24510"/>
                    <a:pt x="4548" y="24366"/>
                    <a:pt x="5420" y="24212"/>
                  </a:cubicBezTo>
                  <a:cubicBezTo>
                    <a:pt x="5582" y="24179"/>
                    <a:pt x="5543" y="23924"/>
                    <a:pt x="5386" y="23924"/>
                  </a:cubicBezTo>
                  <a:cubicBezTo>
                    <a:pt x="5383" y="23924"/>
                    <a:pt x="5379" y="23924"/>
                    <a:pt x="5376" y="23925"/>
                  </a:cubicBezTo>
                  <a:cubicBezTo>
                    <a:pt x="5160" y="23939"/>
                    <a:pt x="4943" y="23945"/>
                    <a:pt x="4726" y="23945"/>
                  </a:cubicBezTo>
                  <a:cubicBezTo>
                    <a:pt x="4100" y="23945"/>
                    <a:pt x="3471" y="23894"/>
                    <a:pt x="2848" y="23836"/>
                  </a:cubicBezTo>
                  <a:cubicBezTo>
                    <a:pt x="2550" y="23803"/>
                    <a:pt x="2252" y="23770"/>
                    <a:pt x="1965" y="23737"/>
                  </a:cubicBezTo>
                  <a:cubicBezTo>
                    <a:pt x="1943" y="22004"/>
                    <a:pt x="1932" y="20282"/>
                    <a:pt x="1899" y="18560"/>
                  </a:cubicBezTo>
                  <a:cubicBezTo>
                    <a:pt x="1855" y="15481"/>
                    <a:pt x="1811" y="12401"/>
                    <a:pt x="1756" y="9322"/>
                  </a:cubicBezTo>
                  <a:cubicBezTo>
                    <a:pt x="1733" y="7799"/>
                    <a:pt x="1700" y="6276"/>
                    <a:pt x="1645" y="4753"/>
                  </a:cubicBezTo>
                  <a:cubicBezTo>
                    <a:pt x="1590" y="3196"/>
                    <a:pt x="1469" y="1640"/>
                    <a:pt x="1435" y="84"/>
                  </a:cubicBezTo>
                  <a:cubicBezTo>
                    <a:pt x="1435" y="28"/>
                    <a:pt x="1394" y="1"/>
                    <a:pt x="1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a:off x="5930700" y="2427850"/>
              <a:ext cx="462775" cy="472425"/>
            </a:xfrm>
            <a:custGeom>
              <a:rect b="b" l="l" r="r" t="t"/>
              <a:pathLst>
                <a:path extrusionOk="0" h="18897" w="18511">
                  <a:moveTo>
                    <a:pt x="13375" y="1"/>
                  </a:moveTo>
                  <a:cubicBezTo>
                    <a:pt x="11041" y="1"/>
                    <a:pt x="8124" y="1203"/>
                    <a:pt x="8124" y="1203"/>
                  </a:cubicBezTo>
                  <a:cubicBezTo>
                    <a:pt x="8124" y="1203"/>
                    <a:pt x="3224" y="2506"/>
                    <a:pt x="1612" y="3565"/>
                  </a:cubicBezTo>
                  <a:cubicBezTo>
                    <a:pt x="1" y="4625"/>
                    <a:pt x="2263" y="14857"/>
                    <a:pt x="2274" y="18510"/>
                  </a:cubicBezTo>
                  <a:lnTo>
                    <a:pt x="15619" y="18896"/>
                  </a:lnTo>
                  <a:cubicBezTo>
                    <a:pt x="16546" y="10706"/>
                    <a:pt x="18511" y="1027"/>
                    <a:pt x="14471" y="110"/>
                  </a:cubicBezTo>
                  <a:cubicBezTo>
                    <a:pt x="14132" y="34"/>
                    <a:pt x="13762" y="1"/>
                    <a:pt x="13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
            <p:cNvSpPr/>
            <p:nvPr/>
          </p:nvSpPr>
          <p:spPr>
            <a:xfrm>
              <a:off x="6083575" y="2510075"/>
              <a:ext cx="88050" cy="398750"/>
            </a:xfrm>
            <a:custGeom>
              <a:rect b="b" l="l" r="r" t="t"/>
              <a:pathLst>
                <a:path extrusionOk="0" h="15950" w="3522">
                  <a:moveTo>
                    <a:pt x="3522" y="0"/>
                  </a:moveTo>
                  <a:lnTo>
                    <a:pt x="652" y="221"/>
                  </a:lnTo>
                  <a:cubicBezTo>
                    <a:pt x="652" y="221"/>
                    <a:pt x="343" y="3587"/>
                    <a:pt x="144" y="6645"/>
                  </a:cubicBezTo>
                  <a:cubicBezTo>
                    <a:pt x="1" y="9018"/>
                    <a:pt x="12" y="15806"/>
                    <a:pt x="12" y="15806"/>
                  </a:cubicBezTo>
                  <a:lnTo>
                    <a:pt x="2208" y="15949"/>
                  </a:lnTo>
                  <a:cubicBezTo>
                    <a:pt x="2208" y="15949"/>
                    <a:pt x="2694" y="2925"/>
                    <a:pt x="3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1"/>
            <p:cNvSpPr/>
            <p:nvPr/>
          </p:nvSpPr>
          <p:spPr>
            <a:xfrm>
              <a:off x="5917725" y="2720600"/>
              <a:ext cx="169750" cy="493250"/>
            </a:xfrm>
            <a:custGeom>
              <a:rect b="b" l="l" r="r" t="t"/>
              <a:pathLst>
                <a:path extrusionOk="0" h="19730" w="6790">
                  <a:moveTo>
                    <a:pt x="3378" y="1"/>
                  </a:moveTo>
                  <a:cubicBezTo>
                    <a:pt x="3378" y="1"/>
                    <a:pt x="2275" y="4846"/>
                    <a:pt x="1204" y="10774"/>
                  </a:cubicBezTo>
                  <a:cubicBezTo>
                    <a:pt x="1160" y="10994"/>
                    <a:pt x="1127" y="11226"/>
                    <a:pt x="1083" y="11458"/>
                  </a:cubicBezTo>
                  <a:cubicBezTo>
                    <a:pt x="696" y="13654"/>
                    <a:pt x="310" y="15972"/>
                    <a:pt x="1" y="18235"/>
                  </a:cubicBezTo>
                  <a:cubicBezTo>
                    <a:pt x="2128" y="19250"/>
                    <a:pt x="3482" y="19729"/>
                    <a:pt x="4353" y="19729"/>
                  </a:cubicBezTo>
                  <a:cubicBezTo>
                    <a:pt x="5357" y="19729"/>
                    <a:pt x="5718" y="19092"/>
                    <a:pt x="5884" y="17904"/>
                  </a:cubicBezTo>
                  <a:cubicBezTo>
                    <a:pt x="6204" y="15685"/>
                    <a:pt x="6789" y="4725"/>
                    <a:pt x="6789" y="4725"/>
                  </a:cubicBezTo>
                  <a:lnTo>
                    <a:pt x="33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1"/>
            <p:cNvSpPr/>
            <p:nvPr/>
          </p:nvSpPr>
          <p:spPr>
            <a:xfrm>
              <a:off x="6121100" y="2635625"/>
              <a:ext cx="330600" cy="587475"/>
            </a:xfrm>
            <a:custGeom>
              <a:rect b="b" l="l" r="r" t="t"/>
              <a:pathLst>
                <a:path extrusionOk="0" h="23499" w="13224">
                  <a:moveTo>
                    <a:pt x="7252" y="0"/>
                  </a:moveTo>
                  <a:lnTo>
                    <a:pt x="1" y="6711"/>
                  </a:lnTo>
                  <a:cubicBezTo>
                    <a:pt x="1" y="6711"/>
                    <a:pt x="2109" y="20309"/>
                    <a:pt x="3511" y="22704"/>
                  </a:cubicBezTo>
                  <a:cubicBezTo>
                    <a:pt x="3846" y="23280"/>
                    <a:pt x="4576" y="23498"/>
                    <a:pt x="5492" y="23498"/>
                  </a:cubicBezTo>
                  <a:cubicBezTo>
                    <a:pt x="8411" y="23498"/>
                    <a:pt x="13224" y="21281"/>
                    <a:pt x="13224" y="21281"/>
                  </a:cubicBezTo>
                  <a:cubicBezTo>
                    <a:pt x="11778" y="14603"/>
                    <a:pt x="7252" y="0"/>
                    <a:pt x="7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1"/>
            <p:cNvSpPr/>
            <p:nvPr/>
          </p:nvSpPr>
          <p:spPr>
            <a:xfrm>
              <a:off x="6209600" y="2777375"/>
              <a:ext cx="226550" cy="415950"/>
            </a:xfrm>
            <a:custGeom>
              <a:rect b="b" l="l" r="r" t="t"/>
              <a:pathLst>
                <a:path extrusionOk="0" h="16638" w="9062">
                  <a:moveTo>
                    <a:pt x="4235" y="1"/>
                  </a:moveTo>
                  <a:cubicBezTo>
                    <a:pt x="4204" y="1"/>
                    <a:pt x="4169" y="29"/>
                    <a:pt x="4176" y="70"/>
                  </a:cubicBezTo>
                  <a:cubicBezTo>
                    <a:pt x="4485" y="1361"/>
                    <a:pt x="4739" y="2653"/>
                    <a:pt x="5059" y="3944"/>
                  </a:cubicBezTo>
                  <a:cubicBezTo>
                    <a:pt x="5368" y="5235"/>
                    <a:pt x="5677" y="6527"/>
                    <a:pt x="5964" y="7818"/>
                  </a:cubicBezTo>
                  <a:cubicBezTo>
                    <a:pt x="6262" y="9110"/>
                    <a:pt x="6593" y="10390"/>
                    <a:pt x="6924" y="11670"/>
                  </a:cubicBezTo>
                  <a:cubicBezTo>
                    <a:pt x="7167" y="12631"/>
                    <a:pt x="7388" y="13602"/>
                    <a:pt x="7675" y="14562"/>
                  </a:cubicBezTo>
                  <a:cubicBezTo>
                    <a:pt x="6593" y="14970"/>
                    <a:pt x="5500" y="15346"/>
                    <a:pt x="4363" y="15600"/>
                  </a:cubicBezTo>
                  <a:cubicBezTo>
                    <a:pt x="3509" y="15783"/>
                    <a:pt x="2609" y="15985"/>
                    <a:pt x="1725" y="15985"/>
                  </a:cubicBezTo>
                  <a:cubicBezTo>
                    <a:pt x="1227" y="15985"/>
                    <a:pt x="735" y="15921"/>
                    <a:pt x="258" y="15754"/>
                  </a:cubicBezTo>
                  <a:cubicBezTo>
                    <a:pt x="243" y="15749"/>
                    <a:pt x="229" y="15747"/>
                    <a:pt x="215" y="15747"/>
                  </a:cubicBezTo>
                  <a:cubicBezTo>
                    <a:pt x="99" y="15747"/>
                    <a:pt x="1" y="15900"/>
                    <a:pt x="70" y="16008"/>
                  </a:cubicBezTo>
                  <a:cubicBezTo>
                    <a:pt x="396" y="16512"/>
                    <a:pt x="976" y="16637"/>
                    <a:pt x="1540" y="16637"/>
                  </a:cubicBezTo>
                  <a:cubicBezTo>
                    <a:pt x="1643" y="16637"/>
                    <a:pt x="1746" y="16633"/>
                    <a:pt x="1847" y="16626"/>
                  </a:cubicBezTo>
                  <a:cubicBezTo>
                    <a:pt x="2653" y="16582"/>
                    <a:pt x="3458" y="16427"/>
                    <a:pt x="4242" y="16240"/>
                  </a:cubicBezTo>
                  <a:cubicBezTo>
                    <a:pt x="5456" y="15964"/>
                    <a:pt x="6681" y="15567"/>
                    <a:pt x="7829" y="15026"/>
                  </a:cubicBezTo>
                  <a:cubicBezTo>
                    <a:pt x="7873" y="15180"/>
                    <a:pt x="7929" y="15346"/>
                    <a:pt x="7995" y="15500"/>
                  </a:cubicBezTo>
                  <a:cubicBezTo>
                    <a:pt x="8030" y="15602"/>
                    <a:pt x="8109" y="15647"/>
                    <a:pt x="8188" y="15647"/>
                  </a:cubicBezTo>
                  <a:cubicBezTo>
                    <a:pt x="8305" y="15647"/>
                    <a:pt x="8423" y="15548"/>
                    <a:pt x="8403" y="15390"/>
                  </a:cubicBezTo>
                  <a:cubicBezTo>
                    <a:pt x="8370" y="15191"/>
                    <a:pt x="8337" y="14993"/>
                    <a:pt x="8293" y="14794"/>
                  </a:cubicBezTo>
                  <a:cubicBezTo>
                    <a:pt x="8492" y="14684"/>
                    <a:pt x="8690" y="14573"/>
                    <a:pt x="8878" y="14463"/>
                  </a:cubicBezTo>
                  <a:cubicBezTo>
                    <a:pt x="9062" y="14347"/>
                    <a:pt x="8949" y="14129"/>
                    <a:pt x="8777" y="14129"/>
                  </a:cubicBezTo>
                  <a:cubicBezTo>
                    <a:pt x="8753" y="14129"/>
                    <a:pt x="8727" y="14133"/>
                    <a:pt x="8701" y="14143"/>
                  </a:cubicBezTo>
                  <a:cubicBezTo>
                    <a:pt x="8536" y="14220"/>
                    <a:pt x="8370" y="14286"/>
                    <a:pt x="8205" y="14352"/>
                  </a:cubicBezTo>
                  <a:cubicBezTo>
                    <a:pt x="7995" y="13403"/>
                    <a:pt x="7719" y="12465"/>
                    <a:pt x="7487" y="11527"/>
                  </a:cubicBezTo>
                  <a:cubicBezTo>
                    <a:pt x="7156" y="10235"/>
                    <a:pt x="6814" y="8955"/>
                    <a:pt x="6450" y="7686"/>
                  </a:cubicBezTo>
                  <a:cubicBezTo>
                    <a:pt x="6085" y="6416"/>
                    <a:pt x="5732" y="5136"/>
                    <a:pt x="5379" y="3856"/>
                  </a:cubicBezTo>
                  <a:cubicBezTo>
                    <a:pt x="5037" y="2575"/>
                    <a:pt x="4639" y="1317"/>
                    <a:pt x="4275" y="37"/>
                  </a:cubicBezTo>
                  <a:cubicBezTo>
                    <a:pt x="4271" y="11"/>
                    <a:pt x="4254" y="1"/>
                    <a:pt x="4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1"/>
            <p:cNvSpPr/>
            <p:nvPr/>
          </p:nvSpPr>
          <p:spPr>
            <a:xfrm>
              <a:off x="5930450" y="3130625"/>
              <a:ext cx="119200" cy="37650"/>
            </a:xfrm>
            <a:custGeom>
              <a:rect b="b" l="l" r="r" t="t"/>
              <a:pathLst>
                <a:path extrusionOk="0" h="1506" w="4768">
                  <a:moveTo>
                    <a:pt x="423" y="0"/>
                  </a:moveTo>
                  <a:cubicBezTo>
                    <a:pt x="169" y="0"/>
                    <a:pt x="0" y="343"/>
                    <a:pt x="209" y="542"/>
                  </a:cubicBezTo>
                  <a:cubicBezTo>
                    <a:pt x="463" y="796"/>
                    <a:pt x="894" y="940"/>
                    <a:pt x="1236" y="1072"/>
                  </a:cubicBezTo>
                  <a:cubicBezTo>
                    <a:pt x="1589" y="1205"/>
                    <a:pt x="1953" y="1315"/>
                    <a:pt x="2318" y="1392"/>
                  </a:cubicBezTo>
                  <a:cubicBezTo>
                    <a:pt x="2727" y="1466"/>
                    <a:pt x="3140" y="1505"/>
                    <a:pt x="3553" y="1505"/>
                  </a:cubicBezTo>
                  <a:cubicBezTo>
                    <a:pt x="3885" y="1505"/>
                    <a:pt x="4217" y="1480"/>
                    <a:pt x="4547" y="1425"/>
                  </a:cubicBezTo>
                  <a:cubicBezTo>
                    <a:pt x="4768" y="1381"/>
                    <a:pt x="4713" y="1050"/>
                    <a:pt x="4503" y="1050"/>
                  </a:cubicBezTo>
                  <a:cubicBezTo>
                    <a:pt x="3808" y="1050"/>
                    <a:pt x="3112" y="973"/>
                    <a:pt x="2439" y="785"/>
                  </a:cubicBezTo>
                  <a:cubicBezTo>
                    <a:pt x="2108" y="697"/>
                    <a:pt x="1788" y="598"/>
                    <a:pt x="1479" y="476"/>
                  </a:cubicBezTo>
                  <a:cubicBezTo>
                    <a:pt x="1324" y="410"/>
                    <a:pt x="1181" y="344"/>
                    <a:pt x="1026" y="267"/>
                  </a:cubicBezTo>
                  <a:cubicBezTo>
                    <a:pt x="861" y="178"/>
                    <a:pt x="695" y="68"/>
                    <a:pt x="507" y="13"/>
                  </a:cubicBezTo>
                  <a:cubicBezTo>
                    <a:pt x="478" y="4"/>
                    <a:pt x="450" y="0"/>
                    <a:pt x="4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1"/>
            <p:cNvSpPr/>
            <p:nvPr/>
          </p:nvSpPr>
          <p:spPr>
            <a:xfrm>
              <a:off x="6219200" y="2980175"/>
              <a:ext cx="116600" cy="37400"/>
            </a:xfrm>
            <a:custGeom>
              <a:rect b="b" l="l" r="r" t="t"/>
              <a:pathLst>
                <a:path extrusionOk="0" h="1496" w="4664">
                  <a:moveTo>
                    <a:pt x="4228" y="0"/>
                  </a:moveTo>
                  <a:cubicBezTo>
                    <a:pt x="3941" y="0"/>
                    <a:pt x="3625" y="174"/>
                    <a:pt x="3372" y="258"/>
                  </a:cubicBezTo>
                  <a:cubicBezTo>
                    <a:pt x="3030" y="379"/>
                    <a:pt x="2688" y="490"/>
                    <a:pt x="2346" y="589"/>
                  </a:cubicBezTo>
                  <a:cubicBezTo>
                    <a:pt x="2004" y="700"/>
                    <a:pt x="1651" y="788"/>
                    <a:pt x="1308" y="887"/>
                  </a:cubicBezTo>
                  <a:cubicBezTo>
                    <a:pt x="933" y="987"/>
                    <a:pt x="569" y="1097"/>
                    <a:pt x="183" y="1152"/>
                  </a:cubicBezTo>
                  <a:cubicBezTo>
                    <a:pt x="1" y="1184"/>
                    <a:pt x="37" y="1495"/>
                    <a:pt x="209" y="1495"/>
                  </a:cubicBezTo>
                  <a:cubicBezTo>
                    <a:pt x="215" y="1495"/>
                    <a:pt x="221" y="1495"/>
                    <a:pt x="227" y="1494"/>
                  </a:cubicBezTo>
                  <a:cubicBezTo>
                    <a:pt x="613" y="1472"/>
                    <a:pt x="999" y="1472"/>
                    <a:pt x="1375" y="1439"/>
                  </a:cubicBezTo>
                  <a:cubicBezTo>
                    <a:pt x="1761" y="1395"/>
                    <a:pt x="2136" y="1329"/>
                    <a:pt x="2523" y="1251"/>
                  </a:cubicBezTo>
                  <a:cubicBezTo>
                    <a:pt x="2898" y="1174"/>
                    <a:pt x="3273" y="1075"/>
                    <a:pt x="3637" y="964"/>
                  </a:cubicBezTo>
                  <a:cubicBezTo>
                    <a:pt x="3991" y="843"/>
                    <a:pt x="4476" y="755"/>
                    <a:pt x="4620" y="379"/>
                  </a:cubicBezTo>
                  <a:cubicBezTo>
                    <a:pt x="4664" y="269"/>
                    <a:pt x="4587" y="115"/>
                    <a:pt x="4487" y="59"/>
                  </a:cubicBezTo>
                  <a:cubicBezTo>
                    <a:pt x="4406" y="17"/>
                    <a:pt x="4318" y="0"/>
                    <a:pt x="4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1"/>
            <p:cNvSpPr/>
            <p:nvPr/>
          </p:nvSpPr>
          <p:spPr>
            <a:xfrm>
              <a:off x="6076125" y="2371000"/>
              <a:ext cx="155375" cy="99075"/>
            </a:xfrm>
            <a:custGeom>
              <a:rect b="b" l="l" r="r" t="t"/>
              <a:pathLst>
                <a:path extrusionOk="0" h="3963" w="6215">
                  <a:moveTo>
                    <a:pt x="2462" y="0"/>
                  </a:moveTo>
                  <a:lnTo>
                    <a:pt x="1" y="2120"/>
                  </a:lnTo>
                  <a:lnTo>
                    <a:pt x="608" y="3963"/>
                  </a:lnTo>
                  <a:lnTo>
                    <a:pt x="6215" y="2384"/>
                  </a:lnTo>
                  <a:lnTo>
                    <a:pt x="5287" y="828"/>
                  </a:lnTo>
                  <a:lnTo>
                    <a:pt x="2462" y="0"/>
                  </a:lnTo>
                  <a:close/>
                </a:path>
              </a:pathLst>
            </a:custGeom>
            <a:solidFill>
              <a:srgbClr val="E5E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1"/>
            <p:cNvSpPr/>
            <p:nvPr/>
          </p:nvSpPr>
          <p:spPr>
            <a:xfrm>
              <a:off x="5734800" y="2496675"/>
              <a:ext cx="351325" cy="360550"/>
            </a:xfrm>
            <a:custGeom>
              <a:rect b="b" l="l" r="r" t="t"/>
              <a:pathLst>
                <a:path extrusionOk="0" h="14422" w="14053">
                  <a:moveTo>
                    <a:pt x="11559" y="0"/>
                  </a:moveTo>
                  <a:cubicBezTo>
                    <a:pt x="10782" y="0"/>
                    <a:pt x="9869" y="376"/>
                    <a:pt x="8952" y="1188"/>
                  </a:cubicBezTo>
                  <a:cubicBezTo>
                    <a:pt x="6280" y="3572"/>
                    <a:pt x="0" y="9499"/>
                    <a:pt x="0" y="9499"/>
                  </a:cubicBezTo>
                  <a:lnTo>
                    <a:pt x="4161" y="14421"/>
                  </a:lnTo>
                  <a:cubicBezTo>
                    <a:pt x="5850" y="13108"/>
                    <a:pt x="12748" y="8550"/>
                    <a:pt x="13631" y="3726"/>
                  </a:cubicBezTo>
                  <a:cubicBezTo>
                    <a:pt x="14053" y="1388"/>
                    <a:pt x="13055" y="0"/>
                    <a:pt x="11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1"/>
            <p:cNvSpPr/>
            <p:nvPr/>
          </p:nvSpPr>
          <p:spPr>
            <a:xfrm>
              <a:off x="5620000" y="2576300"/>
              <a:ext cx="201450" cy="248275"/>
            </a:xfrm>
            <a:custGeom>
              <a:rect b="b" l="l" r="r" t="t"/>
              <a:pathLst>
                <a:path extrusionOk="0" h="9931" w="8058">
                  <a:moveTo>
                    <a:pt x="1" y="0"/>
                  </a:moveTo>
                  <a:lnTo>
                    <a:pt x="1866" y="6910"/>
                  </a:lnTo>
                  <a:cubicBezTo>
                    <a:pt x="2361" y="8760"/>
                    <a:pt x="4032" y="9930"/>
                    <a:pt x="5807" y="9930"/>
                  </a:cubicBezTo>
                  <a:cubicBezTo>
                    <a:pt x="6405" y="9930"/>
                    <a:pt x="7014" y="9798"/>
                    <a:pt x="7594" y="9515"/>
                  </a:cubicBezTo>
                  <a:lnTo>
                    <a:pt x="8058" y="9294"/>
                  </a:lnTo>
                  <a:lnTo>
                    <a:pt x="1722" y="0"/>
                  </a:ln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1"/>
            <p:cNvSpPr/>
            <p:nvPr/>
          </p:nvSpPr>
          <p:spPr>
            <a:xfrm>
              <a:off x="5644825" y="2444950"/>
              <a:ext cx="56050" cy="65700"/>
            </a:xfrm>
            <a:custGeom>
              <a:rect b="b" l="l" r="r" t="t"/>
              <a:pathLst>
                <a:path extrusionOk="0" h="2628" w="2242">
                  <a:moveTo>
                    <a:pt x="1782" y="0"/>
                  </a:moveTo>
                  <a:cubicBezTo>
                    <a:pt x="1676" y="0"/>
                    <a:pt x="1573" y="40"/>
                    <a:pt x="1491" y="122"/>
                  </a:cubicBezTo>
                  <a:lnTo>
                    <a:pt x="1" y="1612"/>
                  </a:lnTo>
                  <a:lnTo>
                    <a:pt x="1149" y="2627"/>
                  </a:lnTo>
                  <a:lnTo>
                    <a:pt x="2142" y="585"/>
                  </a:lnTo>
                  <a:cubicBezTo>
                    <a:pt x="2242" y="387"/>
                    <a:pt x="2164" y="155"/>
                    <a:pt x="1977" y="45"/>
                  </a:cubicBezTo>
                  <a:cubicBezTo>
                    <a:pt x="1914" y="15"/>
                    <a:pt x="1847" y="0"/>
                    <a:pt x="1782" y="0"/>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1"/>
            <p:cNvSpPr/>
            <p:nvPr/>
          </p:nvSpPr>
          <p:spPr>
            <a:xfrm>
              <a:off x="5607300" y="2510625"/>
              <a:ext cx="86675" cy="112325"/>
            </a:xfrm>
            <a:custGeom>
              <a:rect b="b" l="l" r="r" t="t"/>
              <a:pathLst>
                <a:path extrusionOk="0" h="4493" w="3467">
                  <a:moveTo>
                    <a:pt x="2815" y="0"/>
                  </a:moveTo>
                  <a:lnTo>
                    <a:pt x="1" y="1192"/>
                  </a:lnTo>
                  <a:lnTo>
                    <a:pt x="1038" y="4493"/>
                  </a:lnTo>
                  <a:cubicBezTo>
                    <a:pt x="3257" y="4371"/>
                    <a:pt x="3467" y="2671"/>
                    <a:pt x="2815" y="0"/>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1"/>
            <p:cNvSpPr/>
            <p:nvPr/>
          </p:nvSpPr>
          <p:spPr>
            <a:xfrm>
              <a:off x="5648425" y="2407975"/>
              <a:ext cx="147650" cy="76475"/>
            </a:xfrm>
            <a:custGeom>
              <a:rect b="b" l="l" r="r" t="t"/>
              <a:pathLst>
                <a:path extrusionOk="0" h="3059" w="5906">
                  <a:moveTo>
                    <a:pt x="3543" y="0"/>
                  </a:moveTo>
                  <a:lnTo>
                    <a:pt x="188" y="2451"/>
                  </a:lnTo>
                  <a:cubicBezTo>
                    <a:pt x="34" y="2561"/>
                    <a:pt x="0" y="2771"/>
                    <a:pt x="111" y="2925"/>
                  </a:cubicBezTo>
                  <a:cubicBezTo>
                    <a:pt x="174" y="3013"/>
                    <a:pt x="276" y="3058"/>
                    <a:pt x="379" y="3058"/>
                  </a:cubicBezTo>
                  <a:cubicBezTo>
                    <a:pt x="457" y="3058"/>
                    <a:pt x="535" y="3033"/>
                    <a:pt x="596" y="2981"/>
                  </a:cubicBezTo>
                  <a:lnTo>
                    <a:pt x="3654" y="442"/>
                  </a:lnTo>
                  <a:lnTo>
                    <a:pt x="5839" y="210"/>
                  </a:lnTo>
                  <a:cubicBezTo>
                    <a:pt x="5872" y="210"/>
                    <a:pt x="5894" y="177"/>
                    <a:pt x="5905" y="144"/>
                  </a:cubicBezTo>
                  <a:cubicBezTo>
                    <a:pt x="5905" y="100"/>
                    <a:pt x="5872" y="67"/>
                    <a:pt x="5828" y="67"/>
                  </a:cubicBezTo>
                  <a:lnTo>
                    <a:pt x="35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1"/>
            <p:cNvSpPr/>
            <p:nvPr/>
          </p:nvSpPr>
          <p:spPr>
            <a:xfrm>
              <a:off x="5779500" y="2376675"/>
              <a:ext cx="36450" cy="58100"/>
            </a:xfrm>
            <a:custGeom>
              <a:rect b="b" l="l" r="r" t="t"/>
              <a:pathLst>
                <a:path extrusionOk="0" h="2324" w="1458">
                  <a:moveTo>
                    <a:pt x="768" y="0"/>
                  </a:moveTo>
                  <a:cubicBezTo>
                    <a:pt x="469" y="0"/>
                    <a:pt x="189" y="364"/>
                    <a:pt x="111" y="678"/>
                  </a:cubicBezTo>
                  <a:cubicBezTo>
                    <a:pt x="0" y="1087"/>
                    <a:pt x="33" y="1705"/>
                    <a:pt x="276" y="2069"/>
                  </a:cubicBezTo>
                  <a:cubicBezTo>
                    <a:pt x="389" y="2235"/>
                    <a:pt x="584" y="2323"/>
                    <a:pt x="779" y="2323"/>
                  </a:cubicBezTo>
                  <a:cubicBezTo>
                    <a:pt x="985" y="2323"/>
                    <a:pt x="1189" y="2224"/>
                    <a:pt x="1292" y="2014"/>
                  </a:cubicBezTo>
                  <a:cubicBezTo>
                    <a:pt x="1457" y="1683"/>
                    <a:pt x="1115" y="1341"/>
                    <a:pt x="1082" y="1021"/>
                  </a:cubicBezTo>
                  <a:cubicBezTo>
                    <a:pt x="1060" y="734"/>
                    <a:pt x="1281" y="292"/>
                    <a:pt x="1005" y="82"/>
                  </a:cubicBezTo>
                  <a:cubicBezTo>
                    <a:pt x="927" y="25"/>
                    <a:pt x="847" y="0"/>
                    <a:pt x="7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1"/>
            <p:cNvSpPr/>
            <p:nvPr/>
          </p:nvSpPr>
          <p:spPr>
            <a:xfrm>
              <a:off x="5783350" y="2391825"/>
              <a:ext cx="11900" cy="29825"/>
            </a:xfrm>
            <a:custGeom>
              <a:rect b="b" l="l" r="r" t="t"/>
              <a:pathLst>
                <a:path extrusionOk="0" h="1193" w="476">
                  <a:moveTo>
                    <a:pt x="106" y="1"/>
                  </a:moveTo>
                  <a:cubicBezTo>
                    <a:pt x="96" y="1"/>
                    <a:pt x="86" y="6"/>
                    <a:pt x="78" y="17"/>
                  </a:cubicBezTo>
                  <a:cubicBezTo>
                    <a:pt x="45" y="106"/>
                    <a:pt x="12" y="205"/>
                    <a:pt x="12" y="304"/>
                  </a:cubicBezTo>
                  <a:cubicBezTo>
                    <a:pt x="1" y="359"/>
                    <a:pt x="12" y="415"/>
                    <a:pt x="1" y="470"/>
                  </a:cubicBezTo>
                  <a:cubicBezTo>
                    <a:pt x="1" y="525"/>
                    <a:pt x="1" y="580"/>
                    <a:pt x="12" y="635"/>
                  </a:cubicBezTo>
                  <a:cubicBezTo>
                    <a:pt x="23" y="735"/>
                    <a:pt x="56" y="845"/>
                    <a:pt x="100" y="944"/>
                  </a:cubicBezTo>
                  <a:cubicBezTo>
                    <a:pt x="133" y="989"/>
                    <a:pt x="155" y="1033"/>
                    <a:pt x="177" y="1077"/>
                  </a:cubicBezTo>
                  <a:cubicBezTo>
                    <a:pt x="224" y="1142"/>
                    <a:pt x="263" y="1192"/>
                    <a:pt x="335" y="1192"/>
                  </a:cubicBezTo>
                  <a:cubicBezTo>
                    <a:pt x="347" y="1192"/>
                    <a:pt x="361" y="1191"/>
                    <a:pt x="376" y="1187"/>
                  </a:cubicBezTo>
                  <a:cubicBezTo>
                    <a:pt x="409" y="1187"/>
                    <a:pt x="442" y="1143"/>
                    <a:pt x="453" y="1110"/>
                  </a:cubicBezTo>
                  <a:cubicBezTo>
                    <a:pt x="475" y="1000"/>
                    <a:pt x="354" y="933"/>
                    <a:pt x="288" y="845"/>
                  </a:cubicBezTo>
                  <a:cubicBezTo>
                    <a:pt x="244" y="768"/>
                    <a:pt x="188" y="691"/>
                    <a:pt x="166" y="602"/>
                  </a:cubicBezTo>
                  <a:cubicBezTo>
                    <a:pt x="133" y="514"/>
                    <a:pt x="100" y="426"/>
                    <a:pt x="100" y="337"/>
                  </a:cubicBezTo>
                  <a:cubicBezTo>
                    <a:pt x="100" y="238"/>
                    <a:pt x="111" y="139"/>
                    <a:pt x="133" y="39"/>
                  </a:cubicBezTo>
                  <a:cubicBezTo>
                    <a:pt x="140" y="18"/>
                    <a:pt x="124" y="1"/>
                    <a:pt x="106" y="1"/>
                  </a:cubicBezTo>
                  <a:close/>
                </a:path>
              </a:pathLst>
            </a:custGeom>
            <a:solidFill>
              <a:srgbClr val="523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1"/>
            <p:cNvSpPr/>
            <p:nvPr/>
          </p:nvSpPr>
          <p:spPr>
            <a:xfrm>
              <a:off x="5796325" y="2420675"/>
              <a:ext cx="6650" cy="6925"/>
            </a:xfrm>
            <a:custGeom>
              <a:rect b="b" l="l" r="r" t="t"/>
              <a:pathLst>
                <a:path extrusionOk="0" h="277" w="266">
                  <a:moveTo>
                    <a:pt x="133" y="0"/>
                  </a:moveTo>
                  <a:cubicBezTo>
                    <a:pt x="111" y="0"/>
                    <a:pt x="89" y="11"/>
                    <a:pt x="78" y="22"/>
                  </a:cubicBezTo>
                  <a:lnTo>
                    <a:pt x="45" y="44"/>
                  </a:lnTo>
                  <a:cubicBezTo>
                    <a:pt x="34" y="55"/>
                    <a:pt x="23" y="77"/>
                    <a:pt x="12" y="99"/>
                  </a:cubicBezTo>
                  <a:lnTo>
                    <a:pt x="12" y="122"/>
                  </a:lnTo>
                  <a:cubicBezTo>
                    <a:pt x="0" y="133"/>
                    <a:pt x="0" y="155"/>
                    <a:pt x="12" y="166"/>
                  </a:cubicBezTo>
                  <a:cubicBezTo>
                    <a:pt x="12" y="188"/>
                    <a:pt x="12" y="199"/>
                    <a:pt x="23" y="210"/>
                  </a:cubicBezTo>
                  <a:cubicBezTo>
                    <a:pt x="34" y="221"/>
                    <a:pt x="34" y="232"/>
                    <a:pt x="45" y="243"/>
                  </a:cubicBezTo>
                  <a:cubicBezTo>
                    <a:pt x="56" y="254"/>
                    <a:pt x="67" y="265"/>
                    <a:pt x="89" y="265"/>
                  </a:cubicBezTo>
                  <a:cubicBezTo>
                    <a:pt x="89" y="276"/>
                    <a:pt x="100" y="276"/>
                    <a:pt x="111" y="276"/>
                  </a:cubicBezTo>
                  <a:lnTo>
                    <a:pt x="166" y="276"/>
                  </a:lnTo>
                  <a:lnTo>
                    <a:pt x="199" y="254"/>
                  </a:lnTo>
                  <a:cubicBezTo>
                    <a:pt x="210" y="243"/>
                    <a:pt x="232" y="232"/>
                    <a:pt x="243" y="210"/>
                  </a:cubicBezTo>
                  <a:cubicBezTo>
                    <a:pt x="243" y="210"/>
                    <a:pt x="243" y="199"/>
                    <a:pt x="254" y="199"/>
                  </a:cubicBezTo>
                  <a:cubicBezTo>
                    <a:pt x="254" y="177"/>
                    <a:pt x="265" y="166"/>
                    <a:pt x="265" y="144"/>
                  </a:cubicBezTo>
                  <a:cubicBezTo>
                    <a:pt x="265" y="144"/>
                    <a:pt x="265" y="122"/>
                    <a:pt x="265" y="111"/>
                  </a:cubicBezTo>
                  <a:cubicBezTo>
                    <a:pt x="254" y="88"/>
                    <a:pt x="254" y="77"/>
                    <a:pt x="243" y="66"/>
                  </a:cubicBezTo>
                  <a:cubicBezTo>
                    <a:pt x="243" y="66"/>
                    <a:pt x="243" y="66"/>
                    <a:pt x="243" y="55"/>
                  </a:cubicBezTo>
                  <a:cubicBezTo>
                    <a:pt x="232" y="55"/>
                    <a:pt x="221" y="44"/>
                    <a:pt x="221" y="44"/>
                  </a:cubicBezTo>
                  <a:cubicBezTo>
                    <a:pt x="221" y="44"/>
                    <a:pt x="210" y="33"/>
                    <a:pt x="210" y="33"/>
                  </a:cubicBezTo>
                  <a:cubicBezTo>
                    <a:pt x="199" y="33"/>
                    <a:pt x="199" y="22"/>
                    <a:pt x="199" y="22"/>
                  </a:cubicBezTo>
                  <a:lnTo>
                    <a:pt x="188" y="22"/>
                  </a:lnTo>
                  <a:cubicBezTo>
                    <a:pt x="177" y="22"/>
                    <a:pt x="177" y="11"/>
                    <a:pt x="166" y="11"/>
                  </a:cubicBezTo>
                  <a:cubicBezTo>
                    <a:pt x="155" y="11"/>
                    <a:pt x="144" y="11"/>
                    <a:pt x="133" y="0"/>
                  </a:cubicBezTo>
                  <a:close/>
                </a:path>
              </a:pathLst>
            </a:custGeom>
            <a:solidFill>
              <a:srgbClr val="523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1"/>
            <p:cNvSpPr/>
            <p:nvPr/>
          </p:nvSpPr>
          <p:spPr>
            <a:xfrm>
              <a:off x="5646500" y="2401350"/>
              <a:ext cx="145975" cy="78400"/>
            </a:xfrm>
            <a:custGeom>
              <a:rect b="b" l="l" r="r" t="t"/>
              <a:pathLst>
                <a:path extrusionOk="0" h="3136" w="5839">
                  <a:moveTo>
                    <a:pt x="3477" y="1"/>
                  </a:moveTo>
                  <a:lnTo>
                    <a:pt x="177" y="2528"/>
                  </a:lnTo>
                  <a:cubicBezTo>
                    <a:pt x="33" y="2638"/>
                    <a:pt x="0" y="2859"/>
                    <a:pt x="122" y="3003"/>
                  </a:cubicBezTo>
                  <a:cubicBezTo>
                    <a:pt x="184" y="3091"/>
                    <a:pt x="287" y="3136"/>
                    <a:pt x="390" y="3136"/>
                  </a:cubicBezTo>
                  <a:cubicBezTo>
                    <a:pt x="467" y="3136"/>
                    <a:pt x="545" y="3110"/>
                    <a:pt x="607" y="3058"/>
                  </a:cubicBezTo>
                  <a:lnTo>
                    <a:pt x="3598" y="431"/>
                  </a:lnTo>
                  <a:lnTo>
                    <a:pt x="5773" y="155"/>
                  </a:lnTo>
                  <a:cubicBezTo>
                    <a:pt x="5806" y="144"/>
                    <a:pt x="5828" y="122"/>
                    <a:pt x="5839" y="89"/>
                  </a:cubicBezTo>
                  <a:cubicBezTo>
                    <a:pt x="5839" y="45"/>
                    <a:pt x="5806" y="1"/>
                    <a:pt x="57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1"/>
            <p:cNvSpPr/>
            <p:nvPr/>
          </p:nvSpPr>
          <p:spPr>
            <a:xfrm>
              <a:off x="5602625" y="2431350"/>
              <a:ext cx="92725" cy="190775"/>
            </a:xfrm>
            <a:custGeom>
              <a:rect b="b" l="l" r="r" t="t"/>
              <a:pathLst>
                <a:path extrusionOk="0" h="7631" w="3709">
                  <a:moveTo>
                    <a:pt x="3316" y="1"/>
                  </a:moveTo>
                  <a:cubicBezTo>
                    <a:pt x="3300" y="1"/>
                    <a:pt x="3284" y="2"/>
                    <a:pt x="3267" y="4"/>
                  </a:cubicBezTo>
                  <a:lnTo>
                    <a:pt x="1457" y="335"/>
                  </a:lnTo>
                  <a:cubicBezTo>
                    <a:pt x="1292" y="357"/>
                    <a:pt x="1148" y="467"/>
                    <a:pt x="1071" y="611"/>
                  </a:cubicBezTo>
                  <a:lnTo>
                    <a:pt x="111" y="3216"/>
                  </a:lnTo>
                  <a:cubicBezTo>
                    <a:pt x="0" y="3514"/>
                    <a:pt x="0" y="3834"/>
                    <a:pt x="111" y="4132"/>
                  </a:cubicBezTo>
                  <a:lnTo>
                    <a:pt x="1347" y="7631"/>
                  </a:lnTo>
                  <a:cubicBezTo>
                    <a:pt x="1446" y="7167"/>
                    <a:pt x="2484" y="7034"/>
                    <a:pt x="2771" y="5842"/>
                  </a:cubicBezTo>
                  <a:cubicBezTo>
                    <a:pt x="3179" y="4606"/>
                    <a:pt x="2042" y="2222"/>
                    <a:pt x="2042" y="2222"/>
                  </a:cubicBezTo>
                  <a:lnTo>
                    <a:pt x="2108" y="1207"/>
                  </a:lnTo>
                  <a:lnTo>
                    <a:pt x="3466" y="644"/>
                  </a:lnTo>
                  <a:cubicBezTo>
                    <a:pt x="3609" y="589"/>
                    <a:pt x="3709" y="423"/>
                    <a:pt x="3665" y="257"/>
                  </a:cubicBezTo>
                  <a:cubicBezTo>
                    <a:pt x="3625" y="97"/>
                    <a:pt x="3475" y="1"/>
                    <a:pt x="3316" y="1"/>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1"/>
            <p:cNvSpPr/>
            <p:nvPr/>
          </p:nvSpPr>
          <p:spPr>
            <a:xfrm>
              <a:off x="5620825" y="2478325"/>
              <a:ext cx="70650" cy="94675"/>
            </a:xfrm>
            <a:custGeom>
              <a:rect b="b" l="l" r="r" t="t"/>
              <a:pathLst>
                <a:path extrusionOk="0" h="3787" w="2826">
                  <a:moveTo>
                    <a:pt x="1277" y="1"/>
                  </a:moveTo>
                  <a:cubicBezTo>
                    <a:pt x="1267" y="1"/>
                    <a:pt x="1258" y="1"/>
                    <a:pt x="1248" y="1"/>
                  </a:cubicBezTo>
                  <a:lnTo>
                    <a:pt x="1" y="1248"/>
                  </a:lnTo>
                  <a:lnTo>
                    <a:pt x="1491" y="3787"/>
                  </a:lnTo>
                  <a:cubicBezTo>
                    <a:pt x="1491" y="3787"/>
                    <a:pt x="2539" y="3191"/>
                    <a:pt x="2694" y="2915"/>
                  </a:cubicBezTo>
                  <a:cubicBezTo>
                    <a:pt x="2826" y="2661"/>
                    <a:pt x="2743" y="2118"/>
                    <a:pt x="2223" y="2118"/>
                  </a:cubicBezTo>
                  <a:cubicBezTo>
                    <a:pt x="2177" y="2118"/>
                    <a:pt x="2128" y="2122"/>
                    <a:pt x="2076" y="2131"/>
                  </a:cubicBezTo>
                  <a:cubicBezTo>
                    <a:pt x="2462" y="1855"/>
                    <a:pt x="2572" y="1524"/>
                    <a:pt x="2363" y="1016"/>
                  </a:cubicBezTo>
                  <a:cubicBezTo>
                    <a:pt x="2614" y="525"/>
                    <a:pt x="2206" y="1"/>
                    <a:pt x="1277" y="1"/>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1"/>
            <p:cNvSpPr/>
            <p:nvPr/>
          </p:nvSpPr>
          <p:spPr>
            <a:xfrm>
              <a:off x="5616300" y="2478675"/>
              <a:ext cx="30775" cy="18325"/>
            </a:xfrm>
            <a:custGeom>
              <a:rect b="b" l="l" r="r" t="t"/>
              <a:pathLst>
                <a:path extrusionOk="0" h="733" w="1231">
                  <a:moveTo>
                    <a:pt x="1100" y="0"/>
                  </a:moveTo>
                  <a:cubicBezTo>
                    <a:pt x="1018" y="0"/>
                    <a:pt x="942" y="18"/>
                    <a:pt x="855" y="42"/>
                  </a:cubicBezTo>
                  <a:cubicBezTo>
                    <a:pt x="745" y="86"/>
                    <a:pt x="645" y="142"/>
                    <a:pt x="546" y="208"/>
                  </a:cubicBezTo>
                  <a:cubicBezTo>
                    <a:pt x="347" y="340"/>
                    <a:pt x="171" y="495"/>
                    <a:pt x="27" y="671"/>
                  </a:cubicBezTo>
                  <a:cubicBezTo>
                    <a:pt x="0" y="698"/>
                    <a:pt x="32" y="732"/>
                    <a:pt x="62" y="732"/>
                  </a:cubicBezTo>
                  <a:cubicBezTo>
                    <a:pt x="69" y="732"/>
                    <a:pt x="76" y="731"/>
                    <a:pt x="82" y="726"/>
                  </a:cubicBezTo>
                  <a:cubicBezTo>
                    <a:pt x="226" y="561"/>
                    <a:pt x="402" y="406"/>
                    <a:pt x="612" y="318"/>
                  </a:cubicBezTo>
                  <a:cubicBezTo>
                    <a:pt x="700" y="274"/>
                    <a:pt x="811" y="230"/>
                    <a:pt x="910" y="197"/>
                  </a:cubicBezTo>
                  <a:cubicBezTo>
                    <a:pt x="1009" y="153"/>
                    <a:pt x="1109" y="108"/>
                    <a:pt x="1208" y="53"/>
                  </a:cubicBezTo>
                  <a:cubicBezTo>
                    <a:pt x="1230" y="42"/>
                    <a:pt x="1219" y="9"/>
                    <a:pt x="1197" y="9"/>
                  </a:cubicBezTo>
                  <a:cubicBezTo>
                    <a:pt x="1163" y="3"/>
                    <a:pt x="1131" y="0"/>
                    <a:pt x="1100"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1"/>
            <p:cNvSpPr/>
            <p:nvPr/>
          </p:nvSpPr>
          <p:spPr>
            <a:xfrm>
              <a:off x="5632875" y="2498200"/>
              <a:ext cx="40575" cy="22900"/>
            </a:xfrm>
            <a:custGeom>
              <a:rect b="b" l="l" r="r" t="t"/>
              <a:pathLst>
                <a:path extrusionOk="0" h="916" w="1623">
                  <a:moveTo>
                    <a:pt x="1340" y="1"/>
                  </a:moveTo>
                  <a:cubicBezTo>
                    <a:pt x="1274" y="1"/>
                    <a:pt x="1196" y="23"/>
                    <a:pt x="1119" y="34"/>
                  </a:cubicBezTo>
                  <a:cubicBezTo>
                    <a:pt x="954" y="56"/>
                    <a:pt x="799" y="111"/>
                    <a:pt x="656" y="188"/>
                  </a:cubicBezTo>
                  <a:cubicBezTo>
                    <a:pt x="380" y="343"/>
                    <a:pt x="159" y="586"/>
                    <a:pt x="15" y="862"/>
                  </a:cubicBezTo>
                  <a:cubicBezTo>
                    <a:pt x="1" y="891"/>
                    <a:pt x="20" y="916"/>
                    <a:pt x="41" y="916"/>
                  </a:cubicBezTo>
                  <a:cubicBezTo>
                    <a:pt x="52" y="916"/>
                    <a:pt x="63" y="909"/>
                    <a:pt x="71" y="895"/>
                  </a:cubicBezTo>
                  <a:cubicBezTo>
                    <a:pt x="225" y="641"/>
                    <a:pt x="468" y="453"/>
                    <a:pt x="733" y="310"/>
                  </a:cubicBezTo>
                  <a:cubicBezTo>
                    <a:pt x="854" y="244"/>
                    <a:pt x="998" y="188"/>
                    <a:pt x="1130" y="155"/>
                  </a:cubicBezTo>
                  <a:cubicBezTo>
                    <a:pt x="1207" y="133"/>
                    <a:pt x="1274" y="122"/>
                    <a:pt x="1340" y="122"/>
                  </a:cubicBezTo>
                  <a:cubicBezTo>
                    <a:pt x="1384" y="111"/>
                    <a:pt x="1417" y="111"/>
                    <a:pt x="1450" y="100"/>
                  </a:cubicBezTo>
                  <a:cubicBezTo>
                    <a:pt x="1486" y="100"/>
                    <a:pt x="1521" y="86"/>
                    <a:pt x="1551" y="86"/>
                  </a:cubicBezTo>
                  <a:cubicBezTo>
                    <a:pt x="1558" y="86"/>
                    <a:pt x="1565" y="87"/>
                    <a:pt x="1572" y="89"/>
                  </a:cubicBezTo>
                  <a:cubicBezTo>
                    <a:pt x="1575" y="90"/>
                    <a:pt x="1577" y="90"/>
                    <a:pt x="1580" y="90"/>
                  </a:cubicBezTo>
                  <a:cubicBezTo>
                    <a:pt x="1614" y="90"/>
                    <a:pt x="1623" y="33"/>
                    <a:pt x="1591" y="33"/>
                  </a:cubicBezTo>
                  <a:cubicBezTo>
                    <a:pt x="1588" y="33"/>
                    <a:pt x="1586" y="33"/>
                    <a:pt x="1583" y="34"/>
                  </a:cubicBezTo>
                  <a:cubicBezTo>
                    <a:pt x="1539" y="34"/>
                    <a:pt x="1494" y="12"/>
                    <a:pt x="1461" y="12"/>
                  </a:cubicBezTo>
                  <a:cubicBezTo>
                    <a:pt x="1417" y="1"/>
                    <a:pt x="1384" y="1"/>
                    <a:pt x="1340"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1"/>
            <p:cNvSpPr/>
            <p:nvPr/>
          </p:nvSpPr>
          <p:spPr>
            <a:xfrm>
              <a:off x="5648625" y="2526625"/>
              <a:ext cx="21075" cy="14125"/>
            </a:xfrm>
            <a:custGeom>
              <a:rect b="b" l="l" r="r" t="t"/>
              <a:pathLst>
                <a:path extrusionOk="0" h="565" w="843">
                  <a:moveTo>
                    <a:pt x="809" y="1"/>
                  </a:moveTo>
                  <a:cubicBezTo>
                    <a:pt x="765" y="1"/>
                    <a:pt x="732" y="12"/>
                    <a:pt x="699" y="23"/>
                  </a:cubicBezTo>
                  <a:cubicBezTo>
                    <a:pt x="655" y="34"/>
                    <a:pt x="610" y="45"/>
                    <a:pt x="577" y="56"/>
                  </a:cubicBezTo>
                  <a:cubicBezTo>
                    <a:pt x="500" y="89"/>
                    <a:pt x="445" y="133"/>
                    <a:pt x="379" y="188"/>
                  </a:cubicBezTo>
                  <a:cubicBezTo>
                    <a:pt x="257" y="276"/>
                    <a:pt x="136" y="387"/>
                    <a:pt x="26" y="508"/>
                  </a:cubicBezTo>
                  <a:cubicBezTo>
                    <a:pt x="1" y="533"/>
                    <a:pt x="26" y="564"/>
                    <a:pt x="53" y="564"/>
                  </a:cubicBezTo>
                  <a:cubicBezTo>
                    <a:pt x="63" y="564"/>
                    <a:pt x="72" y="561"/>
                    <a:pt x="81" y="552"/>
                  </a:cubicBezTo>
                  <a:cubicBezTo>
                    <a:pt x="202" y="464"/>
                    <a:pt x="335" y="376"/>
                    <a:pt x="467" y="299"/>
                  </a:cubicBezTo>
                  <a:cubicBezTo>
                    <a:pt x="533" y="265"/>
                    <a:pt x="599" y="232"/>
                    <a:pt x="666" y="177"/>
                  </a:cubicBezTo>
                  <a:cubicBezTo>
                    <a:pt x="721" y="144"/>
                    <a:pt x="787" y="100"/>
                    <a:pt x="831" y="45"/>
                  </a:cubicBezTo>
                  <a:cubicBezTo>
                    <a:pt x="842" y="23"/>
                    <a:pt x="831" y="1"/>
                    <a:pt x="809"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1"/>
            <p:cNvSpPr/>
            <p:nvPr/>
          </p:nvSpPr>
          <p:spPr>
            <a:xfrm>
              <a:off x="5652275" y="2566275"/>
              <a:ext cx="18650" cy="47950"/>
            </a:xfrm>
            <a:custGeom>
              <a:rect b="b" l="l" r="r" t="t"/>
              <a:pathLst>
                <a:path extrusionOk="0" h="1918" w="746">
                  <a:moveTo>
                    <a:pt x="680" y="0"/>
                  </a:moveTo>
                  <a:cubicBezTo>
                    <a:pt x="675" y="0"/>
                    <a:pt x="669" y="2"/>
                    <a:pt x="663" y="4"/>
                  </a:cubicBezTo>
                  <a:cubicBezTo>
                    <a:pt x="509" y="70"/>
                    <a:pt x="431" y="236"/>
                    <a:pt x="431" y="401"/>
                  </a:cubicBezTo>
                  <a:cubicBezTo>
                    <a:pt x="431" y="600"/>
                    <a:pt x="542" y="777"/>
                    <a:pt x="542" y="975"/>
                  </a:cubicBezTo>
                  <a:cubicBezTo>
                    <a:pt x="542" y="1141"/>
                    <a:pt x="487" y="1306"/>
                    <a:pt x="398" y="1439"/>
                  </a:cubicBezTo>
                  <a:cubicBezTo>
                    <a:pt x="354" y="1505"/>
                    <a:pt x="299" y="1560"/>
                    <a:pt x="233" y="1615"/>
                  </a:cubicBezTo>
                  <a:cubicBezTo>
                    <a:pt x="166" y="1671"/>
                    <a:pt x="56" y="1704"/>
                    <a:pt x="23" y="1781"/>
                  </a:cubicBezTo>
                  <a:cubicBezTo>
                    <a:pt x="1" y="1847"/>
                    <a:pt x="34" y="1902"/>
                    <a:pt x="100" y="1913"/>
                  </a:cubicBezTo>
                  <a:cubicBezTo>
                    <a:pt x="111" y="1916"/>
                    <a:pt x="121" y="1917"/>
                    <a:pt x="132" y="1917"/>
                  </a:cubicBezTo>
                  <a:cubicBezTo>
                    <a:pt x="207" y="1917"/>
                    <a:pt x="274" y="1852"/>
                    <a:pt x="332" y="1803"/>
                  </a:cubicBezTo>
                  <a:cubicBezTo>
                    <a:pt x="398" y="1748"/>
                    <a:pt x="442" y="1682"/>
                    <a:pt x="498" y="1615"/>
                  </a:cubicBezTo>
                  <a:cubicBezTo>
                    <a:pt x="586" y="1472"/>
                    <a:pt x="652" y="1317"/>
                    <a:pt x="685" y="1152"/>
                  </a:cubicBezTo>
                  <a:cubicBezTo>
                    <a:pt x="718" y="975"/>
                    <a:pt x="685" y="810"/>
                    <a:pt x="641" y="633"/>
                  </a:cubicBezTo>
                  <a:cubicBezTo>
                    <a:pt x="597" y="479"/>
                    <a:pt x="509" y="203"/>
                    <a:pt x="696" y="103"/>
                  </a:cubicBezTo>
                  <a:cubicBezTo>
                    <a:pt x="745" y="74"/>
                    <a:pt x="725" y="0"/>
                    <a:pt x="680"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1"/>
            <p:cNvSpPr/>
            <p:nvPr/>
          </p:nvSpPr>
          <p:spPr>
            <a:xfrm>
              <a:off x="6065925" y="2423975"/>
              <a:ext cx="64300" cy="91650"/>
            </a:xfrm>
            <a:custGeom>
              <a:rect b="b" l="l" r="r" t="t"/>
              <a:pathLst>
                <a:path extrusionOk="0" h="3666" w="2572">
                  <a:moveTo>
                    <a:pt x="397" y="1"/>
                  </a:moveTo>
                  <a:lnTo>
                    <a:pt x="0" y="828"/>
                  </a:lnTo>
                  <a:lnTo>
                    <a:pt x="397" y="3665"/>
                  </a:lnTo>
                  <a:lnTo>
                    <a:pt x="2572" y="1678"/>
                  </a:lnTo>
                  <a:lnTo>
                    <a:pt x="3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p:nvPr/>
          </p:nvSpPr>
          <p:spPr>
            <a:xfrm>
              <a:off x="5605925" y="2614650"/>
              <a:ext cx="232925" cy="260575"/>
            </a:xfrm>
            <a:custGeom>
              <a:rect b="b" l="l" r="r" t="t"/>
              <a:pathLst>
                <a:path extrusionOk="0" h="10423" w="9317">
                  <a:moveTo>
                    <a:pt x="3345" y="1"/>
                  </a:moveTo>
                  <a:lnTo>
                    <a:pt x="1" y="3290"/>
                  </a:lnTo>
                  <a:cubicBezTo>
                    <a:pt x="2893" y="8655"/>
                    <a:pt x="5355" y="10423"/>
                    <a:pt x="7282" y="10423"/>
                  </a:cubicBezTo>
                  <a:cubicBezTo>
                    <a:pt x="8047" y="10423"/>
                    <a:pt x="8727" y="10145"/>
                    <a:pt x="9316" y="9702"/>
                  </a:cubicBezTo>
                  <a:lnTo>
                    <a:pt x="9151" y="7793"/>
                  </a:lnTo>
                  <a:lnTo>
                    <a:pt x="33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a:off x="5954425" y="2147050"/>
              <a:ext cx="192100" cy="154150"/>
            </a:xfrm>
            <a:custGeom>
              <a:rect b="b" l="l" r="r" t="t"/>
              <a:pathLst>
                <a:path extrusionOk="0" h="6166" w="7684">
                  <a:moveTo>
                    <a:pt x="4828" y="0"/>
                  </a:moveTo>
                  <a:cubicBezTo>
                    <a:pt x="4325" y="0"/>
                    <a:pt x="3802" y="184"/>
                    <a:pt x="3246" y="625"/>
                  </a:cubicBezTo>
                  <a:cubicBezTo>
                    <a:pt x="1579" y="1950"/>
                    <a:pt x="1237" y="2159"/>
                    <a:pt x="1237" y="2159"/>
                  </a:cubicBezTo>
                  <a:cubicBezTo>
                    <a:pt x="1237" y="2159"/>
                    <a:pt x="1" y="4312"/>
                    <a:pt x="1425" y="6166"/>
                  </a:cubicBezTo>
                  <a:lnTo>
                    <a:pt x="7683" y="1574"/>
                  </a:lnTo>
                  <a:cubicBezTo>
                    <a:pt x="6738" y="717"/>
                    <a:pt x="5821" y="0"/>
                    <a:pt x="4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a:off x="6103450" y="2177950"/>
              <a:ext cx="143325" cy="170450"/>
            </a:xfrm>
            <a:custGeom>
              <a:rect b="b" l="l" r="r" t="t"/>
              <a:pathLst>
                <a:path extrusionOk="0" h="6818" w="5733">
                  <a:moveTo>
                    <a:pt x="1606" y="1"/>
                  </a:moveTo>
                  <a:cubicBezTo>
                    <a:pt x="1110" y="1"/>
                    <a:pt x="570" y="117"/>
                    <a:pt x="0" y="371"/>
                  </a:cubicBezTo>
                  <a:lnTo>
                    <a:pt x="3444" y="6817"/>
                  </a:lnTo>
                  <a:cubicBezTo>
                    <a:pt x="5733" y="3520"/>
                    <a:pt x="4337"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1"/>
            <p:cNvSpPr/>
            <p:nvPr/>
          </p:nvSpPr>
          <p:spPr>
            <a:xfrm>
              <a:off x="6079150" y="2323800"/>
              <a:ext cx="117300" cy="207825"/>
            </a:xfrm>
            <a:custGeom>
              <a:rect b="b" l="l" r="r" t="t"/>
              <a:pathLst>
                <a:path extrusionOk="0" h="8313" w="4692">
                  <a:moveTo>
                    <a:pt x="4328" y="1"/>
                  </a:moveTo>
                  <a:lnTo>
                    <a:pt x="1" y="1800"/>
                  </a:lnTo>
                  <a:lnTo>
                    <a:pt x="829" y="5983"/>
                  </a:lnTo>
                  <a:cubicBezTo>
                    <a:pt x="1005" y="6999"/>
                    <a:pt x="2043" y="8312"/>
                    <a:pt x="2043" y="8312"/>
                  </a:cubicBezTo>
                  <a:cubicBezTo>
                    <a:pt x="2043" y="8312"/>
                    <a:pt x="4692" y="6623"/>
                    <a:pt x="4692" y="5641"/>
                  </a:cubicBezTo>
                  <a:cubicBezTo>
                    <a:pt x="4692" y="5597"/>
                    <a:pt x="4692" y="5553"/>
                    <a:pt x="4692" y="5509"/>
                  </a:cubicBezTo>
                  <a:lnTo>
                    <a:pt x="4328" y="1"/>
                  </a:ln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1"/>
            <p:cNvSpPr/>
            <p:nvPr/>
          </p:nvSpPr>
          <p:spPr>
            <a:xfrm>
              <a:off x="6081375" y="2364925"/>
              <a:ext cx="89975" cy="88875"/>
            </a:xfrm>
            <a:custGeom>
              <a:rect b="b" l="l" r="r" t="t"/>
              <a:pathLst>
                <a:path extrusionOk="0" h="3555" w="3599">
                  <a:moveTo>
                    <a:pt x="3598" y="1"/>
                  </a:moveTo>
                  <a:lnTo>
                    <a:pt x="0" y="508"/>
                  </a:lnTo>
                  <a:lnTo>
                    <a:pt x="33" y="839"/>
                  </a:lnTo>
                  <a:lnTo>
                    <a:pt x="585" y="3555"/>
                  </a:lnTo>
                  <a:cubicBezTo>
                    <a:pt x="2451" y="3555"/>
                    <a:pt x="3598" y="1822"/>
                    <a:pt x="3598" y="1"/>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5967675" y="2183500"/>
              <a:ext cx="239825" cy="254000"/>
            </a:xfrm>
            <a:custGeom>
              <a:rect b="b" l="l" r="r" t="t"/>
              <a:pathLst>
                <a:path extrusionOk="0" h="10160" w="9593">
                  <a:moveTo>
                    <a:pt x="4597" y="1"/>
                  </a:moveTo>
                  <a:cubicBezTo>
                    <a:pt x="3783" y="1"/>
                    <a:pt x="2959" y="157"/>
                    <a:pt x="2275" y="492"/>
                  </a:cubicBezTo>
                  <a:cubicBezTo>
                    <a:pt x="1678" y="768"/>
                    <a:pt x="1193" y="1187"/>
                    <a:pt x="906" y="1761"/>
                  </a:cubicBezTo>
                  <a:cubicBezTo>
                    <a:pt x="1" y="3549"/>
                    <a:pt x="310" y="6264"/>
                    <a:pt x="1226" y="7986"/>
                  </a:cubicBezTo>
                  <a:cubicBezTo>
                    <a:pt x="1778" y="9001"/>
                    <a:pt x="2716" y="9862"/>
                    <a:pt x="3853" y="10094"/>
                  </a:cubicBezTo>
                  <a:cubicBezTo>
                    <a:pt x="4068" y="10138"/>
                    <a:pt x="4284" y="10159"/>
                    <a:pt x="4499" y="10159"/>
                  </a:cubicBezTo>
                  <a:cubicBezTo>
                    <a:pt x="5848" y="10159"/>
                    <a:pt x="7157" y="9336"/>
                    <a:pt x="8014" y="8251"/>
                  </a:cubicBezTo>
                  <a:cubicBezTo>
                    <a:pt x="8577" y="7545"/>
                    <a:pt x="8974" y="6684"/>
                    <a:pt x="9173" y="5790"/>
                  </a:cubicBezTo>
                  <a:cubicBezTo>
                    <a:pt x="9592" y="3858"/>
                    <a:pt x="9052" y="1761"/>
                    <a:pt x="7230" y="646"/>
                  </a:cubicBezTo>
                  <a:cubicBezTo>
                    <a:pt x="6548" y="229"/>
                    <a:pt x="5580" y="1"/>
                    <a:pt x="4597" y="1"/>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6153400" y="2277175"/>
              <a:ext cx="98525" cy="93675"/>
            </a:xfrm>
            <a:custGeom>
              <a:rect b="b" l="l" r="r" t="t"/>
              <a:pathLst>
                <a:path extrusionOk="0" h="3747" w="3941">
                  <a:moveTo>
                    <a:pt x="2671" y="0"/>
                  </a:moveTo>
                  <a:cubicBezTo>
                    <a:pt x="2386" y="0"/>
                    <a:pt x="2095" y="79"/>
                    <a:pt x="1854" y="210"/>
                  </a:cubicBezTo>
                  <a:cubicBezTo>
                    <a:pt x="1004" y="674"/>
                    <a:pt x="0" y="2076"/>
                    <a:pt x="530" y="3003"/>
                  </a:cubicBezTo>
                  <a:cubicBezTo>
                    <a:pt x="787" y="3466"/>
                    <a:pt x="1332" y="3747"/>
                    <a:pt x="1888" y="3747"/>
                  </a:cubicBezTo>
                  <a:cubicBezTo>
                    <a:pt x="1928" y="3747"/>
                    <a:pt x="1969" y="3745"/>
                    <a:pt x="2009" y="3742"/>
                  </a:cubicBezTo>
                  <a:cubicBezTo>
                    <a:pt x="2594" y="3709"/>
                    <a:pt x="3135" y="3389"/>
                    <a:pt x="3477" y="2937"/>
                  </a:cubicBezTo>
                  <a:cubicBezTo>
                    <a:pt x="3808" y="2484"/>
                    <a:pt x="3940" y="1921"/>
                    <a:pt x="3918" y="1369"/>
                  </a:cubicBezTo>
                  <a:cubicBezTo>
                    <a:pt x="3896" y="939"/>
                    <a:pt x="3753" y="486"/>
                    <a:pt x="3400" y="221"/>
                  </a:cubicBezTo>
                  <a:cubicBezTo>
                    <a:pt x="3193" y="67"/>
                    <a:pt x="2935" y="0"/>
                    <a:pt x="2671" y="0"/>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6010725" y="2178475"/>
              <a:ext cx="190425" cy="151150"/>
            </a:xfrm>
            <a:custGeom>
              <a:rect b="b" l="l" r="r" t="t"/>
              <a:pathLst>
                <a:path extrusionOk="0" h="6046" w="7617">
                  <a:moveTo>
                    <a:pt x="2730" y="0"/>
                  </a:moveTo>
                  <a:cubicBezTo>
                    <a:pt x="1763" y="0"/>
                    <a:pt x="800" y="280"/>
                    <a:pt x="1" y="891"/>
                  </a:cubicBezTo>
                  <a:cubicBezTo>
                    <a:pt x="808" y="1588"/>
                    <a:pt x="2506" y="1965"/>
                    <a:pt x="3785" y="1965"/>
                  </a:cubicBezTo>
                  <a:cubicBezTo>
                    <a:pt x="4046" y="1965"/>
                    <a:pt x="4289" y="1949"/>
                    <a:pt x="4504" y="1918"/>
                  </a:cubicBezTo>
                  <a:cubicBezTo>
                    <a:pt x="4703" y="2547"/>
                    <a:pt x="5376" y="3286"/>
                    <a:pt x="5773" y="3419"/>
                  </a:cubicBezTo>
                  <a:cubicBezTo>
                    <a:pt x="5950" y="4589"/>
                    <a:pt x="6137" y="5284"/>
                    <a:pt x="6380" y="6046"/>
                  </a:cubicBezTo>
                  <a:cubicBezTo>
                    <a:pt x="6855" y="5604"/>
                    <a:pt x="7617" y="4114"/>
                    <a:pt x="7617" y="4114"/>
                  </a:cubicBezTo>
                  <a:cubicBezTo>
                    <a:pt x="7398" y="1607"/>
                    <a:pt x="5049" y="0"/>
                    <a:pt x="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6191200" y="2308150"/>
              <a:ext cx="31025" cy="29950"/>
            </a:xfrm>
            <a:custGeom>
              <a:rect b="b" l="l" r="r" t="t"/>
              <a:pathLst>
                <a:path extrusionOk="0" h="1198" w="1241">
                  <a:moveTo>
                    <a:pt x="1129" y="0"/>
                  </a:moveTo>
                  <a:cubicBezTo>
                    <a:pt x="1007" y="0"/>
                    <a:pt x="794" y="62"/>
                    <a:pt x="563" y="230"/>
                  </a:cubicBezTo>
                  <a:cubicBezTo>
                    <a:pt x="166" y="539"/>
                    <a:pt x="0" y="1091"/>
                    <a:pt x="331" y="1190"/>
                  </a:cubicBezTo>
                  <a:cubicBezTo>
                    <a:pt x="348" y="1195"/>
                    <a:pt x="365" y="1198"/>
                    <a:pt x="380" y="1198"/>
                  </a:cubicBezTo>
                  <a:cubicBezTo>
                    <a:pt x="523" y="1198"/>
                    <a:pt x="593" y="978"/>
                    <a:pt x="662" y="748"/>
                  </a:cubicBezTo>
                  <a:cubicBezTo>
                    <a:pt x="861" y="185"/>
                    <a:pt x="1236" y="141"/>
                    <a:pt x="1236" y="53"/>
                  </a:cubicBezTo>
                  <a:cubicBezTo>
                    <a:pt x="1240" y="21"/>
                    <a:pt x="1200" y="0"/>
                    <a:pt x="1129" y="0"/>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5999700" y="2317975"/>
              <a:ext cx="16850" cy="22200"/>
            </a:xfrm>
            <a:custGeom>
              <a:rect b="b" l="l" r="r" t="t"/>
              <a:pathLst>
                <a:path extrusionOk="0" h="888" w="674">
                  <a:moveTo>
                    <a:pt x="347" y="0"/>
                  </a:moveTo>
                  <a:cubicBezTo>
                    <a:pt x="192" y="0"/>
                    <a:pt x="43" y="170"/>
                    <a:pt x="22" y="400"/>
                  </a:cubicBezTo>
                  <a:cubicBezTo>
                    <a:pt x="0" y="642"/>
                    <a:pt x="122" y="863"/>
                    <a:pt x="298" y="885"/>
                  </a:cubicBezTo>
                  <a:cubicBezTo>
                    <a:pt x="308" y="886"/>
                    <a:pt x="318" y="887"/>
                    <a:pt x="328" y="887"/>
                  </a:cubicBezTo>
                  <a:cubicBezTo>
                    <a:pt x="493" y="887"/>
                    <a:pt x="641" y="717"/>
                    <a:pt x="651" y="488"/>
                  </a:cubicBezTo>
                  <a:cubicBezTo>
                    <a:pt x="673" y="245"/>
                    <a:pt x="552" y="24"/>
                    <a:pt x="375" y="2"/>
                  </a:cubicBezTo>
                  <a:cubicBezTo>
                    <a:pt x="366" y="1"/>
                    <a:pt x="357" y="0"/>
                    <a:pt x="347" y="0"/>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6025900" y="2307475"/>
              <a:ext cx="16475" cy="70775"/>
            </a:xfrm>
            <a:custGeom>
              <a:rect b="b" l="l" r="r" t="t"/>
              <a:pathLst>
                <a:path extrusionOk="0" h="2831" w="659">
                  <a:moveTo>
                    <a:pt x="605" y="1"/>
                  </a:moveTo>
                  <a:cubicBezTo>
                    <a:pt x="584" y="1"/>
                    <a:pt x="562" y="12"/>
                    <a:pt x="553" y="36"/>
                  </a:cubicBezTo>
                  <a:cubicBezTo>
                    <a:pt x="387" y="632"/>
                    <a:pt x="221" y="1228"/>
                    <a:pt x="89" y="1835"/>
                  </a:cubicBezTo>
                  <a:cubicBezTo>
                    <a:pt x="34" y="2078"/>
                    <a:pt x="1" y="2354"/>
                    <a:pt x="111" y="2586"/>
                  </a:cubicBezTo>
                  <a:cubicBezTo>
                    <a:pt x="176" y="2716"/>
                    <a:pt x="319" y="2830"/>
                    <a:pt x="475" y="2830"/>
                  </a:cubicBezTo>
                  <a:cubicBezTo>
                    <a:pt x="504" y="2830"/>
                    <a:pt x="534" y="2826"/>
                    <a:pt x="564" y="2817"/>
                  </a:cubicBezTo>
                  <a:cubicBezTo>
                    <a:pt x="619" y="2806"/>
                    <a:pt x="608" y="2729"/>
                    <a:pt x="564" y="2707"/>
                  </a:cubicBezTo>
                  <a:cubicBezTo>
                    <a:pt x="398" y="2619"/>
                    <a:pt x="232" y="2486"/>
                    <a:pt x="210" y="2276"/>
                  </a:cubicBezTo>
                  <a:cubicBezTo>
                    <a:pt x="177" y="2034"/>
                    <a:pt x="266" y="1769"/>
                    <a:pt x="321" y="1537"/>
                  </a:cubicBezTo>
                  <a:cubicBezTo>
                    <a:pt x="442" y="1040"/>
                    <a:pt x="553" y="555"/>
                    <a:pt x="652" y="58"/>
                  </a:cubicBezTo>
                  <a:cubicBezTo>
                    <a:pt x="658" y="20"/>
                    <a:pt x="632" y="1"/>
                    <a:pt x="605" y="1"/>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1"/>
            <p:cNvSpPr/>
            <p:nvPr/>
          </p:nvSpPr>
          <p:spPr>
            <a:xfrm>
              <a:off x="6081100" y="2269225"/>
              <a:ext cx="50550" cy="22525"/>
            </a:xfrm>
            <a:custGeom>
              <a:rect b="b" l="l" r="r" t="t"/>
              <a:pathLst>
                <a:path extrusionOk="0" h="901" w="2022">
                  <a:moveTo>
                    <a:pt x="1008" y="0"/>
                  </a:moveTo>
                  <a:cubicBezTo>
                    <a:pt x="671" y="0"/>
                    <a:pt x="343" y="93"/>
                    <a:pt x="232" y="286"/>
                  </a:cubicBezTo>
                  <a:cubicBezTo>
                    <a:pt x="0" y="677"/>
                    <a:pt x="577" y="900"/>
                    <a:pt x="1118" y="900"/>
                  </a:cubicBezTo>
                  <a:cubicBezTo>
                    <a:pt x="1583" y="900"/>
                    <a:pt x="2021" y="736"/>
                    <a:pt x="1899" y="374"/>
                  </a:cubicBezTo>
                  <a:cubicBezTo>
                    <a:pt x="1815" y="129"/>
                    <a:pt x="1405"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1"/>
            <p:cNvSpPr/>
            <p:nvPr/>
          </p:nvSpPr>
          <p:spPr>
            <a:xfrm>
              <a:off x="5972275" y="2271400"/>
              <a:ext cx="43775" cy="19500"/>
            </a:xfrm>
            <a:custGeom>
              <a:rect b="b" l="l" r="r" t="t"/>
              <a:pathLst>
                <a:path extrusionOk="0" h="780" w="1751">
                  <a:moveTo>
                    <a:pt x="930" y="1"/>
                  </a:moveTo>
                  <a:cubicBezTo>
                    <a:pt x="599" y="1"/>
                    <a:pt x="256" y="103"/>
                    <a:pt x="159" y="298"/>
                  </a:cubicBezTo>
                  <a:cubicBezTo>
                    <a:pt x="1" y="619"/>
                    <a:pt x="419" y="779"/>
                    <a:pt x="850" y="779"/>
                  </a:cubicBezTo>
                  <a:cubicBezTo>
                    <a:pt x="1293" y="779"/>
                    <a:pt x="1750" y="611"/>
                    <a:pt x="1616" y="276"/>
                  </a:cubicBezTo>
                  <a:cubicBezTo>
                    <a:pt x="1536" y="90"/>
                    <a:pt x="1238"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1"/>
            <p:cNvSpPr/>
            <p:nvPr/>
          </p:nvSpPr>
          <p:spPr>
            <a:xfrm>
              <a:off x="6070875" y="2313275"/>
              <a:ext cx="39875" cy="23000"/>
            </a:xfrm>
            <a:custGeom>
              <a:rect b="b" l="l" r="r" t="t"/>
              <a:pathLst>
                <a:path extrusionOk="0" h="920" w="1595">
                  <a:moveTo>
                    <a:pt x="1499" y="0"/>
                  </a:moveTo>
                  <a:cubicBezTo>
                    <a:pt x="1493" y="0"/>
                    <a:pt x="1486" y="1"/>
                    <a:pt x="1480" y="3"/>
                  </a:cubicBezTo>
                  <a:cubicBezTo>
                    <a:pt x="1016" y="80"/>
                    <a:pt x="365" y="245"/>
                    <a:pt x="45" y="610"/>
                  </a:cubicBezTo>
                  <a:cubicBezTo>
                    <a:pt x="34" y="610"/>
                    <a:pt x="34" y="621"/>
                    <a:pt x="23" y="632"/>
                  </a:cubicBezTo>
                  <a:cubicBezTo>
                    <a:pt x="23" y="643"/>
                    <a:pt x="12" y="654"/>
                    <a:pt x="12" y="665"/>
                  </a:cubicBezTo>
                  <a:cubicBezTo>
                    <a:pt x="12" y="676"/>
                    <a:pt x="1" y="676"/>
                    <a:pt x="1" y="687"/>
                  </a:cubicBezTo>
                  <a:cubicBezTo>
                    <a:pt x="1" y="720"/>
                    <a:pt x="1" y="742"/>
                    <a:pt x="23" y="764"/>
                  </a:cubicBezTo>
                  <a:cubicBezTo>
                    <a:pt x="23" y="764"/>
                    <a:pt x="23" y="764"/>
                    <a:pt x="34" y="775"/>
                  </a:cubicBezTo>
                  <a:cubicBezTo>
                    <a:pt x="45" y="786"/>
                    <a:pt x="56" y="797"/>
                    <a:pt x="78" y="808"/>
                  </a:cubicBezTo>
                  <a:cubicBezTo>
                    <a:pt x="89" y="808"/>
                    <a:pt x="100" y="819"/>
                    <a:pt x="111" y="819"/>
                  </a:cubicBezTo>
                  <a:cubicBezTo>
                    <a:pt x="575" y="819"/>
                    <a:pt x="1027" y="875"/>
                    <a:pt x="1491" y="919"/>
                  </a:cubicBezTo>
                  <a:cubicBezTo>
                    <a:pt x="1495" y="919"/>
                    <a:pt x="1498" y="919"/>
                    <a:pt x="1501" y="919"/>
                  </a:cubicBezTo>
                  <a:cubicBezTo>
                    <a:pt x="1570" y="919"/>
                    <a:pt x="1587" y="818"/>
                    <a:pt x="1524" y="786"/>
                  </a:cubicBezTo>
                  <a:cubicBezTo>
                    <a:pt x="1292" y="698"/>
                    <a:pt x="1071" y="654"/>
                    <a:pt x="840" y="621"/>
                  </a:cubicBezTo>
                  <a:cubicBezTo>
                    <a:pt x="740" y="610"/>
                    <a:pt x="641" y="599"/>
                    <a:pt x="542" y="588"/>
                  </a:cubicBezTo>
                  <a:cubicBezTo>
                    <a:pt x="840" y="411"/>
                    <a:pt x="1171" y="256"/>
                    <a:pt x="1502" y="157"/>
                  </a:cubicBezTo>
                  <a:cubicBezTo>
                    <a:pt x="1595" y="136"/>
                    <a:pt x="1582" y="0"/>
                    <a:pt x="1499" y="0"/>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6073650" y="2375575"/>
              <a:ext cx="25675" cy="18925"/>
            </a:xfrm>
            <a:custGeom>
              <a:rect b="b" l="l" r="r" t="t"/>
              <a:pathLst>
                <a:path extrusionOk="0" h="757" w="1027">
                  <a:moveTo>
                    <a:pt x="971" y="0"/>
                  </a:moveTo>
                  <a:cubicBezTo>
                    <a:pt x="958" y="0"/>
                    <a:pt x="946" y="5"/>
                    <a:pt x="938" y="16"/>
                  </a:cubicBezTo>
                  <a:cubicBezTo>
                    <a:pt x="839" y="149"/>
                    <a:pt x="718" y="292"/>
                    <a:pt x="585" y="391"/>
                  </a:cubicBezTo>
                  <a:cubicBezTo>
                    <a:pt x="464" y="491"/>
                    <a:pt x="221" y="612"/>
                    <a:pt x="55" y="612"/>
                  </a:cubicBezTo>
                  <a:cubicBezTo>
                    <a:pt x="0" y="612"/>
                    <a:pt x="0" y="689"/>
                    <a:pt x="55" y="711"/>
                  </a:cubicBezTo>
                  <a:cubicBezTo>
                    <a:pt x="132" y="742"/>
                    <a:pt x="211" y="757"/>
                    <a:pt x="289" y="757"/>
                  </a:cubicBezTo>
                  <a:cubicBezTo>
                    <a:pt x="436" y="757"/>
                    <a:pt x="585" y="706"/>
                    <a:pt x="729" y="612"/>
                  </a:cubicBezTo>
                  <a:cubicBezTo>
                    <a:pt x="927" y="480"/>
                    <a:pt x="1027" y="281"/>
                    <a:pt x="1027" y="49"/>
                  </a:cubicBezTo>
                  <a:cubicBezTo>
                    <a:pt x="1027" y="20"/>
                    <a:pt x="997" y="0"/>
                    <a:pt x="971" y="0"/>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6048525" y="2214275"/>
              <a:ext cx="33150" cy="46100"/>
            </a:xfrm>
            <a:custGeom>
              <a:rect b="b" l="l" r="r" t="t"/>
              <a:pathLst>
                <a:path extrusionOk="0" h="1844" w="1326">
                  <a:moveTo>
                    <a:pt x="56" y="0"/>
                  </a:moveTo>
                  <a:lnTo>
                    <a:pt x="56" y="0"/>
                  </a:lnTo>
                  <a:cubicBezTo>
                    <a:pt x="111" y="210"/>
                    <a:pt x="78" y="442"/>
                    <a:pt x="56" y="662"/>
                  </a:cubicBezTo>
                  <a:cubicBezTo>
                    <a:pt x="23" y="883"/>
                    <a:pt x="1" y="1115"/>
                    <a:pt x="56" y="1325"/>
                  </a:cubicBezTo>
                  <a:cubicBezTo>
                    <a:pt x="111" y="1545"/>
                    <a:pt x="266" y="1755"/>
                    <a:pt x="520" y="1843"/>
                  </a:cubicBezTo>
                  <a:cubicBezTo>
                    <a:pt x="497" y="1733"/>
                    <a:pt x="575" y="1589"/>
                    <a:pt x="663" y="1490"/>
                  </a:cubicBezTo>
                  <a:cubicBezTo>
                    <a:pt x="740" y="1391"/>
                    <a:pt x="851" y="1303"/>
                    <a:pt x="939" y="1203"/>
                  </a:cubicBezTo>
                  <a:cubicBezTo>
                    <a:pt x="1226" y="916"/>
                    <a:pt x="1325" y="519"/>
                    <a:pt x="1215" y="166"/>
                  </a:cubicBezTo>
                  <a:lnTo>
                    <a:pt x="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5962450" y="2187950"/>
              <a:ext cx="77000" cy="41375"/>
            </a:xfrm>
            <a:custGeom>
              <a:rect b="b" l="l" r="r" t="t"/>
              <a:pathLst>
                <a:path extrusionOk="0" h="1655" w="3080">
                  <a:moveTo>
                    <a:pt x="2056" y="0"/>
                  </a:moveTo>
                  <a:cubicBezTo>
                    <a:pt x="1953" y="0"/>
                    <a:pt x="1849" y="17"/>
                    <a:pt x="1755" y="49"/>
                  </a:cubicBezTo>
                  <a:cubicBezTo>
                    <a:pt x="1446" y="148"/>
                    <a:pt x="1192" y="369"/>
                    <a:pt x="916" y="523"/>
                  </a:cubicBezTo>
                  <a:cubicBezTo>
                    <a:pt x="722" y="640"/>
                    <a:pt x="494" y="729"/>
                    <a:pt x="273" y="729"/>
                  </a:cubicBezTo>
                  <a:cubicBezTo>
                    <a:pt x="180" y="729"/>
                    <a:pt x="88" y="714"/>
                    <a:pt x="0" y="678"/>
                  </a:cubicBezTo>
                  <a:lnTo>
                    <a:pt x="0" y="678"/>
                  </a:lnTo>
                  <a:cubicBezTo>
                    <a:pt x="169" y="1224"/>
                    <a:pt x="776" y="1654"/>
                    <a:pt x="1354" y="1654"/>
                  </a:cubicBezTo>
                  <a:cubicBezTo>
                    <a:pt x="1419" y="1654"/>
                    <a:pt x="1482" y="1649"/>
                    <a:pt x="1545" y="1638"/>
                  </a:cubicBezTo>
                  <a:cubicBezTo>
                    <a:pt x="2086" y="1539"/>
                    <a:pt x="2539" y="1097"/>
                    <a:pt x="3080" y="1086"/>
                  </a:cubicBezTo>
                  <a:lnTo>
                    <a:pt x="2616" y="269"/>
                  </a:lnTo>
                  <a:cubicBezTo>
                    <a:pt x="2503" y="81"/>
                    <a:pt x="2281"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1"/>
            <p:cNvSpPr/>
            <p:nvPr/>
          </p:nvSpPr>
          <p:spPr>
            <a:xfrm>
              <a:off x="6150350" y="2414600"/>
              <a:ext cx="81150" cy="102125"/>
            </a:xfrm>
            <a:custGeom>
              <a:rect b="b" l="l" r="r" t="t"/>
              <a:pathLst>
                <a:path extrusionOk="0" h="4085" w="3246">
                  <a:moveTo>
                    <a:pt x="1844" y="0"/>
                  </a:moveTo>
                  <a:lnTo>
                    <a:pt x="1" y="2219"/>
                  </a:lnTo>
                  <a:lnTo>
                    <a:pt x="1689" y="4084"/>
                  </a:lnTo>
                  <a:lnTo>
                    <a:pt x="3246" y="640"/>
                  </a:lnTo>
                  <a:lnTo>
                    <a:pt x="18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1"/>
            <p:cNvSpPr/>
            <p:nvPr/>
          </p:nvSpPr>
          <p:spPr>
            <a:xfrm>
              <a:off x="6065925" y="2444675"/>
              <a:ext cx="119225" cy="138275"/>
            </a:xfrm>
            <a:custGeom>
              <a:rect b="b" l="l" r="r" t="t"/>
              <a:pathLst>
                <a:path extrusionOk="0" h="5531" w="4769">
                  <a:moveTo>
                    <a:pt x="0" y="0"/>
                  </a:moveTo>
                  <a:lnTo>
                    <a:pt x="1645" y="3433"/>
                  </a:lnTo>
                  <a:lnTo>
                    <a:pt x="2517" y="5530"/>
                  </a:lnTo>
                  <a:lnTo>
                    <a:pt x="4768" y="2120"/>
                  </a:lnTo>
                  <a:lnTo>
                    <a:pt x="3378" y="1016"/>
                  </a:lnTo>
                  <a:lnTo>
                    <a:pt x="3576" y="2440"/>
                  </a:lnTo>
                  <a:lnTo>
                    <a:pt x="2572" y="3058"/>
                  </a:lnTo>
                  <a:lnTo>
                    <a:pt x="1413" y="138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135725" y="2547050"/>
              <a:ext cx="12450" cy="16025"/>
            </a:xfrm>
            <a:custGeom>
              <a:rect b="b" l="l" r="r" t="t"/>
              <a:pathLst>
                <a:path extrusionOk="0" h="641" w="498">
                  <a:moveTo>
                    <a:pt x="243" y="0"/>
                  </a:moveTo>
                  <a:cubicBezTo>
                    <a:pt x="210" y="0"/>
                    <a:pt x="177" y="11"/>
                    <a:pt x="155" y="22"/>
                  </a:cubicBezTo>
                  <a:cubicBezTo>
                    <a:pt x="144" y="33"/>
                    <a:pt x="122" y="56"/>
                    <a:pt x="111" y="67"/>
                  </a:cubicBezTo>
                  <a:cubicBezTo>
                    <a:pt x="78" y="89"/>
                    <a:pt x="56" y="122"/>
                    <a:pt x="45" y="155"/>
                  </a:cubicBezTo>
                  <a:cubicBezTo>
                    <a:pt x="45" y="188"/>
                    <a:pt x="34" y="221"/>
                    <a:pt x="23" y="243"/>
                  </a:cubicBezTo>
                  <a:cubicBezTo>
                    <a:pt x="23" y="265"/>
                    <a:pt x="12" y="276"/>
                    <a:pt x="12" y="287"/>
                  </a:cubicBezTo>
                  <a:cubicBezTo>
                    <a:pt x="12" y="298"/>
                    <a:pt x="12" y="309"/>
                    <a:pt x="12" y="309"/>
                  </a:cubicBezTo>
                  <a:cubicBezTo>
                    <a:pt x="1" y="354"/>
                    <a:pt x="1" y="398"/>
                    <a:pt x="1" y="442"/>
                  </a:cubicBezTo>
                  <a:cubicBezTo>
                    <a:pt x="1" y="442"/>
                    <a:pt x="12" y="453"/>
                    <a:pt x="12" y="453"/>
                  </a:cubicBezTo>
                  <a:cubicBezTo>
                    <a:pt x="12" y="475"/>
                    <a:pt x="23" y="497"/>
                    <a:pt x="34" y="508"/>
                  </a:cubicBezTo>
                  <a:cubicBezTo>
                    <a:pt x="45" y="541"/>
                    <a:pt x="67" y="563"/>
                    <a:pt x="89" y="585"/>
                  </a:cubicBezTo>
                  <a:cubicBezTo>
                    <a:pt x="111" y="596"/>
                    <a:pt x="122" y="607"/>
                    <a:pt x="144" y="618"/>
                  </a:cubicBezTo>
                  <a:cubicBezTo>
                    <a:pt x="177" y="629"/>
                    <a:pt x="199" y="640"/>
                    <a:pt x="232" y="640"/>
                  </a:cubicBezTo>
                  <a:cubicBezTo>
                    <a:pt x="254" y="640"/>
                    <a:pt x="277" y="640"/>
                    <a:pt x="299" y="629"/>
                  </a:cubicBezTo>
                  <a:cubicBezTo>
                    <a:pt x="321" y="629"/>
                    <a:pt x="332" y="618"/>
                    <a:pt x="354" y="607"/>
                  </a:cubicBezTo>
                  <a:cubicBezTo>
                    <a:pt x="387" y="596"/>
                    <a:pt x="409" y="574"/>
                    <a:pt x="431" y="552"/>
                  </a:cubicBezTo>
                  <a:cubicBezTo>
                    <a:pt x="453" y="530"/>
                    <a:pt x="464" y="497"/>
                    <a:pt x="475" y="464"/>
                  </a:cubicBezTo>
                  <a:cubicBezTo>
                    <a:pt x="497" y="387"/>
                    <a:pt x="486" y="309"/>
                    <a:pt x="486" y="232"/>
                  </a:cubicBezTo>
                  <a:cubicBezTo>
                    <a:pt x="486" y="199"/>
                    <a:pt x="475" y="166"/>
                    <a:pt x="464" y="144"/>
                  </a:cubicBezTo>
                  <a:cubicBezTo>
                    <a:pt x="453" y="111"/>
                    <a:pt x="442" y="89"/>
                    <a:pt x="420" y="67"/>
                  </a:cubicBezTo>
                  <a:lnTo>
                    <a:pt x="376" y="33"/>
                  </a:lnTo>
                  <a:cubicBezTo>
                    <a:pt x="354" y="11"/>
                    <a:pt x="321" y="11"/>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6129650" y="2635900"/>
              <a:ext cx="12175" cy="16025"/>
            </a:xfrm>
            <a:custGeom>
              <a:rect b="b" l="l" r="r" t="t"/>
              <a:pathLst>
                <a:path extrusionOk="0" h="641" w="487">
                  <a:moveTo>
                    <a:pt x="199" y="0"/>
                  </a:moveTo>
                  <a:cubicBezTo>
                    <a:pt x="155" y="11"/>
                    <a:pt x="122" y="34"/>
                    <a:pt x="89" y="56"/>
                  </a:cubicBezTo>
                  <a:cubicBezTo>
                    <a:pt x="78" y="78"/>
                    <a:pt x="67" y="89"/>
                    <a:pt x="56" y="111"/>
                  </a:cubicBezTo>
                  <a:cubicBezTo>
                    <a:pt x="34" y="144"/>
                    <a:pt x="23" y="177"/>
                    <a:pt x="23" y="221"/>
                  </a:cubicBezTo>
                  <a:cubicBezTo>
                    <a:pt x="23" y="276"/>
                    <a:pt x="12" y="343"/>
                    <a:pt x="12" y="398"/>
                  </a:cubicBezTo>
                  <a:cubicBezTo>
                    <a:pt x="1" y="431"/>
                    <a:pt x="12" y="464"/>
                    <a:pt x="23" y="486"/>
                  </a:cubicBezTo>
                  <a:cubicBezTo>
                    <a:pt x="34" y="519"/>
                    <a:pt x="45" y="541"/>
                    <a:pt x="67" y="574"/>
                  </a:cubicBezTo>
                  <a:cubicBezTo>
                    <a:pt x="89" y="596"/>
                    <a:pt x="122" y="607"/>
                    <a:pt x="155" y="618"/>
                  </a:cubicBezTo>
                  <a:cubicBezTo>
                    <a:pt x="177" y="641"/>
                    <a:pt x="211" y="641"/>
                    <a:pt x="244" y="641"/>
                  </a:cubicBezTo>
                  <a:lnTo>
                    <a:pt x="299" y="641"/>
                  </a:lnTo>
                  <a:cubicBezTo>
                    <a:pt x="343" y="630"/>
                    <a:pt x="376" y="607"/>
                    <a:pt x="409" y="574"/>
                  </a:cubicBezTo>
                  <a:cubicBezTo>
                    <a:pt x="420" y="563"/>
                    <a:pt x="442" y="541"/>
                    <a:pt x="453" y="530"/>
                  </a:cubicBezTo>
                  <a:cubicBezTo>
                    <a:pt x="475" y="497"/>
                    <a:pt x="486" y="453"/>
                    <a:pt x="486" y="409"/>
                  </a:cubicBezTo>
                  <a:cubicBezTo>
                    <a:pt x="486" y="354"/>
                    <a:pt x="475" y="287"/>
                    <a:pt x="475" y="232"/>
                  </a:cubicBezTo>
                  <a:cubicBezTo>
                    <a:pt x="475" y="199"/>
                    <a:pt x="475" y="177"/>
                    <a:pt x="464" y="144"/>
                  </a:cubicBezTo>
                  <a:cubicBezTo>
                    <a:pt x="453" y="122"/>
                    <a:pt x="442" y="89"/>
                    <a:pt x="420" y="67"/>
                  </a:cubicBezTo>
                  <a:cubicBezTo>
                    <a:pt x="398" y="45"/>
                    <a:pt x="365" y="22"/>
                    <a:pt x="343" y="22"/>
                  </a:cubicBezTo>
                  <a:cubicBezTo>
                    <a:pt x="310" y="0"/>
                    <a:pt x="288"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1"/>
            <p:cNvSpPr/>
            <p:nvPr/>
          </p:nvSpPr>
          <p:spPr>
            <a:xfrm>
              <a:off x="6108950" y="2538050"/>
              <a:ext cx="20450" cy="354775"/>
            </a:xfrm>
            <a:custGeom>
              <a:rect b="b" l="l" r="r" t="t"/>
              <a:pathLst>
                <a:path extrusionOk="0" h="14191" w="818">
                  <a:moveTo>
                    <a:pt x="765" y="0"/>
                  </a:moveTo>
                  <a:cubicBezTo>
                    <a:pt x="741" y="0"/>
                    <a:pt x="718" y="14"/>
                    <a:pt x="718" y="40"/>
                  </a:cubicBezTo>
                  <a:cubicBezTo>
                    <a:pt x="321" y="3649"/>
                    <a:pt x="89" y="7292"/>
                    <a:pt x="23" y="10923"/>
                  </a:cubicBezTo>
                  <a:cubicBezTo>
                    <a:pt x="12" y="11939"/>
                    <a:pt x="1" y="12965"/>
                    <a:pt x="34" y="13992"/>
                  </a:cubicBezTo>
                  <a:cubicBezTo>
                    <a:pt x="40" y="14124"/>
                    <a:pt x="142" y="14190"/>
                    <a:pt x="242" y="14190"/>
                  </a:cubicBezTo>
                  <a:cubicBezTo>
                    <a:pt x="343" y="14190"/>
                    <a:pt x="442" y="14124"/>
                    <a:pt x="442" y="13992"/>
                  </a:cubicBezTo>
                  <a:cubicBezTo>
                    <a:pt x="465" y="10360"/>
                    <a:pt x="442" y="6729"/>
                    <a:pt x="630" y="3109"/>
                  </a:cubicBezTo>
                  <a:cubicBezTo>
                    <a:pt x="685" y="2082"/>
                    <a:pt x="741" y="1067"/>
                    <a:pt x="818" y="51"/>
                  </a:cubicBezTo>
                  <a:cubicBezTo>
                    <a:pt x="818" y="17"/>
                    <a:pt x="791" y="0"/>
                    <a:pt x="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5966025" y="2561125"/>
              <a:ext cx="274850" cy="298400"/>
            </a:xfrm>
            <a:custGeom>
              <a:rect b="b" l="l" r="r" t="t"/>
              <a:pathLst>
                <a:path extrusionOk="0" h="11936" w="10994">
                  <a:moveTo>
                    <a:pt x="2694" y="0"/>
                  </a:moveTo>
                  <a:lnTo>
                    <a:pt x="1" y="972"/>
                  </a:lnTo>
                  <a:lnTo>
                    <a:pt x="3257" y="6457"/>
                  </a:lnTo>
                  <a:cubicBezTo>
                    <a:pt x="4289" y="9683"/>
                    <a:pt x="6566" y="11936"/>
                    <a:pt x="9697" y="11936"/>
                  </a:cubicBezTo>
                  <a:cubicBezTo>
                    <a:pt x="10080" y="11936"/>
                    <a:pt x="10476" y="11902"/>
                    <a:pt x="10884" y="11832"/>
                  </a:cubicBezTo>
                  <a:lnTo>
                    <a:pt x="10994" y="11821"/>
                  </a:lnTo>
                  <a:cubicBezTo>
                    <a:pt x="10994" y="11821"/>
                    <a:pt x="5045" y="3930"/>
                    <a:pt x="2694" y="0"/>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5921875" y="2475725"/>
              <a:ext cx="82800" cy="41550"/>
            </a:xfrm>
            <a:custGeom>
              <a:rect b="b" l="l" r="r" t="t"/>
              <a:pathLst>
                <a:path extrusionOk="0" h="1662" w="3312">
                  <a:moveTo>
                    <a:pt x="1803" y="1"/>
                  </a:moveTo>
                  <a:cubicBezTo>
                    <a:pt x="1702" y="1"/>
                    <a:pt x="1600" y="17"/>
                    <a:pt x="1502" y="50"/>
                  </a:cubicBezTo>
                  <a:lnTo>
                    <a:pt x="1" y="569"/>
                  </a:lnTo>
                  <a:lnTo>
                    <a:pt x="608" y="1661"/>
                  </a:lnTo>
                  <a:lnTo>
                    <a:pt x="1634" y="1485"/>
                  </a:lnTo>
                  <a:lnTo>
                    <a:pt x="3312" y="1441"/>
                  </a:lnTo>
                  <a:cubicBezTo>
                    <a:pt x="3301" y="1441"/>
                    <a:pt x="2903" y="867"/>
                    <a:pt x="2583" y="403"/>
                  </a:cubicBezTo>
                  <a:cubicBezTo>
                    <a:pt x="2401" y="146"/>
                    <a:pt x="2106" y="1"/>
                    <a:pt x="1803" y="1"/>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5873300" y="2484125"/>
              <a:ext cx="85850" cy="29550"/>
            </a:xfrm>
            <a:custGeom>
              <a:rect b="b" l="l" r="r" t="t"/>
              <a:pathLst>
                <a:path extrusionOk="0" h="1182" w="3434">
                  <a:moveTo>
                    <a:pt x="3114" y="1"/>
                  </a:moveTo>
                  <a:lnTo>
                    <a:pt x="321" y="12"/>
                  </a:lnTo>
                  <a:cubicBezTo>
                    <a:pt x="144" y="12"/>
                    <a:pt x="1" y="155"/>
                    <a:pt x="1" y="332"/>
                  </a:cubicBezTo>
                  <a:lnTo>
                    <a:pt x="1" y="851"/>
                  </a:lnTo>
                  <a:cubicBezTo>
                    <a:pt x="12" y="1038"/>
                    <a:pt x="155" y="1182"/>
                    <a:pt x="332" y="1182"/>
                  </a:cubicBezTo>
                  <a:lnTo>
                    <a:pt x="3114" y="1171"/>
                  </a:lnTo>
                  <a:cubicBezTo>
                    <a:pt x="3290" y="1171"/>
                    <a:pt x="3434" y="1027"/>
                    <a:pt x="3434" y="840"/>
                  </a:cubicBezTo>
                  <a:lnTo>
                    <a:pt x="3434" y="321"/>
                  </a:lnTo>
                  <a:cubicBezTo>
                    <a:pt x="3434" y="144"/>
                    <a:pt x="3290" y="1"/>
                    <a:pt x="3114" y="1"/>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5911675" y="2451025"/>
              <a:ext cx="49675" cy="127225"/>
            </a:xfrm>
            <a:custGeom>
              <a:rect b="b" l="l" r="r" t="t"/>
              <a:pathLst>
                <a:path extrusionOk="0" h="5089" w="1987">
                  <a:moveTo>
                    <a:pt x="673" y="0"/>
                  </a:moveTo>
                  <a:lnTo>
                    <a:pt x="0" y="177"/>
                  </a:lnTo>
                  <a:lnTo>
                    <a:pt x="1314" y="5089"/>
                  </a:lnTo>
                  <a:lnTo>
                    <a:pt x="1987" y="4901"/>
                  </a:lnTo>
                  <a:lnTo>
                    <a:pt x="6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5869175" y="2484325"/>
              <a:ext cx="164200" cy="115450"/>
            </a:xfrm>
            <a:custGeom>
              <a:rect b="b" l="l" r="r" t="t"/>
              <a:pathLst>
                <a:path extrusionOk="0" h="4618" w="6568">
                  <a:moveTo>
                    <a:pt x="755" y="0"/>
                  </a:moveTo>
                  <a:cubicBezTo>
                    <a:pt x="528" y="0"/>
                    <a:pt x="307" y="117"/>
                    <a:pt x="177" y="324"/>
                  </a:cubicBezTo>
                  <a:cubicBezTo>
                    <a:pt x="0" y="633"/>
                    <a:pt x="89" y="1019"/>
                    <a:pt x="376" y="1218"/>
                  </a:cubicBezTo>
                  <a:lnTo>
                    <a:pt x="2142" y="2531"/>
                  </a:lnTo>
                  <a:lnTo>
                    <a:pt x="5917" y="4617"/>
                  </a:lnTo>
                  <a:lnTo>
                    <a:pt x="6568" y="3072"/>
                  </a:lnTo>
                  <a:cubicBezTo>
                    <a:pt x="5795" y="1428"/>
                    <a:pt x="4691" y="59"/>
                    <a:pt x="4691" y="59"/>
                  </a:cubicBezTo>
                  <a:lnTo>
                    <a:pt x="2208" y="611"/>
                  </a:lnTo>
                  <a:lnTo>
                    <a:pt x="1049" y="70"/>
                  </a:lnTo>
                  <a:cubicBezTo>
                    <a:pt x="955" y="23"/>
                    <a:pt x="854" y="0"/>
                    <a:pt x="755" y="0"/>
                  </a:cubicBez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5878000" y="2515875"/>
              <a:ext cx="139100" cy="83900"/>
            </a:xfrm>
            <a:custGeom>
              <a:rect b="b" l="l" r="r" t="t"/>
              <a:pathLst>
                <a:path extrusionOk="0" h="3356" w="5564">
                  <a:moveTo>
                    <a:pt x="343" y="0"/>
                  </a:moveTo>
                  <a:cubicBezTo>
                    <a:pt x="122" y="110"/>
                    <a:pt x="1" y="342"/>
                    <a:pt x="23" y="563"/>
                  </a:cubicBezTo>
                  <a:cubicBezTo>
                    <a:pt x="56" y="927"/>
                    <a:pt x="321" y="1082"/>
                    <a:pt x="586" y="1093"/>
                  </a:cubicBezTo>
                  <a:cubicBezTo>
                    <a:pt x="409" y="1214"/>
                    <a:pt x="299" y="1424"/>
                    <a:pt x="332" y="1623"/>
                  </a:cubicBezTo>
                  <a:cubicBezTo>
                    <a:pt x="376" y="1821"/>
                    <a:pt x="530" y="1998"/>
                    <a:pt x="740" y="2086"/>
                  </a:cubicBezTo>
                  <a:cubicBezTo>
                    <a:pt x="619" y="2263"/>
                    <a:pt x="674" y="2539"/>
                    <a:pt x="850" y="2693"/>
                  </a:cubicBezTo>
                  <a:cubicBezTo>
                    <a:pt x="1027" y="2848"/>
                    <a:pt x="1270" y="2936"/>
                    <a:pt x="1513" y="2980"/>
                  </a:cubicBezTo>
                  <a:cubicBezTo>
                    <a:pt x="1513" y="2980"/>
                    <a:pt x="3411" y="3355"/>
                    <a:pt x="5564" y="3355"/>
                  </a:cubicBezTo>
                  <a:lnTo>
                    <a:pt x="343" y="0"/>
                  </a:lnTo>
                  <a:close/>
                </a:path>
              </a:pathLst>
            </a:custGeom>
            <a:solidFill>
              <a:srgbClr val="FFA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5858125" y="2321325"/>
              <a:ext cx="89450" cy="139375"/>
            </a:xfrm>
            <a:custGeom>
              <a:rect b="b" l="l" r="r" t="t"/>
              <a:pathLst>
                <a:path extrusionOk="0" h="5575" w="3578">
                  <a:moveTo>
                    <a:pt x="1052" y="1"/>
                  </a:moveTo>
                  <a:cubicBezTo>
                    <a:pt x="1048" y="1"/>
                    <a:pt x="1043" y="1"/>
                    <a:pt x="1038" y="1"/>
                  </a:cubicBezTo>
                  <a:cubicBezTo>
                    <a:pt x="299" y="420"/>
                    <a:pt x="1" y="1756"/>
                    <a:pt x="387" y="3168"/>
                  </a:cubicBezTo>
                  <a:cubicBezTo>
                    <a:pt x="760" y="4574"/>
                    <a:pt x="1680" y="5575"/>
                    <a:pt x="2526" y="5575"/>
                  </a:cubicBezTo>
                  <a:cubicBezTo>
                    <a:pt x="2530" y="5575"/>
                    <a:pt x="2535" y="5575"/>
                    <a:pt x="2540" y="5575"/>
                  </a:cubicBezTo>
                  <a:cubicBezTo>
                    <a:pt x="3279" y="5144"/>
                    <a:pt x="3577" y="3820"/>
                    <a:pt x="3191" y="2407"/>
                  </a:cubicBezTo>
                  <a:cubicBezTo>
                    <a:pt x="2818" y="1002"/>
                    <a:pt x="1898" y="1"/>
                    <a:pt x="1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5899525" y="2341125"/>
              <a:ext cx="28725" cy="47625"/>
            </a:xfrm>
            <a:custGeom>
              <a:rect b="b" l="l" r="r" t="t"/>
              <a:pathLst>
                <a:path extrusionOk="0" h="1905" w="1149">
                  <a:moveTo>
                    <a:pt x="120" y="1"/>
                  </a:moveTo>
                  <a:cubicBezTo>
                    <a:pt x="78" y="1"/>
                    <a:pt x="30" y="22"/>
                    <a:pt x="12" y="59"/>
                  </a:cubicBezTo>
                  <a:cubicBezTo>
                    <a:pt x="1" y="92"/>
                    <a:pt x="12" y="125"/>
                    <a:pt x="12" y="158"/>
                  </a:cubicBezTo>
                  <a:cubicBezTo>
                    <a:pt x="111" y="621"/>
                    <a:pt x="254" y="1074"/>
                    <a:pt x="453" y="1504"/>
                  </a:cubicBezTo>
                  <a:cubicBezTo>
                    <a:pt x="508" y="1648"/>
                    <a:pt x="608" y="1858"/>
                    <a:pt x="784" y="1902"/>
                  </a:cubicBezTo>
                  <a:cubicBezTo>
                    <a:pt x="796" y="1904"/>
                    <a:pt x="807" y="1904"/>
                    <a:pt x="818" y="1904"/>
                  </a:cubicBezTo>
                  <a:cubicBezTo>
                    <a:pt x="945" y="1904"/>
                    <a:pt x="1041" y="1792"/>
                    <a:pt x="1071" y="1670"/>
                  </a:cubicBezTo>
                  <a:cubicBezTo>
                    <a:pt x="1148" y="1339"/>
                    <a:pt x="884" y="864"/>
                    <a:pt x="718" y="599"/>
                  </a:cubicBezTo>
                  <a:cubicBezTo>
                    <a:pt x="597" y="412"/>
                    <a:pt x="453" y="235"/>
                    <a:pt x="276" y="81"/>
                  </a:cubicBezTo>
                  <a:cubicBezTo>
                    <a:pt x="243" y="47"/>
                    <a:pt x="199" y="14"/>
                    <a:pt x="144" y="3"/>
                  </a:cubicBezTo>
                  <a:cubicBezTo>
                    <a:pt x="136" y="1"/>
                    <a:pt x="128" y="1"/>
                    <a:pt x="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5917175" y="2394900"/>
              <a:ext cx="16875" cy="17125"/>
            </a:xfrm>
            <a:custGeom>
              <a:rect b="b" l="l" r="r" t="t"/>
              <a:pathLst>
                <a:path extrusionOk="0" h="685" w="675">
                  <a:moveTo>
                    <a:pt x="308" y="1"/>
                  </a:moveTo>
                  <a:cubicBezTo>
                    <a:pt x="178" y="1"/>
                    <a:pt x="54" y="81"/>
                    <a:pt x="23" y="247"/>
                  </a:cubicBezTo>
                  <a:cubicBezTo>
                    <a:pt x="1" y="358"/>
                    <a:pt x="34" y="468"/>
                    <a:pt x="111" y="557"/>
                  </a:cubicBezTo>
                  <a:cubicBezTo>
                    <a:pt x="173" y="634"/>
                    <a:pt x="274" y="684"/>
                    <a:pt x="374" y="684"/>
                  </a:cubicBezTo>
                  <a:cubicBezTo>
                    <a:pt x="416" y="684"/>
                    <a:pt x="458" y="676"/>
                    <a:pt x="498" y="656"/>
                  </a:cubicBezTo>
                  <a:cubicBezTo>
                    <a:pt x="553" y="623"/>
                    <a:pt x="597" y="568"/>
                    <a:pt x="619" y="512"/>
                  </a:cubicBezTo>
                  <a:cubicBezTo>
                    <a:pt x="674" y="391"/>
                    <a:pt x="663" y="247"/>
                    <a:pt x="586" y="148"/>
                  </a:cubicBezTo>
                  <a:cubicBezTo>
                    <a:pt x="518" y="51"/>
                    <a:pt x="411"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5844350" y="2317900"/>
              <a:ext cx="117000" cy="146225"/>
            </a:xfrm>
            <a:custGeom>
              <a:rect b="b" l="l" r="r" t="t"/>
              <a:pathLst>
                <a:path extrusionOk="0" h="5849" w="4680">
                  <a:moveTo>
                    <a:pt x="1603" y="138"/>
                  </a:moveTo>
                  <a:cubicBezTo>
                    <a:pt x="2449" y="138"/>
                    <a:pt x="3369" y="1139"/>
                    <a:pt x="3742" y="2544"/>
                  </a:cubicBezTo>
                  <a:cubicBezTo>
                    <a:pt x="4128" y="3957"/>
                    <a:pt x="3830" y="5281"/>
                    <a:pt x="3091" y="5712"/>
                  </a:cubicBezTo>
                  <a:cubicBezTo>
                    <a:pt x="3086" y="5712"/>
                    <a:pt x="3081" y="5712"/>
                    <a:pt x="3077" y="5712"/>
                  </a:cubicBezTo>
                  <a:cubicBezTo>
                    <a:pt x="2231" y="5712"/>
                    <a:pt x="1311" y="4711"/>
                    <a:pt x="938" y="3305"/>
                  </a:cubicBezTo>
                  <a:cubicBezTo>
                    <a:pt x="552" y="1893"/>
                    <a:pt x="850" y="557"/>
                    <a:pt x="1589" y="138"/>
                  </a:cubicBezTo>
                  <a:cubicBezTo>
                    <a:pt x="1594" y="138"/>
                    <a:pt x="1599" y="138"/>
                    <a:pt x="1603" y="138"/>
                  </a:cubicBezTo>
                  <a:close/>
                  <a:moveTo>
                    <a:pt x="2110" y="1"/>
                  </a:moveTo>
                  <a:cubicBezTo>
                    <a:pt x="2017" y="1"/>
                    <a:pt x="1924" y="13"/>
                    <a:pt x="1832" y="38"/>
                  </a:cubicBezTo>
                  <a:lnTo>
                    <a:pt x="1325" y="171"/>
                  </a:lnTo>
                  <a:cubicBezTo>
                    <a:pt x="397" y="425"/>
                    <a:pt x="0" y="1882"/>
                    <a:pt x="419" y="3438"/>
                  </a:cubicBezTo>
                  <a:cubicBezTo>
                    <a:pt x="797" y="4840"/>
                    <a:pt x="1713" y="5848"/>
                    <a:pt x="2569" y="5848"/>
                  </a:cubicBezTo>
                  <a:cubicBezTo>
                    <a:pt x="2663" y="5848"/>
                    <a:pt x="2756" y="5836"/>
                    <a:pt x="2848" y="5811"/>
                  </a:cubicBezTo>
                  <a:lnTo>
                    <a:pt x="3355" y="5678"/>
                  </a:lnTo>
                  <a:cubicBezTo>
                    <a:pt x="4272" y="5425"/>
                    <a:pt x="4680" y="3968"/>
                    <a:pt x="4261" y="2400"/>
                  </a:cubicBezTo>
                  <a:cubicBezTo>
                    <a:pt x="3873" y="999"/>
                    <a:pt x="2958" y="1"/>
                    <a:pt x="2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5897325" y="2490975"/>
              <a:ext cx="61825" cy="14425"/>
            </a:xfrm>
            <a:custGeom>
              <a:rect b="b" l="l" r="r" t="t"/>
              <a:pathLst>
                <a:path extrusionOk="0" h="577" w="2473">
                  <a:moveTo>
                    <a:pt x="2356" y="1"/>
                  </a:moveTo>
                  <a:cubicBezTo>
                    <a:pt x="2280" y="1"/>
                    <a:pt x="2211" y="39"/>
                    <a:pt x="2142" y="69"/>
                  </a:cubicBezTo>
                  <a:cubicBezTo>
                    <a:pt x="2042" y="102"/>
                    <a:pt x="1954" y="124"/>
                    <a:pt x="1855" y="157"/>
                  </a:cubicBezTo>
                  <a:cubicBezTo>
                    <a:pt x="1656" y="212"/>
                    <a:pt x="1457" y="268"/>
                    <a:pt x="1247" y="301"/>
                  </a:cubicBezTo>
                  <a:cubicBezTo>
                    <a:pt x="920" y="355"/>
                    <a:pt x="579" y="395"/>
                    <a:pt x="246" y="395"/>
                  </a:cubicBezTo>
                  <a:cubicBezTo>
                    <a:pt x="175" y="395"/>
                    <a:pt x="104" y="393"/>
                    <a:pt x="33" y="389"/>
                  </a:cubicBezTo>
                  <a:cubicBezTo>
                    <a:pt x="11" y="389"/>
                    <a:pt x="0" y="422"/>
                    <a:pt x="22" y="433"/>
                  </a:cubicBezTo>
                  <a:cubicBezTo>
                    <a:pt x="331" y="523"/>
                    <a:pt x="628" y="576"/>
                    <a:pt x="935" y="576"/>
                  </a:cubicBezTo>
                  <a:cubicBezTo>
                    <a:pt x="1045" y="576"/>
                    <a:pt x="1156" y="569"/>
                    <a:pt x="1270" y="555"/>
                  </a:cubicBezTo>
                  <a:cubicBezTo>
                    <a:pt x="1479" y="521"/>
                    <a:pt x="1678" y="477"/>
                    <a:pt x="1877" y="411"/>
                  </a:cubicBezTo>
                  <a:cubicBezTo>
                    <a:pt x="1987" y="378"/>
                    <a:pt x="2086" y="334"/>
                    <a:pt x="2186" y="279"/>
                  </a:cubicBezTo>
                  <a:cubicBezTo>
                    <a:pt x="2274" y="246"/>
                    <a:pt x="2384" y="201"/>
                    <a:pt x="2440" y="124"/>
                  </a:cubicBezTo>
                  <a:cubicBezTo>
                    <a:pt x="2473" y="80"/>
                    <a:pt x="2440" y="3"/>
                    <a:pt x="2384" y="3"/>
                  </a:cubicBezTo>
                  <a:cubicBezTo>
                    <a:pt x="2375" y="2"/>
                    <a:pt x="2366" y="1"/>
                    <a:pt x="2356" y="1"/>
                  </a:cubicBezTo>
                  <a:close/>
                </a:path>
              </a:pathLst>
            </a:custGeom>
            <a:solidFill>
              <a:srgbClr val="2A1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1"/>
            <p:cNvSpPr/>
            <p:nvPr/>
          </p:nvSpPr>
          <p:spPr>
            <a:xfrm>
              <a:off x="5889725" y="2521550"/>
              <a:ext cx="41550" cy="10075"/>
            </a:xfrm>
            <a:custGeom>
              <a:rect b="b" l="l" r="r" t="t"/>
              <a:pathLst>
                <a:path extrusionOk="0" h="403" w="1662">
                  <a:moveTo>
                    <a:pt x="46" y="1"/>
                  </a:moveTo>
                  <a:cubicBezTo>
                    <a:pt x="13" y="1"/>
                    <a:pt x="1" y="61"/>
                    <a:pt x="39" y="71"/>
                  </a:cubicBezTo>
                  <a:cubicBezTo>
                    <a:pt x="150" y="137"/>
                    <a:pt x="271" y="204"/>
                    <a:pt x="404" y="259"/>
                  </a:cubicBezTo>
                  <a:cubicBezTo>
                    <a:pt x="525" y="314"/>
                    <a:pt x="668" y="336"/>
                    <a:pt x="801" y="358"/>
                  </a:cubicBezTo>
                  <a:cubicBezTo>
                    <a:pt x="933" y="380"/>
                    <a:pt x="1077" y="391"/>
                    <a:pt x="1209" y="402"/>
                  </a:cubicBezTo>
                  <a:cubicBezTo>
                    <a:pt x="1353" y="402"/>
                    <a:pt x="1474" y="402"/>
                    <a:pt x="1607" y="347"/>
                  </a:cubicBezTo>
                  <a:cubicBezTo>
                    <a:pt x="1662" y="325"/>
                    <a:pt x="1640" y="237"/>
                    <a:pt x="1596" y="226"/>
                  </a:cubicBezTo>
                  <a:cubicBezTo>
                    <a:pt x="1463" y="204"/>
                    <a:pt x="1353" y="204"/>
                    <a:pt x="1220" y="204"/>
                  </a:cubicBezTo>
                  <a:cubicBezTo>
                    <a:pt x="1088" y="204"/>
                    <a:pt x="955" y="193"/>
                    <a:pt x="823" y="170"/>
                  </a:cubicBezTo>
                  <a:cubicBezTo>
                    <a:pt x="691" y="159"/>
                    <a:pt x="569" y="126"/>
                    <a:pt x="448" y="104"/>
                  </a:cubicBezTo>
                  <a:cubicBezTo>
                    <a:pt x="315" y="82"/>
                    <a:pt x="194" y="49"/>
                    <a:pt x="61" y="5"/>
                  </a:cubicBezTo>
                  <a:cubicBezTo>
                    <a:pt x="56" y="2"/>
                    <a:pt x="51" y="1"/>
                    <a:pt x="46"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1"/>
            <p:cNvSpPr/>
            <p:nvPr/>
          </p:nvSpPr>
          <p:spPr>
            <a:xfrm>
              <a:off x="5899600" y="2544800"/>
              <a:ext cx="17600" cy="5150"/>
            </a:xfrm>
            <a:custGeom>
              <a:rect b="b" l="l" r="r" t="t"/>
              <a:pathLst>
                <a:path extrusionOk="0" h="206" w="704">
                  <a:moveTo>
                    <a:pt x="53" y="1"/>
                  </a:moveTo>
                  <a:cubicBezTo>
                    <a:pt x="7" y="1"/>
                    <a:pt x="0" y="69"/>
                    <a:pt x="42" y="79"/>
                  </a:cubicBezTo>
                  <a:cubicBezTo>
                    <a:pt x="141" y="112"/>
                    <a:pt x="240" y="157"/>
                    <a:pt x="351" y="179"/>
                  </a:cubicBezTo>
                  <a:cubicBezTo>
                    <a:pt x="395" y="190"/>
                    <a:pt x="450" y="201"/>
                    <a:pt x="505" y="201"/>
                  </a:cubicBezTo>
                  <a:cubicBezTo>
                    <a:pt x="521" y="204"/>
                    <a:pt x="538" y="205"/>
                    <a:pt x="554" y="205"/>
                  </a:cubicBezTo>
                  <a:cubicBezTo>
                    <a:pt x="593" y="205"/>
                    <a:pt x="632" y="197"/>
                    <a:pt x="671" y="190"/>
                  </a:cubicBezTo>
                  <a:cubicBezTo>
                    <a:pt x="693" y="179"/>
                    <a:pt x="704" y="134"/>
                    <a:pt x="671" y="123"/>
                  </a:cubicBezTo>
                  <a:cubicBezTo>
                    <a:pt x="627" y="101"/>
                    <a:pt x="571" y="79"/>
                    <a:pt x="516" y="68"/>
                  </a:cubicBezTo>
                  <a:cubicBezTo>
                    <a:pt x="472" y="68"/>
                    <a:pt x="428" y="57"/>
                    <a:pt x="373" y="46"/>
                  </a:cubicBezTo>
                  <a:cubicBezTo>
                    <a:pt x="273" y="35"/>
                    <a:pt x="163" y="24"/>
                    <a:pt x="64" y="2"/>
                  </a:cubicBezTo>
                  <a:cubicBezTo>
                    <a:pt x="60" y="1"/>
                    <a:pt x="57" y="1"/>
                    <a:pt x="53" y="1"/>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5899525" y="2566925"/>
              <a:ext cx="9950" cy="3450"/>
            </a:xfrm>
            <a:custGeom>
              <a:rect b="b" l="l" r="r" t="t"/>
              <a:pathLst>
                <a:path extrusionOk="0" h="138" w="398">
                  <a:moveTo>
                    <a:pt x="56" y="0"/>
                  </a:moveTo>
                  <a:cubicBezTo>
                    <a:pt x="34" y="0"/>
                    <a:pt x="12" y="22"/>
                    <a:pt x="12" y="44"/>
                  </a:cubicBezTo>
                  <a:cubicBezTo>
                    <a:pt x="1" y="66"/>
                    <a:pt x="23" y="99"/>
                    <a:pt x="45" y="99"/>
                  </a:cubicBezTo>
                  <a:cubicBezTo>
                    <a:pt x="100" y="110"/>
                    <a:pt x="144" y="132"/>
                    <a:pt x="199" y="132"/>
                  </a:cubicBezTo>
                  <a:cubicBezTo>
                    <a:pt x="221" y="132"/>
                    <a:pt x="243" y="137"/>
                    <a:pt x="262" y="137"/>
                  </a:cubicBezTo>
                  <a:cubicBezTo>
                    <a:pt x="272" y="137"/>
                    <a:pt x="280" y="136"/>
                    <a:pt x="287" y="132"/>
                  </a:cubicBezTo>
                  <a:cubicBezTo>
                    <a:pt x="321" y="132"/>
                    <a:pt x="343" y="121"/>
                    <a:pt x="365" y="121"/>
                  </a:cubicBezTo>
                  <a:cubicBezTo>
                    <a:pt x="387" y="110"/>
                    <a:pt x="398" y="66"/>
                    <a:pt x="376" y="55"/>
                  </a:cubicBezTo>
                  <a:cubicBezTo>
                    <a:pt x="354" y="44"/>
                    <a:pt x="332" y="33"/>
                    <a:pt x="310" y="22"/>
                  </a:cubicBezTo>
                  <a:cubicBezTo>
                    <a:pt x="276" y="11"/>
                    <a:pt x="254" y="11"/>
                    <a:pt x="221" y="11"/>
                  </a:cubicBezTo>
                  <a:cubicBezTo>
                    <a:pt x="166" y="0"/>
                    <a:pt x="111" y="0"/>
                    <a:pt x="56" y="0"/>
                  </a:cubicBezTo>
                  <a:close/>
                </a:path>
              </a:pathLst>
            </a:custGeom>
            <a:solidFill>
              <a:srgbClr val="74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1"/>
            <p:cNvSpPr/>
            <p:nvPr/>
          </p:nvSpPr>
          <p:spPr>
            <a:xfrm>
              <a:off x="6136275" y="2446250"/>
              <a:ext cx="226025" cy="410425"/>
            </a:xfrm>
            <a:custGeom>
              <a:rect b="b" l="l" r="r" t="t"/>
              <a:pathLst>
                <a:path extrusionOk="0" h="16417" w="9041">
                  <a:moveTo>
                    <a:pt x="6671" y="0"/>
                  </a:moveTo>
                  <a:cubicBezTo>
                    <a:pt x="5860" y="0"/>
                    <a:pt x="4903" y="851"/>
                    <a:pt x="4162" y="2807"/>
                  </a:cubicBezTo>
                  <a:cubicBezTo>
                    <a:pt x="2915" y="6085"/>
                    <a:pt x="2374" y="8480"/>
                    <a:pt x="1" y="13094"/>
                  </a:cubicBezTo>
                  <a:lnTo>
                    <a:pt x="4184" y="16416"/>
                  </a:lnTo>
                  <a:cubicBezTo>
                    <a:pt x="8378" y="12520"/>
                    <a:pt x="9040" y="3514"/>
                    <a:pt x="8014" y="1107"/>
                  </a:cubicBezTo>
                  <a:cubicBezTo>
                    <a:pt x="7710" y="396"/>
                    <a:pt x="7224" y="0"/>
                    <a:pt x="66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5966025" y="2588425"/>
              <a:ext cx="274850" cy="313225"/>
            </a:xfrm>
            <a:custGeom>
              <a:rect b="b" l="l" r="r" t="t"/>
              <a:pathLst>
                <a:path extrusionOk="0" h="12529" w="10994">
                  <a:moveTo>
                    <a:pt x="3378" y="1"/>
                  </a:moveTo>
                  <a:lnTo>
                    <a:pt x="1" y="3323"/>
                  </a:lnTo>
                  <a:cubicBezTo>
                    <a:pt x="2197" y="8348"/>
                    <a:pt x="4703" y="12529"/>
                    <a:pt x="7637" y="12529"/>
                  </a:cubicBezTo>
                  <a:cubicBezTo>
                    <a:pt x="8698" y="12529"/>
                    <a:pt x="9815" y="11981"/>
                    <a:pt x="10994" y="10729"/>
                  </a:cubicBezTo>
                  <a:lnTo>
                    <a:pt x="8488" y="5961"/>
                  </a:lnTo>
                  <a:lnTo>
                    <a:pt x="3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5989850" y="2678250"/>
              <a:ext cx="38200" cy="34375"/>
            </a:xfrm>
            <a:custGeom>
              <a:rect b="b" l="l" r="r" t="t"/>
              <a:pathLst>
                <a:path extrusionOk="0" h="1375" w="1528">
                  <a:moveTo>
                    <a:pt x="455" y="0"/>
                  </a:moveTo>
                  <a:cubicBezTo>
                    <a:pt x="369" y="0"/>
                    <a:pt x="291" y="45"/>
                    <a:pt x="229" y="150"/>
                  </a:cubicBezTo>
                  <a:cubicBezTo>
                    <a:pt x="0" y="533"/>
                    <a:pt x="532" y="1375"/>
                    <a:pt x="918" y="1375"/>
                  </a:cubicBezTo>
                  <a:cubicBezTo>
                    <a:pt x="942" y="1375"/>
                    <a:pt x="967" y="1371"/>
                    <a:pt x="990" y="1364"/>
                  </a:cubicBezTo>
                  <a:cubicBezTo>
                    <a:pt x="1527" y="1206"/>
                    <a:pt x="899"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5961125" y="2540500"/>
              <a:ext cx="387800" cy="368975"/>
            </a:xfrm>
            <a:custGeom>
              <a:rect b="b" l="l" r="r" t="t"/>
              <a:pathLst>
                <a:path extrusionOk="0" h="14759" w="15512">
                  <a:moveTo>
                    <a:pt x="15437" y="0"/>
                  </a:moveTo>
                  <a:cubicBezTo>
                    <a:pt x="15398" y="0"/>
                    <a:pt x="15357" y="25"/>
                    <a:pt x="15351" y="75"/>
                  </a:cubicBezTo>
                  <a:cubicBezTo>
                    <a:pt x="15285" y="1322"/>
                    <a:pt x="15152" y="2580"/>
                    <a:pt x="14965" y="3827"/>
                  </a:cubicBezTo>
                  <a:cubicBezTo>
                    <a:pt x="14777" y="5053"/>
                    <a:pt x="14512" y="6278"/>
                    <a:pt x="14104" y="7459"/>
                  </a:cubicBezTo>
                  <a:cubicBezTo>
                    <a:pt x="13431" y="9446"/>
                    <a:pt x="12294" y="11322"/>
                    <a:pt x="10671" y="12680"/>
                  </a:cubicBezTo>
                  <a:cubicBezTo>
                    <a:pt x="10241" y="13044"/>
                    <a:pt x="9777" y="13364"/>
                    <a:pt x="9280" y="13640"/>
                  </a:cubicBezTo>
                  <a:cubicBezTo>
                    <a:pt x="9038" y="13772"/>
                    <a:pt x="8784" y="13894"/>
                    <a:pt x="8530" y="13993"/>
                  </a:cubicBezTo>
                  <a:cubicBezTo>
                    <a:pt x="8265" y="14103"/>
                    <a:pt x="7691" y="14346"/>
                    <a:pt x="7691" y="14346"/>
                  </a:cubicBezTo>
                  <a:cubicBezTo>
                    <a:pt x="7062" y="14081"/>
                    <a:pt x="6466" y="13794"/>
                    <a:pt x="5903" y="13408"/>
                  </a:cubicBezTo>
                  <a:cubicBezTo>
                    <a:pt x="5307" y="13000"/>
                    <a:pt x="4777" y="12514"/>
                    <a:pt x="4291" y="11984"/>
                  </a:cubicBezTo>
                  <a:cubicBezTo>
                    <a:pt x="3210" y="10825"/>
                    <a:pt x="2393" y="9446"/>
                    <a:pt x="1665" y="8044"/>
                  </a:cubicBezTo>
                  <a:cubicBezTo>
                    <a:pt x="1223" y="7227"/>
                    <a:pt x="826" y="6388"/>
                    <a:pt x="439" y="5549"/>
                  </a:cubicBezTo>
                  <a:cubicBezTo>
                    <a:pt x="428" y="5538"/>
                    <a:pt x="417" y="5538"/>
                    <a:pt x="417" y="5538"/>
                  </a:cubicBezTo>
                  <a:cubicBezTo>
                    <a:pt x="428" y="5527"/>
                    <a:pt x="439" y="5516"/>
                    <a:pt x="450" y="5505"/>
                  </a:cubicBezTo>
                  <a:cubicBezTo>
                    <a:pt x="1576" y="4368"/>
                    <a:pt x="2702" y="3231"/>
                    <a:pt x="3729" y="1984"/>
                  </a:cubicBezTo>
                  <a:cubicBezTo>
                    <a:pt x="3762" y="1942"/>
                    <a:pt x="3726" y="1888"/>
                    <a:pt x="3682" y="1888"/>
                  </a:cubicBezTo>
                  <a:cubicBezTo>
                    <a:pt x="3668" y="1888"/>
                    <a:pt x="3654" y="1894"/>
                    <a:pt x="3640" y="1907"/>
                  </a:cubicBezTo>
                  <a:cubicBezTo>
                    <a:pt x="2415" y="2933"/>
                    <a:pt x="1278" y="4070"/>
                    <a:pt x="152" y="5207"/>
                  </a:cubicBezTo>
                  <a:cubicBezTo>
                    <a:pt x="1" y="5359"/>
                    <a:pt x="145" y="5566"/>
                    <a:pt x="306" y="5566"/>
                  </a:cubicBezTo>
                  <a:cubicBezTo>
                    <a:pt x="321" y="5566"/>
                    <a:pt x="336" y="5564"/>
                    <a:pt x="351" y="5560"/>
                  </a:cubicBezTo>
                  <a:cubicBezTo>
                    <a:pt x="351" y="5571"/>
                    <a:pt x="351" y="5582"/>
                    <a:pt x="351" y="5593"/>
                  </a:cubicBezTo>
                  <a:cubicBezTo>
                    <a:pt x="969" y="7161"/>
                    <a:pt x="1554" y="8761"/>
                    <a:pt x="2426" y="10218"/>
                  </a:cubicBezTo>
                  <a:cubicBezTo>
                    <a:pt x="3221" y="11543"/>
                    <a:pt x="4236" y="12735"/>
                    <a:pt x="5484" y="13651"/>
                  </a:cubicBezTo>
                  <a:cubicBezTo>
                    <a:pt x="5856" y="13917"/>
                    <a:pt x="7122" y="14758"/>
                    <a:pt x="7716" y="14758"/>
                  </a:cubicBezTo>
                  <a:cubicBezTo>
                    <a:pt x="7738" y="14758"/>
                    <a:pt x="7759" y="14757"/>
                    <a:pt x="7779" y="14755"/>
                  </a:cubicBezTo>
                  <a:cubicBezTo>
                    <a:pt x="8210" y="14710"/>
                    <a:pt x="8894" y="14401"/>
                    <a:pt x="9325" y="14181"/>
                  </a:cubicBezTo>
                  <a:cubicBezTo>
                    <a:pt x="9788" y="13938"/>
                    <a:pt x="10219" y="13662"/>
                    <a:pt x="10638" y="13342"/>
                  </a:cubicBezTo>
                  <a:cubicBezTo>
                    <a:pt x="11488" y="12702"/>
                    <a:pt x="12205" y="11918"/>
                    <a:pt x="12823" y="11046"/>
                  </a:cubicBezTo>
                  <a:cubicBezTo>
                    <a:pt x="14203" y="9103"/>
                    <a:pt x="14887" y="6730"/>
                    <a:pt x="15219" y="4390"/>
                  </a:cubicBezTo>
                  <a:cubicBezTo>
                    <a:pt x="15417" y="2955"/>
                    <a:pt x="15461" y="1521"/>
                    <a:pt x="15506" y="75"/>
                  </a:cubicBezTo>
                  <a:cubicBezTo>
                    <a:pt x="15511" y="25"/>
                    <a:pt x="15475" y="0"/>
                    <a:pt x="15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6052525" y="2492025"/>
              <a:ext cx="188525" cy="303525"/>
            </a:xfrm>
            <a:custGeom>
              <a:rect b="b" l="l" r="r" t="t"/>
              <a:pathLst>
                <a:path extrusionOk="0" h="12141" w="7541">
                  <a:moveTo>
                    <a:pt x="7473" y="1"/>
                  </a:moveTo>
                  <a:cubicBezTo>
                    <a:pt x="7448" y="1"/>
                    <a:pt x="7422" y="16"/>
                    <a:pt x="7413" y="49"/>
                  </a:cubicBezTo>
                  <a:cubicBezTo>
                    <a:pt x="6783" y="2422"/>
                    <a:pt x="5978" y="4751"/>
                    <a:pt x="5117" y="7058"/>
                  </a:cubicBezTo>
                  <a:cubicBezTo>
                    <a:pt x="4995" y="7378"/>
                    <a:pt x="4874" y="7687"/>
                    <a:pt x="4752" y="8007"/>
                  </a:cubicBezTo>
                  <a:cubicBezTo>
                    <a:pt x="4653" y="8272"/>
                    <a:pt x="4510" y="8548"/>
                    <a:pt x="4432" y="8835"/>
                  </a:cubicBezTo>
                  <a:cubicBezTo>
                    <a:pt x="3759" y="8029"/>
                    <a:pt x="3086" y="7223"/>
                    <a:pt x="2401" y="6440"/>
                  </a:cubicBezTo>
                  <a:lnTo>
                    <a:pt x="1320" y="5181"/>
                  </a:lnTo>
                  <a:cubicBezTo>
                    <a:pt x="945" y="4751"/>
                    <a:pt x="558" y="4343"/>
                    <a:pt x="183" y="3923"/>
                  </a:cubicBezTo>
                  <a:cubicBezTo>
                    <a:pt x="167" y="3905"/>
                    <a:pt x="147" y="3897"/>
                    <a:pt x="128" y="3897"/>
                  </a:cubicBezTo>
                  <a:cubicBezTo>
                    <a:pt x="65" y="3897"/>
                    <a:pt x="0" y="3975"/>
                    <a:pt x="50" y="4034"/>
                  </a:cubicBezTo>
                  <a:cubicBezTo>
                    <a:pt x="393" y="4475"/>
                    <a:pt x="713" y="4928"/>
                    <a:pt x="1066" y="5358"/>
                  </a:cubicBezTo>
                  <a:cubicBezTo>
                    <a:pt x="1419" y="5789"/>
                    <a:pt x="1761" y="6219"/>
                    <a:pt x="2115" y="6660"/>
                  </a:cubicBezTo>
                  <a:cubicBezTo>
                    <a:pt x="2810" y="7521"/>
                    <a:pt x="3516" y="8371"/>
                    <a:pt x="4223" y="9221"/>
                  </a:cubicBezTo>
                  <a:cubicBezTo>
                    <a:pt x="4234" y="9298"/>
                    <a:pt x="4267" y="9365"/>
                    <a:pt x="4344" y="9409"/>
                  </a:cubicBezTo>
                  <a:lnTo>
                    <a:pt x="4355" y="9409"/>
                  </a:lnTo>
                  <a:cubicBezTo>
                    <a:pt x="4543" y="9795"/>
                    <a:pt x="4741" y="10181"/>
                    <a:pt x="4929" y="10568"/>
                  </a:cubicBezTo>
                  <a:cubicBezTo>
                    <a:pt x="5128" y="10965"/>
                    <a:pt x="5337" y="11373"/>
                    <a:pt x="5481" y="11804"/>
                  </a:cubicBezTo>
                  <a:cubicBezTo>
                    <a:pt x="5489" y="11829"/>
                    <a:pt x="5507" y="11840"/>
                    <a:pt x="5526" y="11840"/>
                  </a:cubicBezTo>
                  <a:cubicBezTo>
                    <a:pt x="5556" y="11840"/>
                    <a:pt x="5587" y="11812"/>
                    <a:pt x="5580" y="11771"/>
                  </a:cubicBezTo>
                  <a:cubicBezTo>
                    <a:pt x="5470" y="11318"/>
                    <a:pt x="5382" y="10855"/>
                    <a:pt x="5249" y="10413"/>
                  </a:cubicBezTo>
                  <a:cubicBezTo>
                    <a:pt x="5183" y="10215"/>
                    <a:pt x="5117" y="10005"/>
                    <a:pt x="5028" y="9817"/>
                  </a:cubicBezTo>
                  <a:lnTo>
                    <a:pt x="5028" y="9817"/>
                  </a:lnTo>
                  <a:cubicBezTo>
                    <a:pt x="5371" y="10038"/>
                    <a:pt x="5702" y="10292"/>
                    <a:pt x="6000" y="10557"/>
                  </a:cubicBezTo>
                  <a:cubicBezTo>
                    <a:pt x="6496" y="11009"/>
                    <a:pt x="6971" y="11528"/>
                    <a:pt x="7313" y="12113"/>
                  </a:cubicBezTo>
                  <a:cubicBezTo>
                    <a:pt x="7326" y="12132"/>
                    <a:pt x="7344" y="12140"/>
                    <a:pt x="7361" y="12140"/>
                  </a:cubicBezTo>
                  <a:cubicBezTo>
                    <a:pt x="7404" y="12140"/>
                    <a:pt x="7447" y="12094"/>
                    <a:pt x="7424" y="12047"/>
                  </a:cubicBezTo>
                  <a:cubicBezTo>
                    <a:pt x="7092" y="11407"/>
                    <a:pt x="6728" y="10822"/>
                    <a:pt x="6243" y="10292"/>
                  </a:cubicBezTo>
                  <a:cubicBezTo>
                    <a:pt x="5812" y="9817"/>
                    <a:pt x="5304" y="9431"/>
                    <a:pt x="4764" y="9111"/>
                  </a:cubicBezTo>
                  <a:cubicBezTo>
                    <a:pt x="4918" y="8857"/>
                    <a:pt x="5017" y="8559"/>
                    <a:pt x="5117" y="8283"/>
                  </a:cubicBezTo>
                  <a:cubicBezTo>
                    <a:pt x="5227" y="7996"/>
                    <a:pt x="5337" y="7709"/>
                    <a:pt x="5448" y="7422"/>
                  </a:cubicBezTo>
                  <a:cubicBezTo>
                    <a:pt x="5669" y="6837"/>
                    <a:pt x="5878" y="6252"/>
                    <a:pt x="6066" y="5656"/>
                  </a:cubicBezTo>
                  <a:cubicBezTo>
                    <a:pt x="6452" y="4497"/>
                    <a:pt x="6783" y="3316"/>
                    <a:pt x="7070" y="2124"/>
                  </a:cubicBezTo>
                  <a:cubicBezTo>
                    <a:pt x="7247" y="1440"/>
                    <a:pt x="7390" y="755"/>
                    <a:pt x="7534" y="71"/>
                  </a:cubicBezTo>
                  <a:cubicBezTo>
                    <a:pt x="7540" y="27"/>
                    <a:pt x="7507" y="1"/>
                    <a:pt x="74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5764725" y="2713775"/>
              <a:ext cx="57550" cy="96075"/>
            </a:xfrm>
            <a:custGeom>
              <a:rect b="b" l="l" r="r" t="t"/>
              <a:pathLst>
                <a:path extrusionOk="0" h="3843" w="2302">
                  <a:moveTo>
                    <a:pt x="112" y="0"/>
                  </a:moveTo>
                  <a:cubicBezTo>
                    <a:pt x="51" y="0"/>
                    <a:pt x="0" y="86"/>
                    <a:pt x="50" y="152"/>
                  </a:cubicBezTo>
                  <a:cubicBezTo>
                    <a:pt x="260" y="417"/>
                    <a:pt x="437" y="704"/>
                    <a:pt x="624" y="991"/>
                  </a:cubicBezTo>
                  <a:cubicBezTo>
                    <a:pt x="801" y="1267"/>
                    <a:pt x="966" y="1554"/>
                    <a:pt x="1121" y="1852"/>
                  </a:cubicBezTo>
                  <a:cubicBezTo>
                    <a:pt x="1276" y="2139"/>
                    <a:pt x="1408" y="2426"/>
                    <a:pt x="1529" y="2735"/>
                  </a:cubicBezTo>
                  <a:cubicBezTo>
                    <a:pt x="1662" y="3044"/>
                    <a:pt x="1750" y="3375"/>
                    <a:pt x="1861" y="3696"/>
                  </a:cubicBezTo>
                  <a:cubicBezTo>
                    <a:pt x="1896" y="3798"/>
                    <a:pt x="1978" y="3843"/>
                    <a:pt x="2060" y="3843"/>
                  </a:cubicBezTo>
                  <a:cubicBezTo>
                    <a:pt x="2181" y="3843"/>
                    <a:pt x="2302" y="3743"/>
                    <a:pt x="2269" y="3585"/>
                  </a:cubicBezTo>
                  <a:cubicBezTo>
                    <a:pt x="2181" y="3254"/>
                    <a:pt x="2037" y="2923"/>
                    <a:pt x="1894" y="2614"/>
                  </a:cubicBezTo>
                  <a:cubicBezTo>
                    <a:pt x="1761" y="2294"/>
                    <a:pt x="1596" y="1985"/>
                    <a:pt x="1430" y="1676"/>
                  </a:cubicBezTo>
                  <a:cubicBezTo>
                    <a:pt x="1253" y="1378"/>
                    <a:pt x="1077" y="1091"/>
                    <a:pt x="867" y="815"/>
                  </a:cubicBezTo>
                  <a:cubicBezTo>
                    <a:pt x="657" y="539"/>
                    <a:pt x="415" y="285"/>
                    <a:pt x="172" y="31"/>
                  </a:cubicBezTo>
                  <a:cubicBezTo>
                    <a:pt x="153" y="9"/>
                    <a:pt x="132"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5758250" y="2730675"/>
              <a:ext cx="23375" cy="61875"/>
            </a:xfrm>
            <a:custGeom>
              <a:rect b="b" l="l" r="r" t="t"/>
              <a:pathLst>
                <a:path extrusionOk="0" h="2475" w="935">
                  <a:moveTo>
                    <a:pt x="191" y="0"/>
                  </a:moveTo>
                  <a:cubicBezTo>
                    <a:pt x="120" y="0"/>
                    <a:pt x="50" y="43"/>
                    <a:pt x="33" y="117"/>
                  </a:cubicBezTo>
                  <a:cubicBezTo>
                    <a:pt x="0" y="227"/>
                    <a:pt x="56" y="315"/>
                    <a:pt x="100" y="415"/>
                  </a:cubicBezTo>
                  <a:cubicBezTo>
                    <a:pt x="144" y="514"/>
                    <a:pt x="188" y="613"/>
                    <a:pt x="221" y="702"/>
                  </a:cubicBezTo>
                  <a:cubicBezTo>
                    <a:pt x="298" y="889"/>
                    <a:pt x="376" y="1066"/>
                    <a:pt x="442" y="1254"/>
                  </a:cubicBezTo>
                  <a:cubicBezTo>
                    <a:pt x="574" y="1640"/>
                    <a:pt x="707" y="2026"/>
                    <a:pt x="784" y="2424"/>
                  </a:cubicBezTo>
                  <a:cubicBezTo>
                    <a:pt x="793" y="2459"/>
                    <a:pt x="819" y="2475"/>
                    <a:pt x="847" y="2475"/>
                  </a:cubicBezTo>
                  <a:cubicBezTo>
                    <a:pt x="889" y="2475"/>
                    <a:pt x="934" y="2439"/>
                    <a:pt x="927" y="2379"/>
                  </a:cubicBezTo>
                  <a:cubicBezTo>
                    <a:pt x="861" y="1971"/>
                    <a:pt x="806" y="1563"/>
                    <a:pt x="707" y="1165"/>
                  </a:cubicBezTo>
                  <a:cubicBezTo>
                    <a:pt x="652" y="967"/>
                    <a:pt x="607" y="768"/>
                    <a:pt x="541" y="580"/>
                  </a:cubicBezTo>
                  <a:cubicBezTo>
                    <a:pt x="508" y="481"/>
                    <a:pt x="475" y="393"/>
                    <a:pt x="442" y="304"/>
                  </a:cubicBezTo>
                  <a:cubicBezTo>
                    <a:pt x="398" y="194"/>
                    <a:pt x="376" y="84"/>
                    <a:pt x="265" y="17"/>
                  </a:cubicBezTo>
                  <a:cubicBezTo>
                    <a:pt x="242" y="6"/>
                    <a:pt x="216"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5604100" y="2616375"/>
              <a:ext cx="90950" cy="88375"/>
            </a:xfrm>
            <a:custGeom>
              <a:rect b="b" l="l" r="r" t="t"/>
              <a:pathLst>
                <a:path extrusionOk="0" h="3535" w="3638">
                  <a:moveTo>
                    <a:pt x="3431" y="1"/>
                  </a:moveTo>
                  <a:cubicBezTo>
                    <a:pt x="3399" y="1"/>
                    <a:pt x="3367" y="10"/>
                    <a:pt x="3341" y="31"/>
                  </a:cubicBezTo>
                  <a:cubicBezTo>
                    <a:pt x="2811" y="461"/>
                    <a:pt x="2336" y="958"/>
                    <a:pt x="1818" y="1422"/>
                  </a:cubicBezTo>
                  <a:cubicBezTo>
                    <a:pt x="1564" y="1642"/>
                    <a:pt x="1321" y="1874"/>
                    <a:pt x="1078" y="2117"/>
                  </a:cubicBezTo>
                  <a:cubicBezTo>
                    <a:pt x="835" y="2371"/>
                    <a:pt x="305" y="2812"/>
                    <a:pt x="118" y="3121"/>
                  </a:cubicBezTo>
                  <a:cubicBezTo>
                    <a:pt x="0" y="3302"/>
                    <a:pt x="171" y="3534"/>
                    <a:pt x="364" y="3534"/>
                  </a:cubicBezTo>
                  <a:cubicBezTo>
                    <a:pt x="407" y="3534"/>
                    <a:pt x="451" y="3523"/>
                    <a:pt x="493" y="3497"/>
                  </a:cubicBezTo>
                  <a:cubicBezTo>
                    <a:pt x="780" y="3287"/>
                    <a:pt x="1277" y="2823"/>
                    <a:pt x="1531" y="2558"/>
                  </a:cubicBezTo>
                  <a:cubicBezTo>
                    <a:pt x="1762" y="2305"/>
                    <a:pt x="1994" y="2040"/>
                    <a:pt x="2215" y="1775"/>
                  </a:cubicBezTo>
                  <a:cubicBezTo>
                    <a:pt x="2667" y="1245"/>
                    <a:pt x="3153" y="748"/>
                    <a:pt x="3561" y="196"/>
                  </a:cubicBezTo>
                  <a:cubicBezTo>
                    <a:pt x="3637" y="95"/>
                    <a:pt x="3533" y="1"/>
                    <a:pt x="34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5629725" y="2702125"/>
              <a:ext cx="38175" cy="34225"/>
            </a:xfrm>
            <a:custGeom>
              <a:rect b="b" l="l" r="r" t="t"/>
              <a:pathLst>
                <a:path extrusionOk="0" h="1369" w="1527">
                  <a:moveTo>
                    <a:pt x="453" y="1"/>
                  </a:moveTo>
                  <a:cubicBezTo>
                    <a:pt x="365" y="1"/>
                    <a:pt x="283" y="47"/>
                    <a:pt x="219" y="155"/>
                  </a:cubicBezTo>
                  <a:cubicBezTo>
                    <a:pt x="1" y="528"/>
                    <a:pt x="533" y="1369"/>
                    <a:pt x="919" y="1369"/>
                  </a:cubicBezTo>
                  <a:cubicBezTo>
                    <a:pt x="943" y="1369"/>
                    <a:pt x="968" y="1365"/>
                    <a:pt x="991" y="1358"/>
                  </a:cubicBezTo>
                  <a:cubicBezTo>
                    <a:pt x="1527" y="1201"/>
                    <a:pt x="904" y="1"/>
                    <a:pt x="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5836050" y="3997925"/>
              <a:ext cx="306875" cy="109250"/>
            </a:xfrm>
            <a:custGeom>
              <a:rect b="b" l="l" r="r" t="t"/>
              <a:pathLst>
                <a:path extrusionOk="0" h="4370" w="12275">
                  <a:moveTo>
                    <a:pt x="6381" y="0"/>
                  </a:moveTo>
                  <a:cubicBezTo>
                    <a:pt x="5343" y="1722"/>
                    <a:pt x="509" y="2385"/>
                    <a:pt x="1" y="3808"/>
                  </a:cubicBezTo>
                  <a:cubicBezTo>
                    <a:pt x="723" y="4197"/>
                    <a:pt x="2869" y="4369"/>
                    <a:pt x="5174" y="4369"/>
                  </a:cubicBezTo>
                  <a:cubicBezTo>
                    <a:pt x="8299" y="4369"/>
                    <a:pt x="11716" y="4053"/>
                    <a:pt x="12275" y="3532"/>
                  </a:cubicBezTo>
                  <a:lnTo>
                    <a:pt x="11513" y="0"/>
                  </a:lnTo>
                  <a:cubicBezTo>
                    <a:pt x="10509" y="67"/>
                    <a:pt x="10255" y="1491"/>
                    <a:pt x="9118" y="1557"/>
                  </a:cubicBezTo>
                  <a:cubicBezTo>
                    <a:pt x="9095" y="1558"/>
                    <a:pt x="9072" y="1559"/>
                    <a:pt x="9049" y="1559"/>
                  </a:cubicBezTo>
                  <a:cubicBezTo>
                    <a:pt x="7935" y="1559"/>
                    <a:pt x="7084" y="0"/>
                    <a:pt x="6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5944775" y="2989925"/>
              <a:ext cx="78875" cy="27900"/>
            </a:xfrm>
            <a:custGeom>
              <a:rect b="b" l="l" r="r" t="t"/>
              <a:pathLst>
                <a:path extrusionOk="0" h="1116" w="3155">
                  <a:moveTo>
                    <a:pt x="122" y="1"/>
                  </a:moveTo>
                  <a:cubicBezTo>
                    <a:pt x="78" y="221"/>
                    <a:pt x="45" y="453"/>
                    <a:pt x="1" y="685"/>
                  </a:cubicBezTo>
                  <a:cubicBezTo>
                    <a:pt x="266" y="762"/>
                    <a:pt x="519" y="828"/>
                    <a:pt x="795" y="884"/>
                  </a:cubicBezTo>
                  <a:cubicBezTo>
                    <a:pt x="1138" y="961"/>
                    <a:pt x="1480" y="1027"/>
                    <a:pt x="1833" y="1071"/>
                  </a:cubicBezTo>
                  <a:cubicBezTo>
                    <a:pt x="2197" y="1104"/>
                    <a:pt x="2561" y="1104"/>
                    <a:pt x="2926" y="1115"/>
                  </a:cubicBezTo>
                  <a:cubicBezTo>
                    <a:pt x="2929" y="1115"/>
                    <a:pt x="2932" y="1116"/>
                    <a:pt x="2935" y="1116"/>
                  </a:cubicBezTo>
                  <a:cubicBezTo>
                    <a:pt x="3115" y="1116"/>
                    <a:pt x="3154" y="817"/>
                    <a:pt x="2970" y="784"/>
                  </a:cubicBezTo>
                  <a:cubicBezTo>
                    <a:pt x="2628" y="729"/>
                    <a:pt x="2308" y="641"/>
                    <a:pt x="1976" y="563"/>
                  </a:cubicBezTo>
                  <a:cubicBezTo>
                    <a:pt x="1634" y="475"/>
                    <a:pt x="1292" y="387"/>
                    <a:pt x="950" y="287"/>
                  </a:cubicBezTo>
                  <a:cubicBezTo>
                    <a:pt x="674" y="199"/>
                    <a:pt x="398" y="100"/>
                    <a:pt x="1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5959675" y="2300625"/>
              <a:ext cx="67900" cy="84750"/>
            </a:xfrm>
            <a:custGeom>
              <a:rect b="b" l="l" r="r" t="t"/>
              <a:pathLst>
                <a:path extrusionOk="0" fill="none" h="3390" w="2716">
                  <a:moveTo>
                    <a:pt x="2561" y="1480"/>
                  </a:moveTo>
                  <a:cubicBezTo>
                    <a:pt x="2716" y="2352"/>
                    <a:pt x="2308" y="3147"/>
                    <a:pt x="1634" y="3268"/>
                  </a:cubicBezTo>
                  <a:cubicBezTo>
                    <a:pt x="972" y="3389"/>
                    <a:pt x="310" y="2782"/>
                    <a:pt x="155" y="1910"/>
                  </a:cubicBezTo>
                  <a:cubicBezTo>
                    <a:pt x="1" y="1038"/>
                    <a:pt x="409" y="244"/>
                    <a:pt x="1082" y="122"/>
                  </a:cubicBezTo>
                  <a:cubicBezTo>
                    <a:pt x="1745" y="1"/>
                    <a:pt x="2407" y="608"/>
                    <a:pt x="2561" y="1480"/>
                  </a:cubicBezTo>
                  <a:close/>
                </a:path>
              </a:pathLst>
            </a:custGeom>
            <a:noFill/>
            <a:ln cap="flat" cmpd="sng" w="3575">
              <a:solidFill>
                <a:srgbClr val="E5E6FC"/>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054325" y="2290975"/>
              <a:ext cx="68175" cy="84450"/>
            </a:xfrm>
            <a:custGeom>
              <a:rect b="b" l="l" r="r" t="t"/>
              <a:pathLst>
                <a:path extrusionOk="0" fill="none" h="3378" w="2727">
                  <a:moveTo>
                    <a:pt x="2572" y="1469"/>
                  </a:moveTo>
                  <a:cubicBezTo>
                    <a:pt x="2727" y="2340"/>
                    <a:pt x="2307" y="3135"/>
                    <a:pt x="1645" y="3257"/>
                  </a:cubicBezTo>
                  <a:cubicBezTo>
                    <a:pt x="983" y="3378"/>
                    <a:pt x="310" y="2771"/>
                    <a:pt x="155" y="1899"/>
                  </a:cubicBezTo>
                  <a:cubicBezTo>
                    <a:pt x="1" y="1038"/>
                    <a:pt x="420" y="232"/>
                    <a:pt x="1082" y="111"/>
                  </a:cubicBezTo>
                  <a:cubicBezTo>
                    <a:pt x="1756" y="1"/>
                    <a:pt x="2418" y="608"/>
                    <a:pt x="2572" y="1469"/>
                  </a:cubicBezTo>
                  <a:close/>
                </a:path>
              </a:pathLst>
            </a:custGeom>
            <a:noFill/>
            <a:ln cap="flat" cmpd="sng" w="3300">
              <a:solidFill>
                <a:srgbClr val="E5E6FC"/>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1"/>
            <p:cNvSpPr/>
            <p:nvPr/>
          </p:nvSpPr>
          <p:spPr>
            <a:xfrm>
              <a:off x="6020950" y="2322150"/>
              <a:ext cx="36700" cy="7475"/>
            </a:xfrm>
            <a:custGeom>
              <a:rect b="b" l="l" r="r" t="t"/>
              <a:pathLst>
                <a:path extrusionOk="0" fill="none" h="299" w="1468">
                  <a:moveTo>
                    <a:pt x="0" y="222"/>
                  </a:moveTo>
                  <a:cubicBezTo>
                    <a:pt x="740" y="1"/>
                    <a:pt x="1468" y="299"/>
                    <a:pt x="1468" y="299"/>
                  </a:cubicBezTo>
                </a:path>
              </a:pathLst>
            </a:custGeom>
            <a:noFill/>
            <a:ln cap="flat" cmpd="sng" w="3575">
              <a:solidFill>
                <a:srgbClr val="E5E6FC"/>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1"/>
            <p:cNvSpPr/>
            <p:nvPr/>
          </p:nvSpPr>
          <p:spPr>
            <a:xfrm>
              <a:off x="6118625" y="2308350"/>
              <a:ext cx="44450" cy="19625"/>
            </a:xfrm>
            <a:custGeom>
              <a:rect b="b" l="l" r="r" t="t"/>
              <a:pathLst>
                <a:path extrusionOk="0" fill="none" h="785" w="1778">
                  <a:moveTo>
                    <a:pt x="0" y="785"/>
                  </a:moveTo>
                  <a:lnTo>
                    <a:pt x="1777" y="1"/>
                  </a:lnTo>
                </a:path>
              </a:pathLst>
            </a:custGeom>
            <a:noFill/>
            <a:ln cap="flat" cmpd="sng" w="3575">
              <a:solidFill>
                <a:srgbClr val="E5E6FC"/>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3" name="Google Shape;1373;p31"/>
          <p:cNvSpPr txBox="1"/>
          <p:nvPr/>
        </p:nvSpPr>
        <p:spPr>
          <a:xfrm>
            <a:off x="2919950" y="2929813"/>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Fredoka One"/>
                <a:ea typeface="Fredoka One"/>
                <a:cs typeface="Fredoka One"/>
                <a:sym typeface="Fredoka One"/>
              </a:rPr>
              <a:t>Project </a:t>
            </a:r>
            <a:r>
              <a:rPr lang="en" sz="2200">
                <a:solidFill>
                  <a:schemeClr val="accent6"/>
                </a:solidFill>
                <a:latin typeface="Fredoka One"/>
                <a:ea typeface="Fredoka One"/>
                <a:cs typeface="Fredoka One"/>
                <a:sym typeface="Fredoka One"/>
              </a:rPr>
              <a:t>Supervisor</a:t>
            </a:r>
            <a:endParaRPr sz="100"/>
          </a:p>
        </p:txBody>
      </p:sp>
      <p:sp>
        <p:nvSpPr>
          <p:cNvPr id="1374" name="Google Shape;1374;p31"/>
          <p:cNvSpPr txBox="1"/>
          <p:nvPr/>
        </p:nvSpPr>
        <p:spPr>
          <a:xfrm>
            <a:off x="2919950" y="34008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ed Hat Text"/>
                <a:ea typeface="Red Hat Text"/>
                <a:cs typeface="Red Hat Text"/>
                <a:sym typeface="Red Hat Text"/>
              </a:rPr>
              <a:t>Shoaib Rauf</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49"/>
          <p:cNvSpPr txBox="1"/>
          <p:nvPr>
            <p:ph type="title"/>
          </p:nvPr>
        </p:nvSpPr>
        <p:spPr>
          <a:xfrm>
            <a:off x="658875" y="18947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5"/>
                </a:solidFill>
              </a:rPr>
              <a:t>View 2: Brain Parts with respect to ID-REF </a:t>
            </a:r>
            <a:endParaRPr sz="2300">
              <a:solidFill>
                <a:schemeClr val="accent5"/>
              </a:solidFill>
            </a:endParaRPr>
          </a:p>
        </p:txBody>
      </p:sp>
      <p:pic>
        <p:nvPicPr>
          <p:cNvPr id="1530" name="Google Shape;1530;p49"/>
          <p:cNvPicPr preferRelativeResize="0"/>
          <p:nvPr/>
        </p:nvPicPr>
        <p:blipFill rotWithShape="1">
          <a:blip r:embed="rId3">
            <a:alphaModFix/>
          </a:blip>
          <a:srcRect b="0" l="0" r="13262" t="0"/>
          <a:stretch/>
        </p:blipFill>
        <p:spPr>
          <a:xfrm>
            <a:off x="499875" y="2885950"/>
            <a:ext cx="4841525" cy="1600200"/>
          </a:xfrm>
          <a:prstGeom prst="rect">
            <a:avLst/>
          </a:prstGeom>
          <a:noFill/>
          <a:ln>
            <a:noFill/>
          </a:ln>
        </p:spPr>
      </p:pic>
      <p:sp>
        <p:nvSpPr>
          <p:cNvPr id="1531" name="Google Shape;1531;p49"/>
          <p:cNvSpPr txBox="1"/>
          <p:nvPr/>
        </p:nvSpPr>
        <p:spPr>
          <a:xfrm>
            <a:off x="2058550" y="841650"/>
            <a:ext cx="45672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6"/>
                </a:solidFill>
                <a:latin typeface="Fredoka One"/>
                <a:ea typeface="Fredoka One"/>
                <a:cs typeface="Fredoka One"/>
                <a:sym typeface="Fredoka One"/>
              </a:rPr>
              <a:t>Performing Transpose on Normalized Data</a:t>
            </a:r>
            <a:endParaRPr sz="1500">
              <a:solidFill>
                <a:schemeClr val="accent6"/>
              </a:solidFill>
              <a:latin typeface="Fredoka One"/>
              <a:ea typeface="Fredoka One"/>
              <a:cs typeface="Fredoka One"/>
              <a:sym typeface="Fredoka One"/>
            </a:endParaRPr>
          </a:p>
        </p:txBody>
      </p:sp>
      <p:sp>
        <p:nvSpPr>
          <p:cNvPr id="1532" name="Google Shape;1532;p49"/>
          <p:cNvSpPr txBox="1"/>
          <p:nvPr/>
        </p:nvSpPr>
        <p:spPr>
          <a:xfrm>
            <a:off x="1294200" y="1524625"/>
            <a:ext cx="41235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Performed Transpose</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Converted data into dataframe</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Read Brain Parts file from excel</a:t>
            </a:r>
            <a:endParaRPr>
              <a:solidFill>
                <a:srgbClr val="374151"/>
              </a:solidFill>
              <a:latin typeface="Quattrocento Sans"/>
              <a:ea typeface="Quattrocento Sans"/>
              <a:cs typeface="Quattrocento Sans"/>
              <a:sym typeface="Quattrocento Sans"/>
            </a:endParaRPr>
          </a:p>
        </p:txBody>
      </p:sp>
      <p:pic>
        <p:nvPicPr>
          <p:cNvPr id="1533" name="Google Shape;1533;p49"/>
          <p:cNvPicPr preferRelativeResize="0"/>
          <p:nvPr/>
        </p:nvPicPr>
        <p:blipFill>
          <a:blip r:embed="rId4">
            <a:alphaModFix/>
          </a:blip>
          <a:stretch>
            <a:fillRect/>
          </a:stretch>
        </p:blipFill>
        <p:spPr>
          <a:xfrm>
            <a:off x="5618700" y="1331125"/>
            <a:ext cx="2757675" cy="32245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50"/>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Transposed Data</a:t>
            </a:r>
            <a:endParaRPr sz="2400"/>
          </a:p>
        </p:txBody>
      </p:sp>
      <p:pic>
        <p:nvPicPr>
          <p:cNvPr id="1539" name="Google Shape;1539;p50"/>
          <p:cNvPicPr preferRelativeResize="0"/>
          <p:nvPr/>
        </p:nvPicPr>
        <p:blipFill>
          <a:blip r:embed="rId3">
            <a:alphaModFix/>
          </a:blip>
          <a:stretch>
            <a:fillRect/>
          </a:stretch>
        </p:blipFill>
        <p:spPr>
          <a:xfrm>
            <a:off x="784550" y="1137673"/>
            <a:ext cx="7646224" cy="310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pic>
        <p:nvPicPr>
          <p:cNvPr id="1544" name="Google Shape;1544;p51"/>
          <p:cNvPicPr preferRelativeResize="0"/>
          <p:nvPr/>
        </p:nvPicPr>
        <p:blipFill>
          <a:blip r:embed="rId3">
            <a:alphaModFix/>
          </a:blip>
          <a:stretch>
            <a:fillRect/>
          </a:stretch>
        </p:blipFill>
        <p:spPr>
          <a:xfrm>
            <a:off x="6527125" y="2140851"/>
            <a:ext cx="2060400" cy="2874825"/>
          </a:xfrm>
          <a:prstGeom prst="rect">
            <a:avLst/>
          </a:prstGeom>
          <a:noFill/>
          <a:ln>
            <a:noFill/>
          </a:ln>
        </p:spPr>
      </p:pic>
      <p:pic>
        <p:nvPicPr>
          <p:cNvPr id="1545" name="Google Shape;1545;p51"/>
          <p:cNvPicPr preferRelativeResize="0"/>
          <p:nvPr/>
        </p:nvPicPr>
        <p:blipFill>
          <a:blip r:embed="rId4">
            <a:alphaModFix/>
          </a:blip>
          <a:stretch>
            <a:fillRect/>
          </a:stretch>
        </p:blipFill>
        <p:spPr>
          <a:xfrm>
            <a:off x="898375" y="286600"/>
            <a:ext cx="7172474" cy="1786025"/>
          </a:xfrm>
          <a:prstGeom prst="rect">
            <a:avLst/>
          </a:prstGeom>
          <a:noFill/>
          <a:ln>
            <a:noFill/>
          </a:ln>
        </p:spPr>
      </p:pic>
      <p:sp>
        <p:nvSpPr>
          <p:cNvPr id="1546" name="Google Shape;1546;p51"/>
          <p:cNvSpPr txBox="1"/>
          <p:nvPr/>
        </p:nvSpPr>
        <p:spPr>
          <a:xfrm>
            <a:off x="959100" y="2490888"/>
            <a:ext cx="5154300" cy="115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Selected columns from Brain parts dataframe</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Specify column names to Brain_Part,Type , and ID-REF</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Created a new dataframe </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Set Column names</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52"/>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Performing Join</a:t>
            </a:r>
            <a:endParaRPr sz="2400">
              <a:solidFill>
                <a:schemeClr val="accent5"/>
              </a:solidFill>
            </a:endParaRPr>
          </a:p>
        </p:txBody>
      </p:sp>
      <p:pic>
        <p:nvPicPr>
          <p:cNvPr id="1552" name="Google Shape;1552;p52"/>
          <p:cNvPicPr preferRelativeResize="0"/>
          <p:nvPr/>
        </p:nvPicPr>
        <p:blipFill>
          <a:blip r:embed="rId3">
            <a:alphaModFix/>
          </a:blip>
          <a:stretch>
            <a:fillRect/>
          </a:stretch>
        </p:blipFill>
        <p:spPr>
          <a:xfrm>
            <a:off x="1457325" y="1170075"/>
            <a:ext cx="6330801" cy="1974750"/>
          </a:xfrm>
          <a:prstGeom prst="rect">
            <a:avLst/>
          </a:prstGeom>
          <a:noFill/>
          <a:ln>
            <a:noFill/>
          </a:ln>
        </p:spPr>
      </p:pic>
      <p:pic>
        <p:nvPicPr>
          <p:cNvPr id="1553" name="Google Shape;1553;p52"/>
          <p:cNvPicPr preferRelativeResize="0"/>
          <p:nvPr/>
        </p:nvPicPr>
        <p:blipFill>
          <a:blip r:embed="rId4">
            <a:alphaModFix/>
          </a:blip>
          <a:stretch>
            <a:fillRect/>
          </a:stretch>
        </p:blipFill>
        <p:spPr>
          <a:xfrm>
            <a:off x="157175" y="3699375"/>
            <a:ext cx="8829673" cy="42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648000" y="365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5"/>
                </a:solidFill>
              </a:rPr>
              <a:t>Final Result : </a:t>
            </a:r>
            <a:r>
              <a:rPr lang="en" sz="2300">
                <a:solidFill>
                  <a:schemeClr val="accent5"/>
                </a:solidFill>
              </a:rPr>
              <a:t>View</a:t>
            </a:r>
            <a:r>
              <a:rPr lang="en" sz="2300">
                <a:solidFill>
                  <a:schemeClr val="accent5"/>
                </a:solidFill>
              </a:rPr>
              <a:t> 2</a:t>
            </a:r>
            <a:endParaRPr sz="2300">
              <a:solidFill>
                <a:schemeClr val="accent5"/>
              </a:solidFill>
            </a:endParaRPr>
          </a:p>
        </p:txBody>
      </p:sp>
      <p:pic>
        <p:nvPicPr>
          <p:cNvPr id="1559" name="Google Shape;1559;p53"/>
          <p:cNvPicPr preferRelativeResize="0"/>
          <p:nvPr/>
        </p:nvPicPr>
        <p:blipFill>
          <a:blip r:embed="rId3">
            <a:alphaModFix/>
          </a:blip>
          <a:stretch>
            <a:fillRect/>
          </a:stretch>
        </p:blipFill>
        <p:spPr>
          <a:xfrm>
            <a:off x="436200" y="1557900"/>
            <a:ext cx="7994550" cy="2898275"/>
          </a:xfrm>
          <a:prstGeom prst="rect">
            <a:avLst/>
          </a:prstGeom>
          <a:noFill/>
          <a:ln>
            <a:noFill/>
          </a:ln>
        </p:spPr>
      </p:pic>
      <p:sp>
        <p:nvSpPr>
          <p:cNvPr id="1560" name="Google Shape;1560;p53"/>
          <p:cNvSpPr txBox="1"/>
          <p:nvPr/>
        </p:nvSpPr>
        <p:spPr>
          <a:xfrm>
            <a:off x="469775" y="1037400"/>
            <a:ext cx="5959200" cy="39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Gene ID , Brain Part ,and Disease state </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54"/>
          <p:cNvSpPr txBox="1"/>
          <p:nvPr>
            <p:ph type="title"/>
          </p:nvPr>
        </p:nvSpPr>
        <p:spPr>
          <a:xfrm>
            <a:off x="1196575" y="1766200"/>
            <a:ext cx="65133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Downloading </a:t>
            </a:r>
            <a:r>
              <a:rPr lang="en" sz="2700"/>
              <a:t>Trrust</a:t>
            </a:r>
            <a:r>
              <a:rPr lang="en" sz="2700"/>
              <a:t> database</a:t>
            </a:r>
            <a:endParaRPr sz="2700"/>
          </a:p>
        </p:txBody>
      </p:sp>
      <p:pic>
        <p:nvPicPr>
          <p:cNvPr id="1566" name="Google Shape;1566;p54"/>
          <p:cNvPicPr preferRelativeResize="0"/>
          <p:nvPr/>
        </p:nvPicPr>
        <p:blipFill>
          <a:blip r:embed="rId3">
            <a:alphaModFix/>
          </a:blip>
          <a:stretch>
            <a:fillRect/>
          </a:stretch>
        </p:blipFill>
        <p:spPr>
          <a:xfrm>
            <a:off x="193503" y="2571750"/>
            <a:ext cx="8901175" cy="871950"/>
          </a:xfrm>
          <a:prstGeom prst="rect">
            <a:avLst/>
          </a:prstGeom>
          <a:noFill/>
          <a:ln>
            <a:noFill/>
          </a:ln>
        </p:spPr>
      </p:pic>
      <p:sp>
        <p:nvSpPr>
          <p:cNvPr id="1567" name="Google Shape;1567;p54"/>
          <p:cNvSpPr txBox="1"/>
          <p:nvPr>
            <p:ph idx="4294967295" type="title"/>
          </p:nvPr>
        </p:nvSpPr>
        <p:spPr>
          <a:xfrm>
            <a:off x="2260600" y="633900"/>
            <a:ext cx="5747400" cy="6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6"/>
                </a:solidFill>
              </a:rPr>
              <a:t>Network Construction Preparation</a:t>
            </a:r>
            <a:endParaRPr sz="2500">
              <a:solidFill>
                <a:schemeClr val="accent6"/>
              </a:solidFill>
            </a:endParaRPr>
          </a:p>
        </p:txBody>
      </p:sp>
      <p:sp>
        <p:nvSpPr>
          <p:cNvPr id="1568" name="Google Shape;1568;p54"/>
          <p:cNvSpPr/>
          <p:nvPr/>
        </p:nvSpPr>
        <p:spPr>
          <a:xfrm>
            <a:off x="1304975" y="539500"/>
            <a:ext cx="892200" cy="7884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4"/>
                </a:solidFill>
                <a:latin typeface="Fredoka One"/>
                <a:ea typeface="Fredoka One"/>
                <a:cs typeface="Fredoka One"/>
                <a:sym typeface="Fredoka One"/>
              </a:rPr>
              <a:t>3a</a:t>
            </a:r>
            <a:endParaRPr sz="2300">
              <a:solidFill>
                <a:schemeClr val="accent4"/>
              </a:solidFill>
              <a:latin typeface="Fredoka One"/>
              <a:ea typeface="Fredoka One"/>
              <a:cs typeface="Fredoka One"/>
              <a:sym typeface="Fredoka O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55"/>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Join on </a:t>
            </a:r>
            <a:r>
              <a:rPr lang="en" sz="2400"/>
              <a:t>Trust</a:t>
            </a:r>
            <a:r>
              <a:rPr lang="en" sz="2400"/>
              <a:t> Database with Normalized Data</a:t>
            </a:r>
            <a:endParaRPr sz="2400"/>
          </a:p>
        </p:txBody>
      </p:sp>
      <p:sp>
        <p:nvSpPr>
          <p:cNvPr id="1574" name="Google Shape;1574;p55"/>
          <p:cNvSpPr txBox="1"/>
          <p:nvPr/>
        </p:nvSpPr>
        <p:spPr>
          <a:xfrm>
            <a:off x="391025" y="1149025"/>
            <a:ext cx="8136300" cy="296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To perform join we need column columns so first we extracted column 3 </a:t>
            </a:r>
            <a:r>
              <a:rPr b="1" lang="en">
                <a:solidFill>
                  <a:srgbClr val="374151"/>
                </a:solidFill>
                <a:latin typeface="Quattrocento Sans"/>
                <a:ea typeface="Quattrocento Sans"/>
                <a:cs typeface="Quattrocento Sans"/>
                <a:sym typeface="Quattrocento Sans"/>
              </a:rPr>
              <a:t>ILMN_GENE </a:t>
            </a:r>
            <a:r>
              <a:rPr lang="en">
                <a:solidFill>
                  <a:srgbClr val="374151"/>
                </a:solidFill>
                <a:latin typeface="Quattrocento Sans"/>
                <a:ea typeface="Quattrocento Sans"/>
                <a:cs typeface="Quattrocento Sans"/>
                <a:sym typeface="Quattrocento Sans"/>
              </a:rPr>
              <a:t>from our </a:t>
            </a:r>
            <a:r>
              <a:rPr b="1" lang="en">
                <a:solidFill>
                  <a:srgbClr val="374151"/>
                </a:solidFill>
                <a:latin typeface="Quattrocento Sans"/>
                <a:ea typeface="Quattrocento Sans"/>
                <a:cs typeface="Quattrocento Sans"/>
                <a:sym typeface="Quattrocento Sans"/>
              </a:rPr>
              <a:t>normalized dataset </a:t>
            </a:r>
            <a:r>
              <a:rPr lang="en">
                <a:solidFill>
                  <a:srgbClr val="374151"/>
                </a:solidFill>
                <a:latin typeface="Quattrocento Sans"/>
                <a:ea typeface="Quattrocento Sans"/>
                <a:cs typeface="Quattrocento Sans"/>
                <a:sym typeface="Quattrocento Sans"/>
              </a:rPr>
              <a:t>.</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Then we put this new column into new dataframe and changed name of column to perform join</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spcBef>
                <a:spcPts val="1500"/>
              </a:spcBef>
              <a:spcAft>
                <a:spcPts val="0"/>
              </a:spcAft>
              <a:buNone/>
            </a:pPr>
            <a:r>
              <a:t/>
            </a:r>
            <a:endParaRPr sz="1500">
              <a:solidFill>
                <a:schemeClr val="dk1"/>
              </a:solidFill>
              <a:latin typeface="Red Hat Text"/>
              <a:ea typeface="Red Hat Text"/>
              <a:cs typeface="Red Hat Text"/>
              <a:sym typeface="Red Hat Text"/>
            </a:endParaRPr>
          </a:p>
        </p:txBody>
      </p:sp>
      <p:pic>
        <p:nvPicPr>
          <p:cNvPr id="1575" name="Google Shape;1575;p55"/>
          <p:cNvPicPr preferRelativeResize="0"/>
          <p:nvPr/>
        </p:nvPicPr>
        <p:blipFill>
          <a:blip r:embed="rId3">
            <a:alphaModFix/>
          </a:blip>
          <a:stretch>
            <a:fillRect/>
          </a:stretch>
        </p:blipFill>
        <p:spPr>
          <a:xfrm>
            <a:off x="212763" y="2298750"/>
            <a:ext cx="6981825" cy="1876425"/>
          </a:xfrm>
          <a:prstGeom prst="rect">
            <a:avLst/>
          </a:prstGeom>
          <a:noFill/>
          <a:ln>
            <a:noFill/>
          </a:ln>
        </p:spPr>
      </p:pic>
      <p:pic>
        <p:nvPicPr>
          <p:cNvPr id="1576" name="Google Shape;1576;p55"/>
          <p:cNvPicPr preferRelativeResize="0"/>
          <p:nvPr/>
        </p:nvPicPr>
        <p:blipFill>
          <a:blip r:embed="rId4">
            <a:alphaModFix/>
          </a:blip>
          <a:stretch>
            <a:fillRect/>
          </a:stretch>
        </p:blipFill>
        <p:spPr>
          <a:xfrm>
            <a:off x="7280425" y="2188175"/>
            <a:ext cx="142875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56"/>
          <p:cNvSpPr txBox="1"/>
          <p:nvPr/>
        </p:nvSpPr>
        <p:spPr>
          <a:xfrm>
            <a:off x="406075" y="758000"/>
            <a:ext cx="8136300" cy="296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Then we read </a:t>
            </a:r>
            <a:r>
              <a:rPr lang="en">
                <a:solidFill>
                  <a:srgbClr val="374151"/>
                </a:solidFill>
                <a:latin typeface="Quattrocento Sans"/>
                <a:ea typeface="Quattrocento Sans"/>
                <a:cs typeface="Quattrocento Sans"/>
                <a:sym typeface="Quattrocento Sans"/>
              </a:rPr>
              <a:t>Trrust database and convert it into dataframe </a:t>
            </a:r>
            <a:endParaRPr>
              <a:solidFill>
                <a:srgbClr val="37415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374151"/>
              </a:buClr>
              <a:buSzPts val="1400"/>
              <a:buFont typeface="Quattrocento Sans"/>
              <a:buChar char="●"/>
            </a:pPr>
            <a:r>
              <a:rPr lang="en">
                <a:solidFill>
                  <a:srgbClr val="374151"/>
                </a:solidFill>
                <a:latin typeface="Quattrocento Sans"/>
                <a:ea typeface="Quattrocento Sans"/>
                <a:cs typeface="Quattrocento Sans"/>
                <a:sym typeface="Quattrocento Sans"/>
              </a:rPr>
              <a:t>Extracted Gene names and Its alias from Trrust database to form a network.</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a:solidFill>
                <a:srgbClr val="374151"/>
              </a:solidFill>
              <a:latin typeface="Quattrocento Sans"/>
              <a:ea typeface="Quattrocento Sans"/>
              <a:cs typeface="Quattrocento Sans"/>
              <a:sym typeface="Quattrocento Sans"/>
            </a:endParaRPr>
          </a:p>
          <a:p>
            <a:pPr indent="0" lvl="0" marL="0" rtl="0" algn="l">
              <a:spcBef>
                <a:spcPts val="1500"/>
              </a:spcBef>
              <a:spcAft>
                <a:spcPts val="0"/>
              </a:spcAft>
              <a:buNone/>
            </a:pPr>
            <a:r>
              <a:t/>
            </a:r>
            <a:endParaRPr sz="1500">
              <a:solidFill>
                <a:schemeClr val="dk1"/>
              </a:solidFill>
              <a:latin typeface="Red Hat Text"/>
              <a:ea typeface="Red Hat Text"/>
              <a:cs typeface="Red Hat Text"/>
              <a:sym typeface="Red Hat Text"/>
            </a:endParaRPr>
          </a:p>
        </p:txBody>
      </p:sp>
      <p:pic>
        <p:nvPicPr>
          <p:cNvPr id="1582" name="Google Shape;1582;p56"/>
          <p:cNvPicPr preferRelativeResize="0"/>
          <p:nvPr/>
        </p:nvPicPr>
        <p:blipFill>
          <a:blip r:embed="rId3">
            <a:alphaModFix/>
          </a:blip>
          <a:stretch>
            <a:fillRect/>
          </a:stretch>
        </p:blipFill>
        <p:spPr>
          <a:xfrm>
            <a:off x="332947" y="1605547"/>
            <a:ext cx="6294875" cy="2668250"/>
          </a:xfrm>
          <a:prstGeom prst="rect">
            <a:avLst/>
          </a:prstGeom>
          <a:noFill/>
          <a:ln>
            <a:noFill/>
          </a:ln>
        </p:spPr>
      </p:pic>
      <p:pic>
        <p:nvPicPr>
          <p:cNvPr id="1583" name="Google Shape;1583;p56"/>
          <p:cNvPicPr preferRelativeResize="0"/>
          <p:nvPr/>
        </p:nvPicPr>
        <p:blipFill>
          <a:blip r:embed="rId4">
            <a:alphaModFix/>
          </a:blip>
          <a:stretch>
            <a:fillRect/>
          </a:stretch>
        </p:blipFill>
        <p:spPr>
          <a:xfrm>
            <a:off x="6881313" y="604825"/>
            <a:ext cx="2066925" cy="393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57"/>
          <p:cNvSpPr txBox="1"/>
          <p:nvPr>
            <p:ph idx="4294967295" type="title"/>
          </p:nvPr>
        </p:nvSpPr>
        <p:spPr>
          <a:xfrm>
            <a:off x="2677225" y="166300"/>
            <a:ext cx="3675600" cy="60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6"/>
                </a:solidFill>
              </a:rPr>
              <a:t>Network Visualization</a:t>
            </a:r>
            <a:endParaRPr sz="2500">
              <a:solidFill>
                <a:schemeClr val="accent6"/>
              </a:solidFill>
            </a:endParaRPr>
          </a:p>
        </p:txBody>
      </p:sp>
      <p:sp>
        <p:nvSpPr>
          <p:cNvPr id="1589" name="Google Shape;1589;p57"/>
          <p:cNvSpPr/>
          <p:nvPr/>
        </p:nvSpPr>
        <p:spPr>
          <a:xfrm>
            <a:off x="1674700" y="75700"/>
            <a:ext cx="892200" cy="788400"/>
          </a:xfrm>
          <a:prstGeom prst="flowChartConnec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4"/>
                </a:solidFill>
                <a:latin typeface="Fredoka One"/>
                <a:ea typeface="Fredoka One"/>
                <a:cs typeface="Fredoka One"/>
                <a:sym typeface="Fredoka One"/>
              </a:rPr>
              <a:t>GRN</a:t>
            </a:r>
            <a:endParaRPr sz="1600">
              <a:solidFill>
                <a:schemeClr val="accent4"/>
              </a:solidFill>
              <a:latin typeface="Fredoka One"/>
              <a:ea typeface="Fredoka One"/>
              <a:cs typeface="Fredoka One"/>
              <a:sym typeface="Fredoka One"/>
            </a:endParaRPr>
          </a:p>
        </p:txBody>
      </p:sp>
      <p:pic>
        <p:nvPicPr>
          <p:cNvPr id="1590" name="Google Shape;1590;p57"/>
          <p:cNvPicPr preferRelativeResize="0"/>
          <p:nvPr/>
        </p:nvPicPr>
        <p:blipFill>
          <a:blip r:embed="rId3">
            <a:alphaModFix/>
          </a:blip>
          <a:stretch>
            <a:fillRect/>
          </a:stretch>
        </p:blipFill>
        <p:spPr>
          <a:xfrm>
            <a:off x="370450" y="1078000"/>
            <a:ext cx="4268656" cy="3597601"/>
          </a:xfrm>
          <a:prstGeom prst="rect">
            <a:avLst/>
          </a:prstGeom>
          <a:noFill/>
          <a:ln>
            <a:noFill/>
          </a:ln>
        </p:spPr>
      </p:pic>
      <p:pic>
        <p:nvPicPr>
          <p:cNvPr id="1591" name="Google Shape;1591;p57"/>
          <p:cNvPicPr preferRelativeResize="0"/>
          <p:nvPr/>
        </p:nvPicPr>
        <p:blipFill>
          <a:blip r:embed="rId4">
            <a:alphaModFix/>
          </a:blip>
          <a:stretch>
            <a:fillRect/>
          </a:stretch>
        </p:blipFill>
        <p:spPr>
          <a:xfrm>
            <a:off x="4845869" y="1659375"/>
            <a:ext cx="4080469" cy="2641566"/>
          </a:xfrm>
          <a:prstGeom prst="rect">
            <a:avLst/>
          </a:prstGeom>
          <a:noFill/>
          <a:ln>
            <a:noFill/>
          </a:ln>
        </p:spPr>
      </p:pic>
      <p:sp>
        <p:nvSpPr>
          <p:cNvPr id="1592" name="Google Shape;1592;p57"/>
          <p:cNvSpPr txBox="1"/>
          <p:nvPr/>
        </p:nvSpPr>
        <p:spPr>
          <a:xfrm>
            <a:off x="5167400" y="1148163"/>
            <a:ext cx="34374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5"/>
                </a:solidFill>
                <a:latin typeface="Fredoka One"/>
                <a:ea typeface="Fredoka One"/>
                <a:cs typeface="Fredoka One"/>
                <a:sym typeface="Fredoka One"/>
              </a:rPr>
              <a:t>A CLOSER LOOK AT NETWORK</a:t>
            </a:r>
            <a:endParaRPr sz="1500">
              <a:solidFill>
                <a:schemeClr val="accent5"/>
              </a:solidFill>
              <a:latin typeface="Fredoka One"/>
              <a:ea typeface="Fredoka One"/>
              <a:cs typeface="Fredoka One"/>
              <a:sym typeface="Fredok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58"/>
          <p:cNvSpPr txBox="1"/>
          <p:nvPr>
            <p:ph type="title"/>
          </p:nvPr>
        </p:nvSpPr>
        <p:spPr>
          <a:xfrm>
            <a:off x="912900" y="813560"/>
            <a:ext cx="1832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Importing Libraries</a:t>
            </a:r>
            <a:endParaRPr sz="2000"/>
          </a:p>
        </p:txBody>
      </p:sp>
      <p:sp>
        <p:nvSpPr>
          <p:cNvPr id="1598" name="Google Shape;1598;p58"/>
          <p:cNvSpPr txBox="1"/>
          <p:nvPr>
            <p:ph idx="1" type="subTitle"/>
          </p:nvPr>
        </p:nvSpPr>
        <p:spPr>
          <a:xfrm>
            <a:off x="912900" y="1338900"/>
            <a:ext cx="2069100" cy="8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Imported necessary libraries such as sys, numpy and pandas.</a:t>
            </a:r>
            <a:endParaRPr/>
          </a:p>
        </p:txBody>
      </p:sp>
      <p:sp>
        <p:nvSpPr>
          <p:cNvPr id="1599" name="Google Shape;1599;p58"/>
          <p:cNvSpPr txBox="1"/>
          <p:nvPr>
            <p:ph idx="2" type="title"/>
          </p:nvPr>
        </p:nvSpPr>
        <p:spPr>
          <a:xfrm>
            <a:off x="3419275" y="737425"/>
            <a:ext cx="2069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Command Line Arguments</a:t>
            </a:r>
            <a:endParaRPr sz="2000"/>
          </a:p>
        </p:txBody>
      </p:sp>
      <p:sp>
        <p:nvSpPr>
          <p:cNvPr id="1600" name="Google Shape;1600;p58"/>
          <p:cNvSpPr txBox="1"/>
          <p:nvPr>
            <p:ph idx="3" type="subTitle"/>
          </p:nvPr>
        </p:nvSpPr>
        <p:spPr>
          <a:xfrm>
            <a:off x="3280975" y="1341250"/>
            <a:ext cx="2207400" cy="6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Get command line argument representing input and output file paths.</a:t>
            </a:r>
            <a:endParaRPr/>
          </a:p>
        </p:txBody>
      </p:sp>
      <p:sp>
        <p:nvSpPr>
          <p:cNvPr id="1601" name="Google Shape;1601;p58"/>
          <p:cNvSpPr txBox="1"/>
          <p:nvPr>
            <p:ph idx="4" type="title"/>
          </p:nvPr>
        </p:nvSpPr>
        <p:spPr>
          <a:xfrm>
            <a:off x="956500" y="2571748"/>
            <a:ext cx="1832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Read Family File</a:t>
            </a:r>
            <a:endParaRPr sz="2000"/>
          </a:p>
        </p:txBody>
      </p:sp>
      <p:sp>
        <p:nvSpPr>
          <p:cNvPr id="1602" name="Google Shape;1602;p58"/>
          <p:cNvSpPr txBox="1"/>
          <p:nvPr>
            <p:ph idx="5" type="subTitle"/>
          </p:nvPr>
        </p:nvSpPr>
        <p:spPr>
          <a:xfrm>
            <a:off x="720000" y="39497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 function readFamilyFile is used to read data from the family file line by line. Parse each line to extract gene symbol and ID information,Function returned a dictionary mapping IDs to gene symbol</a:t>
            </a:r>
            <a:endParaRPr sz="1200">
              <a:solidFill>
                <a:srgbClr val="000000"/>
              </a:solidFill>
            </a:endParaRPr>
          </a:p>
          <a:p>
            <a:pPr indent="0" lvl="0" marL="0" rtl="0" algn="ctr">
              <a:spcBef>
                <a:spcPts val="0"/>
              </a:spcBef>
              <a:spcAft>
                <a:spcPts val="0"/>
              </a:spcAft>
              <a:buNone/>
            </a:pPr>
            <a:r>
              <a:t/>
            </a:r>
            <a:endParaRPr/>
          </a:p>
        </p:txBody>
      </p:sp>
      <p:sp>
        <p:nvSpPr>
          <p:cNvPr id="1603" name="Google Shape;1603;p58"/>
          <p:cNvSpPr txBox="1"/>
          <p:nvPr>
            <p:ph idx="6" type="title"/>
          </p:nvPr>
        </p:nvSpPr>
        <p:spPr>
          <a:xfrm>
            <a:off x="3327187" y="2593700"/>
            <a:ext cx="2161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Remove Duplicate Probes</a:t>
            </a:r>
            <a:endParaRPr sz="2000"/>
          </a:p>
        </p:txBody>
      </p:sp>
      <p:sp>
        <p:nvSpPr>
          <p:cNvPr id="1604" name="Google Shape;1604;p58"/>
          <p:cNvSpPr txBox="1"/>
          <p:nvPr>
            <p:ph idx="7" type="subTitle"/>
          </p:nvPr>
        </p:nvSpPr>
        <p:spPr>
          <a:xfrm>
            <a:off x="3169675" y="3325925"/>
            <a:ext cx="2804700" cy="17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 function names removeDulProbes is used to remove duplicate probes and then an average value for expression values are calculated for each gene.Function iterates over the gene symbol dictionary and expression data.It returns a dictionary mapping gene symbols to expression values.</a:t>
            </a:r>
            <a:endParaRPr sz="1200"/>
          </a:p>
        </p:txBody>
      </p:sp>
      <p:sp>
        <p:nvSpPr>
          <p:cNvPr id="1605" name="Google Shape;1605;p58"/>
          <p:cNvSpPr txBox="1"/>
          <p:nvPr>
            <p:ph idx="8" type="title"/>
          </p:nvPr>
        </p:nvSpPr>
        <p:spPr>
          <a:xfrm>
            <a:off x="6194675" y="737425"/>
            <a:ext cx="199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Read Matrix File</a:t>
            </a:r>
            <a:endParaRPr sz="2000"/>
          </a:p>
        </p:txBody>
      </p:sp>
      <p:sp>
        <p:nvSpPr>
          <p:cNvPr id="1606" name="Google Shape;1606;p58"/>
          <p:cNvSpPr txBox="1"/>
          <p:nvPr>
            <p:ph idx="9" type="subTitle"/>
          </p:nvPr>
        </p:nvSpPr>
        <p:spPr>
          <a:xfrm>
            <a:off x="6023750" y="1338900"/>
            <a:ext cx="2539500" cy="15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 function readMatrixFile is designed to read matrix file line by line. Parse each line to extract ID , expression list , headline , and trait information.In the end it returned a dictionary containing expression data , headline and trait information.</a:t>
            </a:r>
            <a:endParaRPr/>
          </a:p>
        </p:txBody>
      </p:sp>
      <p:sp>
        <p:nvSpPr>
          <p:cNvPr id="1607" name="Google Shape;1607;p58"/>
          <p:cNvSpPr txBox="1"/>
          <p:nvPr>
            <p:ph idx="13" type="title"/>
          </p:nvPr>
        </p:nvSpPr>
        <p:spPr>
          <a:xfrm>
            <a:off x="6118550" y="3184325"/>
            <a:ext cx="23055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Output Matrix and Trait File</a:t>
            </a:r>
            <a:endParaRPr sz="2000"/>
          </a:p>
        </p:txBody>
      </p:sp>
      <p:sp>
        <p:nvSpPr>
          <p:cNvPr id="1608" name="Google Shape;1608;p58"/>
          <p:cNvSpPr txBox="1"/>
          <p:nvPr>
            <p:ph idx="14" type="subTitle"/>
          </p:nvPr>
        </p:nvSpPr>
        <p:spPr>
          <a:xfrm>
            <a:off x="5942150" y="3949775"/>
            <a:ext cx="2702700" cy="10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 csv file for information of trait and expression data is made.OutputTraitFile and OutputMatrixFile is generated respectively to write data to output files.</a:t>
            </a:r>
            <a:endParaRPr sz="1200">
              <a:solidFill>
                <a:srgbClr val="000000"/>
              </a:solidFill>
            </a:endParaRPr>
          </a:p>
          <a:p>
            <a:pPr indent="0" lvl="0" marL="0" rtl="0" algn="ctr">
              <a:spcBef>
                <a:spcPts val="0"/>
              </a:spcBef>
              <a:spcAft>
                <a:spcPts val="0"/>
              </a:spcAft>
              <a:buNone/>
            </a:pPr>
            <a:r>
              <a:t/>
            </a:r>
            <a:endParaRPr/>
          </a:p>
        </p:txBody>
      </p:sp>
      <p:sp>
        <p:nvSpPr>
          <p:cNvPr id="1609" name="Google Shape;1609;p58"/>
          <p:cNvSpPr txBox="1"/>
          <p:nvPr>
            <p:ph idx="15" type="title"/>
          </p:nvPr>
        </p:nvSpPr>
        <p:spPr>
          <a:xfrm>
            <a:off x="658875" y="1589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PreProcessing Python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32"/>
          <p:cNvSpPr txBox="1"/>
          <p:nvPr>
            <p:ph type="title"/>
          </p:nvPr>
        </p:nvSpPr>
        <p:spPr>
          <a:xfrm>
            <a:off x="2241150" y="10755"/>
            <a:ext cx="4661700" cy="5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ABSTRACT</a:t>
            </a:r>
            <a:endParaRPr sz="3100">
              <a:solidFill>
                <a:schemeClr val="accent6"/>
              </a:solidFill>
            </a:endParaRPr>
          </a:p>
        </p:txBody>
      </p:sp>
      <p:sp>
        <p:nvSpPr>
          <p:cNvPr id="1380" name="Google Shape;1380;p32"/>
          <p:cNvSpPr/>
          <p:nvPr/>
        </p:nvSpPr>
        <p:spPr>
          <a:xfrm>
            <a:off x="10687687" y="648176"/>
            <a:ext cx="309616" cy="976340"/>
          </a:xfrm>
          <a:custGeom>
            <a:rect b="b" l="l" r="r" t="t"/>
            <a:pathLst>
              <a:path extrusionOk="0" h="33798" w="10718">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txBox="1"/>
          <p:nvPr>
            <p:ph idx="4294967295" type="body"/>
          </p:nvPr>
        </p:nvSpPr>
        <p:spPr>
          <a:xfrm>
            <a:off x="751200" y="562450"/>
            <a:ext cx="7641600" cy="3825000"/>
          </a:xfrm>
          <a:prstGeom prst="rect">
            <a:avLst/>
          </a:prstGeom>
        </p:spPr>
        <p:txBody>
          <a:bodyPr anchorCtr="0" anchor="t" bIns="91425" lIns="91425" spcFirstLastPara="1" rIns="91425" wrap="square" tIns="91425">
            <a:noAutofit/>
          </a:bodyPr>
          <a:lstStyle/>
          <a:p>
            <a:pPr indent="0" lvl="0" marL="228600" marR="171450" rtl="0" algn="just">
              <a:lnSpc>
                <a:spcPct val="150000"/>
              </a:lnSpc>
              <a:spcBef>
                <a:spcPts val="600"/>
              </a:spcBef>
              <a:spcAft>
                <a:spcPts val="0"/>
              </a:spcAft>
              <a:buNone/>
            </a:pPr>
            <a:r>
              <a:rPr lang="en" sz="1200">
                <a:solidFill>
                  <a:srgbClr val="000000"/>
                </a:solidFill>
              </a:rPr>
              <a:t>The purpose of this research is to focus on Alzheimer's disease, which is a neurodegenerative condition often caused due to progressive dysfunction of neurons. Specifically, this study has unraveled Alzheimer's pathology by gaining insights from the dataset GSE118553 from NCBI GEO DATA. These genes form communities that cause malfunctioning. The Dataset contains brain tissue data from 27 control, 33 AsymAD, and 52 Alzheimer subjects. Checked affected areas (entorhinal, temporal, frontal cortex) and spared tissue (cerebellum). Derived meaningful insights from the raw data. Utilizing the advanced data mining method Weighted Gene Co-expression Network (WGCNA) is used to infer the hub genes and their role in such diseases by using pairwise correlation between genes. Furthermore, this study has exploited Machine Learning algorithms to validate our results ensuring accuracy and effectiveness.</a:t>
            </a:r>
            <a:endParaRPr sz="1200">
              <a:solidFill>
                <a:srgbClr val="000000"/>
              </a:solidFill>
            </a:endParaRPr>
          </a:p>
          <a:p>
            <a:pPr indent="0" lvl="0" marL="228600" marR="171450" rtl="0" algn="just">
              <a:lnSpc>
                <a:spcPct val="150000"/>
              </a:lnSpc>
              <a:spcBef>
                <a:spcPts val="600"/>
              </a:spcBef>
              <a:spcAft>
                <a:spcPts val="0"/>
              </a:spcAft>
              <a:buNone/>
            </a:pPr>
            <a:r>
              <a:rPr lang="en" sz="1200">
                <a:solidFill>
                  <a:srgbClr val="000000"/>
                </a:solidFill>
              </a:rPr>
              <a:t>Overall our research has uncovered novel genes that may be involved in the pathogenesis of Alzheimer's offering prospects in recognition of AD biomarkers and therapeutic targets. The study discovers the application of Machine Learning algorithms within the domain of bioinformatics. This discovery will facilitate the scientific community to produce more efficacious treatments for neurodegenerative disorders.</a:t>
            </a:r>
            <a:endParaRPr b="1" sz="1600">
              <a:solidFill>
                <a:srgbClr val="000000"/>
              </a:solidFill>
            </a:endParaRPr>
          </a:p>
          <a:p>
            <a:pPr indent="0" lvl="0" marL="1371600" rtl="0" algn="l">
              <a:lnSpc>
                <a:spcPct val="115000"/>
              </a:lnSpc>
              <a:spcBef>
                <a:spcPts val="600"/>
              </a:spcBef>
              <a:spcAft>
                <a:spcPts val="0"/>
              </a:spcAft>
              <a:buNone/>
            </a:pPr>
            <a:r>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59"/>
          <p:cNvSpPr txBox="1"/>
          <p:nvPr>
            <p:ph type="title"/>
          </p:nvPr>
        </p:nvSpPr>
        <p:spPr>
          <a:xfrm>
            <a:off x="326400" y="813550"/>
            <a:ext cx="24921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Loading</a:t>
            </a:r>
            <a:r>
              <a:rPr lang="en" sz="2000"/>
              <a:t> </a:t>
            </a:r>
            <a:r>
              <a:rPr lang="en" sz="2000"/>
              <a:t>Libraries and Data</a:t>
            </a:r>
            <a:endParaRPr sz="2000"/>
          </a:p>
        </p:txBody>
      </p:sp>
      <p:sp>
        <p:nvSpPr>
          <p:cNvPr id="1615" name="Google Shape;1615;p59"/>
          <p:cNvSpPr txBox="1"/>
          <p:nvPr>
            <p:ph idx="1" type="subTitle"/>
          </p:nvPr>
        </p:nvSpPr>
        <p:spPr>
          <a:xfrm>
            <a:off x="230525" y="1449200"/>
            <a:ext cx="2955900" cy="11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 with preparing the R environment with necessary WGCNA packages like WGCNA, and GO.db and configure R to handle string data and enable multithreading.</a:t>
            </a:r>
            <a:endParaRPr sz="1200"/>
          </a:p>
        </p:txBody>
      </p:sp>
      <p:sp>
        <p:nvSpPr>
          <p:cNvPr id="1616" name="Google Shape;1616;p59"/>
          <p:cNvSpPr txBox="1"/>
          <p:nvPr>
            <p:ph idx="2" type="title"/>
          </p:nvPr>
        </p:nvSpPr>
        <p:spPr>
          <a:xfrm>
            <a:off x="3280975" y="737425"/>
            <a:ext cx="233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Preparing Dataset</a:t>
            </a:r>
            <a:endParaRPr sz="2000"/>
          </a:p>
        </p:txBody>
      </p:sp>
      <p:sp>
        <p:nvSpPr>
          <p:cNvPr id="1617" name="Google Shape;1617;p59"/>
          <p:cNvSpPr txBox="1"/>
          <p:nvPr>
            <p:ph idx="3" type="subTitle"/>
          </p:nvPr>
        </p:nvSpPr>
        <p:spPr>
          <a:xfrm>
            <a:off x="3280975" y="1341250"/>
            <a:ext cx="2492100" cy="11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Form clean expression data for network construction by loading the gene expression data and then transposing the data to match WGCNA requirements and removing non-numeric data.</a:t>
            </a:r>
            <a:endParaRPr sz="1200"/>
          </a:p>
        </p:txBody>
      </p:sp>
      <p:sp>
        <p:nvSpPr>
          <p:cNvPr id="1618" name="Google Shape;1618;p59"/>
          <p:cNvSpPr txBox="1"/>
          <p:nvPr>
            <p:ph idx="4" type="title"/>
          </p:nvPr>
        </p:nvSpPr>
        <p:spPr>
          <a:xfrm>
            <a:off x="187025" y="2656625"/>
            <a:ext cx="40998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600"/>
              </a:spcBef>
              <a:spcAft>
                <a:spcPts val="600"/>
              </a:spcAft>
              <a:buNone/>
            </a:pPr>
            <a:r>
              <a:rPr lang="en" sz="2000"/>
              <a:t>Preparing Trait Data and Visualizing Clusters</a:t>
            </a:r>
            <a:endParaRPr sz="2000"/>
          </a:p>
        </p:txBody>
      </p:sp>
      <p:sp>
        <p:nvSpPr>
          <p:cNvPr id="1619" name="Google Shape;1619;p59"/>
          <p:cNvSpPr txBox="1"/>
          <p:nvPr>
            <p:ph idx="5" type="subTitle"/>
          </p:nvPr>
        </p:nvSpPr>
        <p:spPr>
          <a:xfrm>
            <a:off x="187025" y="3184325"/>
            <a:ext cx="4186500" cy="16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First, import the trait data file and ensure that their sample names and ID matches expression data. Extract and process tissue type information from trait Data and then utilize a color palette to visualize different tissue types in the plot enhancing their interpretability. Generate hierarchical clustering of samples based on their expression profiles and overlay trait data as a color-coded heatmap.</a:t>
            </a:r>
            <a:endParaRPr/>
          </a:p>
        </p:txBody>
      </p:sp>
      <p:sp>
        <p:nvSpPr>
          <p:cNvPr id="1620" name="Google Shape;1620;p59"/>
          <p:cNvSpPr txBox="1"/>
          <p:nvPr>
            <p:ph idx="6" type="title"/>
          </p:nvPr>
        </p:nvSpPr>
        <p:spPr>
          <a:xfrm>
            <a:off x="5276175" y="2571850"/>
            <a:ext cx="290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Creating Network</a:t>
            </a:r>
            <a:endParaRPr sz="2000"/>
          </a:p>
        </p:txBody>
      </p:sp>
      <p:sp>
        <p:nvSpPr>
          <p:cNvPr id="1621" name="Google Shape;1621;p59"/>
          <p:cNvSpPr txBox="1"/>
          <p:nvPr>
            <p:ph idx="7" type="subTitle"/>
          </p:nvPr>
        </p:nvSpPr>
        <p:spPr>
          <a:xfrm>
            <a:off x="4808575" y="2891775"/>
            <a:ext cx="4099800" cy="19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Select soft threshold power to use by evaluating scale-free index for key assumption in WGCNA. Then plotting mean connectivity and scale independence plot to visually assess how well different soft-threshold powers confirm to scale-free network. Then construct the network by choosing soft power to create adjacency and then transform it into a Topological Overlay Matrix (TOM) which is used to measure network connectivity of genes reflecting not just correlation but also indirect interaction.</a:t>
            </a:r>
            <a:endParaRPr sz="1200"/>
          </a:p>
        </p:txBody>
      </p:sp>
      <p:sp>
        <p:nvSpPr>
          <p:cNvPr id="1622" name="Google Shape;1622;p59"/>
          <p:cNvSpPr txBox="1"/>
          <p:nvPr>
            <p:ph idx="8" type="title"/>
          </p:nvPr>
        </p:nvSpPr>
        <p:spPr>
          <a:xfrm>
            <a:off x="6194675" y="737425"/>
            <a:ext cx="21153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Detecting Outliers</a:t>
            </a:r>
            <a:endParaRPr sz="2000"/>
          </a:p>
        </p:txBody>
      </p:sp>
      <p:sp>
        <p:nvSpPr>
          <p:cNvPr id="1623" name="Google Shape;1623;p59"/>
          <p:cNvSpPr txBox="1"/>
          <p:nvPr>
            <p:ph idx="9" type="subTitle"/>
          </p:nvPr>
        </p:nvSpPr>
        <p:spPr>
          <a:xfrm>
            <a:off x="6059125" y="1341250"/>
            <a:ext cx="2740200" cy="11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Identify the outliers to prevent skewing the analysis for this dendrogram is generated to inspect outliers groups</a:t>
            </a:r>
            <a:endParaRPr sz="1200"/>
          </a:p>
        </p:txBody>
      </p:sp>
      <p:sp>
        <p:nvSpPr>
          <p:cNvPr id="1624" name="Google Shape;1624;p59"/>
          <p:cNvSpPr txBox="1"/>
          <p:nvPr>
            <p:ph idx="15" type="title"/>
          </p:nvPr>
        </p:nvSpPr>
        <p:spPr>
          <a:xfrm>
            <a:off x="658875" y="1589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Weighted Gene Coexpression Analysis</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60"/>
          <p:cNvSpPr txBox="1"/>
          <p:nvPr>
            <p:ph type="title"/>
          </p:nvPr>
        </p:nvSpPr>
        <p:spPr>
          <a:xfrm>
            <a:off x="1238632" y="267300"/>
            <a:ext cx="3209400" cy="3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Grouping Genes </a:t>
            </a:r>
            <a:endParaRPr sz="2000"/>
          </a:p>
        </p:txBody>
      </p:sp>
      <p:sp>
        <p:nvSpPr>
          <p:cNvPr id="1630" name="Google Shape;1630;p60"/>
          <p:cNvSpPr txBox="1"/>
          <p:nvPr>
            <p:ph idx="1" type="subTitle"/>
          </p:nvPr>
        </p:nvSpPr>
        <p:spPr>
          <a:xfrm>
            <a:off x="940000" y="734711"/>
            <a:ext cx="3806400" cy="17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Identify modules based on TOM and analyze the relationship among eigengenes. Perform hierarchical clustering on TOM to group the genes and then apply dynamic tree cut to clustering to define gene modules as it allows to identification of distinct gene clusters. Calculate module eigengenes which are representative gene expression profiles for each module into a single profile to analyze correlated modules.</a:t>
            </a:r>
            <a:endParaRPr sz="1200">
              <a:solidFill>
                <a:srgbClr val="000000"/>
              </a:solidFill>
            </a:endParaRPr>
          </a:p>
          <a:p>
            <a:pPr indent="0" lvl="0" marL="0" rtl="0" algn="ctr">
              <a:spcBef>
                <a:spcPts val="0"/>
              </a:spcBef>
              <a:spcAft>
                <a:spcPts val="0"/>
              </a:spcAft>
              <a:buNone/>
            </a:pPr>
            <a:r>
              <a:t/>
            </a:r>
            <a:endParaRPr sz="1200">
              <a:solidFill>
                <a:srgbClr val="000000"/>
              </a:solidFill>
            </a:endParaRPr>
          </a:p>
        </p:txBody>
      </p:sp>
      <p:sp>
        <p:nvSpPr>
          <p:cNvPr id="1631" name="Google Shape;1631;p60"/>
          <p:cNvSpPr txBox="1"/>
          <p:nvPr>
            <p:ph idx="2" type="title"/>
          </p:nvPr>
        </p:nvSpPr>
        <p:spPr>
          <a:xfrm>
            <a:off x="5057041" y="307950"/>
            <a:ext cx="2950200" cy="26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Merging Modules</a:t>
            </a:r>
            <a:endParaRPr sz="2000"/>
          </a:p>
        </p:txBody>
      </p:sp>
      <p:sp>
        <p:nvSpPr>
          <p:cNvPr id="1632" name="Google Shape;1632;p60"/>
          <p:cNvSpPr txBox="1"/>
          <p:nvPr>
            <p:ph idx="3" type="subTitle"/>
          </p:nvPr>
        </p:nvSpPr>
        <p:spPr>
          <a:xfrm>
            <a:off x="4949950" y="572250"/>
            <a:ext cx="3164400" cy="16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Merge closely related modules to simplify the network and reduce its complexity. This is done by assessing the dendrogram and merging modules below a certain height threshold which indicates similarity. Then construct gene modules using TOM which helps identify how genes are grouped before or after merging modules</a:t>
            </a:r>
            <a:endParaRPr sz="1200"/>
          </a:p>
        </p:txBody>
      </p:sp>
      <p:sp>
        <p:nvSpPr>
          <p:cNvPr id="1633" name="Google Shape;1633;p60"/>
          <p:cNvSpPr txBox="1"/>
          <p:nvPr>
            <p:ph idx="4" type="title"/>
          </p:nvPr>
        </p:nvSpPr>
        <p:spPr>
          <a:xfrm>
            <a:off x="821725" y="2571750"/>
            <a:ext cx="3740700" cy="404400"/>
          </a:xfrm>
          <a:prstGeom prst="rect">
            <a:avLst/>
          </a:prstGeom>
        </p:spPr>
        <p:txBody>
          <a:bodyPr anchorCtr="0" anchor="ctr" bIns="91425" lIns="91425" spcFirstLastPara="1" rIns="91425" wrap="square" tIns="91425">
            <a:noAutofit/>
          </a:bodyPr>
          <a:lstStyle/>
          <a:p>
            <a:pPr indent="0" lvl="0" marL="0" rtl="0" algn="ctr">
              <a:lnSpc>
                <a:spcPct val="100000"/>
              </a:lnSpc>
              <a:spcBef>
                <a:spcPts val="600"/>
              </a:spcBef>
              <a:spcAft>
                <a:spcPts val="600"/>
              </a:spcAft>
              <a:buNone/>
            </a:pPr>
            <a:r>
              <a:rPr lang="en" sz="2000"/>
              <a:t>Analyzing Gene Significance</a:t>
            </a:r>
            <a:endParaRPr sz="2000"/>
          </a:p>
        </p:txBody>
      </p:sp>
      <p:sp>
        <p:nvSpPr>
          <p:cNvPr id="1634" name="Google Shape;1634;p60"/>
          <p:cNvSpPr txBox="1"/>
          <p:nvPr>
            <p:ph idx="5" type="subTitle"/>
          </p:nvPr>
        </p:nvSpPr>
        <p:spPr>
          <a:xfrm>
            <a:off x="571625" y="3025950"/>
            <a:ext cx="4056600" cy="16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Prepare data in numerical values for correlation analysis. Calculate the correlation between expression data and module eigengenes to establish gene module membership. Later compute p-values to assess statical significance. Determine the significance of genes concerning tissue type providing an insight into how gene expression relates to phenotype. Later plot the relationship between module membership and gene significance and convert it into a CSV file.</a:t>
            </a:r>
            <a:endParaRPr sz="1200"/>
          </a:p>
        </p:txBody>
      </p:sp>
      <p:sp>
        <p:nvSpPr>
          <p:cNvPr id="1635" name="Google Shape;1635;p60"/>
          <p:cNvSpPr txBox="1"/>
          <p:nvPr>
            <p:ph idx="8" type="title"/>
          </p:nvPr>
        </p:nvSpPr>
        <p:spPr>
          <a:xfrm>
            <a:off x="5066471" y="2527800"/>
            <a:ext cx="3268500" cy="45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Associating Modules</a:t>
            </a:r>
            <a:endParaRPr sz="2000"/>
          </a:p>
        </p:txBody>
      </p:sp>
      <p:sp>
        <p:nvSpPr>
          <p:cNvPr id="1636" name="Google Shape;1636;p60"/>
          <p:cNvSpPr txBox="1"/>
          <p:nvPr>
            <p:ph idx="9" type="subTitle"/>
          </p:nvPr>
        </p:nvSpPr>
        <p:spPr>
          <a:xfrm>
            <a:off x="4831675" y="3080008"/>
            <a:ext cx="3740700" cy="17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Analyze the relationship between gene modules and phenotype traits to uncover gene expression on specific traits so that after converting categorical values to numerical it is confirmed that trait data and expression data are consistent. Compute correlation and associated p-value between module eigengenes and numerical traits to identify significant relationships. Then generate a heatmap to visually represent the correlation between modules and traits.</a:t>
            </a:r>
            <a:endParaRPr sz="1200">
              <a:solidFill>
                <a:srgbClr val="000000"/>
              </a:solidFill>
            </a:endParaRPr>
          </a:p>
          <a:p>
            <a:pPr indent="0" lvl="0" marL="0" rtl="0" algn="ctr">
              <a:spcBef>
                <a:spcPts val="0"/>
              </a:spcBef>
              <a:spcAft>
                <a:spcPts val="0"/>
              </a:spcAft>
              <a:buNone/>
            </a:pPr>
            <a:r>
              <a:t/>
            </a:r>
            <a:endParaRPr sz="12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6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 Required</a:t>
            </a:r>
            <a:endParaRPr>
              <a:solidFill>
                <a:schemeClr val="accent6"/>
              </a:solidFill>
            </a:endParaRPr>
          </a:p>
        </p:txBody>
      </p:sp>
      <p:sp>
        <p:nvSpPr>
          <p:cNvPr id="1642" name="Google Shape;1642;p61"/>
          <p:cNvSpPr txBox="1"/>
          <p:nvPr>
            <p:ph idx="4294967295" type="subTitle"/>
          </p:nvPr>
        </p:nvSpPr>
        <p:spPr>
          <a:xfrm>
            <a:off x="1348475" y="3484100"/>
            <a:ext cx="3750300" cy="84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t>Dataset Websites:</a:t>
            </a:r>
            <a:endParaRPr/>
          </a:p>
          <a:p>
            <a:pPr indent="-323850" lvl="0" marL="457200" rtl="0" algn="l">
              <a:lnSpc>
                <a:spcPct val="100000"/>
              </a:lnSpc>
              <a:spcBef>
                <a:spcPts val="0"/>
              </a:spcBef>
              <a:spcAft>
                <a:spcPts val="0"/>
              </a:spcAft>
              <a:buClr>
                <a:schemeClr val="accent4"/>
              </a:buClr>
              <a:buSzPts val="1500"/>
              <a:buChar char="●"/>
            </a:pPr>
            <a:r>
              <a:rPr lang="en"/>
              <a:t> </a:t>
            </a:r>
            <a:r>
              <a:rPr lang="en">
                <a:solidFill>
                  <a:srgbClr val="000000"/>
                </a:solidFill>
              </a:rPr>
              <a:t>NCBI GEO Database </a:t>
            </a:r>
            <a:r>
              <a:rPr lang="en" u="sng">
                <a:solidFill>
                  <a:srgbClr val="1155CC"/>
                </a:solidFill>
                <a:hlinkClick r:id="rId3">
                  <a:extLst>
                    <a:ext uri="{A12FA001-AC4F-418D-AE19-62706E023703}">
                      <ahyp:hlinkClr val="tx"/>
                    </a:ext>
                  </a:extLst>
                </a:hlinkClick>
              </a:rPr>
              <a:t>GSE118553</a:t>
            </a:r>
            <a:endParaRPr/>
          </a:p>
          <a:p>
            <a:pPr indent="0" lvl="0" marL="0" rtl="0" algn="l">
              <a:spcBef>
                <a:spcPts val="0"/>
              </a:spcBef>
              <a:spcAft>
                <a:spcPts val="0"/>
              </a:spcAft>
              <a:buNone/>
            </a:pPr>
            <a:r>
              <a:rPr b="1" lang="en"/>
              <a:t> </a:t>
            </a:r>
            <a:endParaRPr b="1"/>
          </a:p>
          <a:p>
            <a:pPr indent="0" lvl="0" marL="0" rtl="0" algn="l">
              <a:spcBef>
                <a:spcPts val="1600"/>
              </a:spcBef>
              <a:spcAft>
                <a:spcPts val="0"/>
              </a:spcAft>
              <a:buNone/>
            </a:pPr>
            <a:r>
              <a:t/>
            </a:r>
            <a:endParaRPr b="1" sz="1700"/>
          </a:p>
          <a:p>
            <a:pPr indent="0" lvl="0" marL="457200" rtl="0" algn="l">
              <a:lnSpc>
                <a:spcPct val="115000"/>
              </a:lnSpc>
              <a:spcBef>
                <a:spcPts val="1600"/>
              </a:spcBef>
              <a:spcAft>
                <a:spcPts val="0"/>
              </a:spcAft>
              <a:buNone/>
            </a:pPr>
            <a:r>
              <a:t/>
            </a:r>
            <a:endParaRPr/>
          </a:p>
        </p:txBody>
      </p:sp>
      <p:cxnSp>
        <p:nvCxnSpPr>
          <p:cNvPr id="1643" name="Google Shape;1643;p61"/>
          <p:cNvCxnSpPr/>
          <p:nvPr/>
        </p:nvCxnSpPr>
        <p:spPr>
          <a:xfrm>
            <a:off x="840600" y="1152825"/>
            <a:ext cx="7462800" cy="0"/>
          </a:xfrm>
          <a:prstGeom prst="straightConnector1">
            <a:avLst/>
          </a:prstGeom>
          <a:noFill/>
          <a:ln cap="flat" cmpd="sng" w="28575">
            <a:solidFill>
              <a:schemeClr val="accent2"/>
            </a:solidFill>
            <a:prstDash val="solid"/>
            <a:round/>
            <a:headEnd len="med" w="med" type="none"/>
            <a:tailEnd len="med" w="med" type="none"/>
          </a:ln>
        </p:spPr>
      </p:cxnSp>
      <p:sp>
        <p:nvSpPr>
          <p:cNvPr id="1644" name="Google Shape;1644;p61"/>
          <p:cNvSpPr txBox="1"/>
          <p:nvPr>
            <p:ph idx="4294967295" type="subTitle"/>
          </p:nvPr>
        </p:nvSpPr>
        <p:spPr>
          <a:xfrm>
            <a:off x="1348475" y="1452600"/>
            <a:ext cx="3429900" cy="159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t>Software:</a:t>
            </a:r>
            <a:endParaRPr b="1" sz="1700"/>
          </a:p>
          <a:p>
            <a:pPr indent="-323850" lvl="0" marL="457200" rtl="0" algn="l">
              <a:lnSpc>
                <a:spcPct val="115000"/>
              </a:lnSpc>
              <a:spcBef>
                <a:spcPts val="0"/>
              </a:spcBef>
              <a:spcAft>
                <a:spcPts val="0"/>
              </a:spcAft>
              <a:buClr>
                <a:schemeClr val="accent4"/>
              </a:buClr>
              <a:buSzPts val="1500"/>
              <a:buChar char="●"/>
            </a:pPr>
            <a:r>
              <a:rPr lang="en"/>
              <a:t>R-studio version 1.4.1106</a:t>
            </a:r>
            <a:endParaRPr/>
          </a:p>
          <a:p>
            <a:pPr indent="-323850" lvl="0" marL="457200" rtl="0" algn="l">
              <a:lnSpc>
                <a:spcPct val="100000"/>
              </a:lnSpc>
              <a:spcBef>
                <a:spcPts val="0"/>
              </a:spcBef>
              <a:spcAft>
                <a:spcPts val="0"/>
              </a:spcAft>
              <a:buClr>
                <a:schemeClr val="accent4"/>
              </a:buClr>
              <a:buSzPts val="1500"/>
              <a:buChar char="●"/>
            </a:pPr>
            <a:r>
              <a:rPr lang="en"/>
              <a:t>Python version 3.9.x</a:t>
            </a:r>
            <a:endParaRPr/>
          </a:p>
          <a:p>
            <a:pPr indent="-323850" lvl="0" marL="457200" rtl="0" algn="l">
              <a:lnSpc>
                <a:spcPct val="100000"/>
              </a:lnSpc>
              <a:spcBef>
                <a:spcPts val="0"/>
              </a:spcBef>
              <a:spcAft>
                <a:spcPts val="0"/>
              </a:spcAft>
              <a:buClr>
                <a:schemeClr val="accent4"/>
              </a:buClr>
              <a:buSzPts val="1500"/>
              <a:buChar char="●"/>
            </a:pPr>
            <a:r>
              <a:rPr lang="en"/>
              <a:t>Jupyter Notebook/Google Colaboratory</a:t>
            </a:r>
            <a:endParaRPr/>
          </a:p>
          <a:p>
            <a:pPr indent="-323850" lvl="0" marL="457200" rtl="0" algn="l">
              <a:lnSpc>
                <a:spcPct val="100000"/>
              </a:lnSpc>
              <a:spcBef>
                <a:spcPts val="0"/>
              </a:spcBef>
              <a:spcAft>
                <a:spcPts val="0"/>
              </a:spcAft>
              <a:buClr>
                <a:schemeClr val="accent4"/>
              </a:buClr>
              <a:buSzPts val="1500"/>
              <a:buChar char="●"/>
            </a:pPr>
            <a:r>
              <a:rPr lang="en">
                <a:solidFill>
                  <a:srgbClr val="000000"/>
                </a:solidFill>
              </a:rPr>
              <a:t>Visual Studio Code</a:t>
            </a:r>
            <a:r>
              <a:rPr lang="en"/>
              <a:t> </a:t>
            </a:r>
            <a:endParaRPr/>
          </a:p>
          <a:p>
            <a:pPr indent="-323850" lvl="0" marL="457200" rtl="0" algn="l">
              <a:lnSpc>
                <a:spcPct val="100000"/>
              </a:lnSpc>
              <a:spcBef>
                <a:spcPts val="0"/>
              </a:spcBef>
              <a:spcAft>
                <a:spcPts val="0"/>
              </a:spcAft>
              <a:buClr>
                <a:schemeClr val="accent4"/>
              </a:buClr>
              <a:buSzPts val="1500"/>
              <a:buChar char="●"/>
            </a:pPr>
            <a:r>
              <a:rPr lang="en"/>
              <a:t>Cytoscape</a:t>
            </a:r>
            <a:endParaRPr/>
          </a:p>
          <a:p>
            <a:pPr indent="0" lvl="0" marL="0" rtl="0" algn="l">
              <a:lnSpc>
                <a:spcPct val="100000"/>
              </a:lnSpc>
              <a:spcBef>
                <a:spcPts val="0"/>
              </a:spcBef>
              <a:spcAft>
                <a:spcPts val="0"/>
              </a:spcAft>
              <a:buNone/>
            </a:pPr>
            <a:r>
              <a:t/>
            </a:r>
            <a:endParaRPr/>
          </a:p>
        </p:txBody>
      </p:sp>
      <p:sp>
        <p:nvSpPr>
          <p:cNvPr id="1645" name="Google Shape;1645;p61"/>
          <p:cNvSpPr txBox="1"/>
          <p:nvPr>
            <p:ph idx="4294967295" type="subTitle"/>
          </p:nvPr>
        </p:nvSpPr>
        <p:spPr>
          <a:xfrm>
            <a:off x="4572000" y="1452600"/>
            <a:ext cx="3429900" cy="15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t>Hardware:</a:t>
            </a:r>
            <a:endParaRPr b="1" sz="1700"/>
          </a:p>
          <a:p>
            <a:pPr indent="-323850" lvl="0" marL="457200" rtl="0" algn="l">
              <a:lnSpc>
                <a:spcPct val="100000"/>
              </a:lnSpc>
              <a:spcBef>
                <a:spcPts val="0"/>
              </a:spcBef>
              <a:spcAft>
                <a:spcPts val="0"/>
              </a:spcAft>
              <a:buClr>
                <a:schemeClr val="accent4"/>
              </a:buClr>
              <a:buSzPts val="1500"/>
              <a:buChar char="●"/>
            </a:pPr>
            <a:r>
              <a:rPr lang="en"/>
              <a:t>RAM 64 GB</a:t>
            </a:r>
            <a:endParaRPr/>
          </a:p>
          <a:p>
            <a:pPr indent="-323850" lvl="0" marL="457200" rtl="0" algn="l">
              <a:lnSpc>
                <a:spcPct val="100000"/>
              </a:lnSpc>
              <a:spcBef>
                <a:spcPts val="0"/>
              </a:spcBef>
              <a:spcAft>
                <a:spcPts val="0"/>
              </a:spcAft>
              <a:buClr>
                <a:schemeClr val="accent4"/>
              </a:buClr>
              <a:buSzPts val="1500"/>
              <a:buChar char="●"/>
            </a:pPr>
            <a:r>
              <a:rPr lang="en"/>
              <a:t>NVIDIA GeForce RTX 3090</a:t>
            </a:r>
            <a:endParaRPr/>
          </a:p>
          <a:p>
            <a:pPr indent="-323850" lvl="0" marL="457200" rtl="0" algn="l">
              <a:lnSpc>
                <a:spcPct val="100000"/>
              </a:lnSpc>
              <a:spcBef>
                <a:spcPts val="0"/>
              </a:spcBef>
              <a:spcAft>
                <a:spcPts val="0"/>
              </a:spcAft>
              <a:buClr>
                <a:schemeClr val="accent4"/>
              </a:buClr>
              <a:buSzPts val="1500"/>
              <a:buChar char="●"/>
            </a:pPr>
            <a:r>
              <a:rPr lang="en"/>
              <a:t>Driver version:	31.0.15.3713</a:t>
            </a:r>
            <a:endParaRPr/>
          </a:p>
          <a:p>
            <a:pPr indent="-323850" lvl="0" marL="457200" rtl="0" algn="l">
              <a:lnSpc>
                <a:spcPct val="100000"/>
              </a:lnSpc>
              <a:spcBef>
                <a:spcPts val="0"/>
              </a:spcBef>
              <a:spcAft>
                <a:spcPts val="0"/>
              </a:spcAft>
              <a:buClr>
                <a:schemeClr val="accent4"/>
              </a:buClr>
              <a:buSzPts val="1500"/>
              <a:buChar char="●"/>
            </a:pPr>
            <a:r>
              <a:rPr lang="en"/>
              <a:t>DirectX version:	12 (FL 12.1)</a:t>
            </a:r>
            <a:endParaRPr/>
          </a:p>
          <a:p>
            <a:pPr indent="-323850" lvl="0" marL="457200" rtl="0" algn="l">
              <a:lnSpc>
                <a:spcPct val="100000"/>
              </a:lnSpc>
              <a:spcBef>
                <a:spcPts val="0"/>
              </a:spcBef>
              <a:spcAft>
                <a:spcPts val="0"/>
              </a:spcAft>
              <a:buClr>
                <a:schemeClr val="accent4"/>
              </a:buClr>
              <a:buSzPts val="1500"/>
              <a:buChar char="●"/>
            </a:pPr>
            <a:r>
              <a:rPr lang="en"/>
              <a:t>GPU Memory	55.9 GB</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b="1" lang="en" sz="1700"/>
              <a:t> </a:t>
            </a:r>
            <a:endParaRPr b="1" sz="1700"/>
          </a:p>
          <a:p>
            <a:pPr indent="0" lvl="0" marL="0" rtl="0" algn="l">
              <a:spcBef>
                <a:spcPts val="1600"/>
              </a:spcBef>
              <a:spcAft>
                <a:spcPts val="10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2"/>
          <p:cNvSpPr txBox="1"/>
          <p:nvPr>
            <p:ph type="title"/>
          </p:nvPr>
        </p:nvSpPr>
        <p:spPr>
          <a:xfrm>
            <a:off x="713250"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PROCESS REQUIREMENTS</a:t>
            </a:r>
            <a:endParaRPr sz="2600">
              <a:solidFill>
                <a:schemeClr val="accent6"/>
              </a:solidFill>
            </a:endParaRPr>
          </a:p>
        </p:txBody>
      </p:sp>
      <p:cxnSp>
        <p:nvCxnSpPr>
          <p:cNvPr id="1651" name="Google Shape;1651;p62"/>
          <p:cNvCxnSpPr/>
          <p:nvPr/>
        </p:nvCxnSpPr>
        <p:spPr>
          <a:xfrm>
            <a:off x="840600" y="539500"/>
            <a:ext cx="7462800" cy="0"/>
          </a:xfrm>
          <a:prstGeom prst="straightConnector1">
            <a:avLst/>
          </a:prstGeom>
          <a:noFill/>
          <a:ln cap="flat" cmpd="sng" w="28575">
            <a:solidFill>
              <a:schemeClr val="accent2"/>
            </a:solidFill>
            <a:prstDash val="solid"/>
            <a:round/>
            <a:headEnd len="med" w="med" type="none"/>
            <a:tailEnd len="med" w="med" type="none"/>
          </a:ln>
        </p:spPr>
      </p:cxnSp>
      <p:graphicFrame>
        <p:nvGraphicFramePr>
          <p:cNvPr id="1652" name="Google Shape;1652;p62"/>
          <p:cNvGraphicFramePr/>
          <p:nvPr/>
        </p:nvGraphicFramePr>
        <p:xfrm>
          <a:off x="625300" y="525700"/>
          <a:ext cx="3000000" cy="3000000"/>
        </p:xfrm>
        <a:graphic>
          <a:graphicData uri="http://schemas.openxmlformats.org/drawingml/2006/table">
            <a:tbl>
              <a:tblPr>
                <a:noFill/>
                <a:tableStyleId>{8B22708B-8EF2-4FDC-BA6B-32AC639D1AC4}</a:tableStyleId>
              </a:tblPr>
              <a:tblGrid>
                <a:gridCol w="2882700"/>
                <a:gridCol w="4922775"/>
              </a:tblGrid>
              <a:tr h="12700">
                <a:tc>
                  <a:txBody>
                    <a:bodyPr/>
                    <a:lstStyle/>
                    <a:p>
                      <a:pPr indent="0" lvl="0" marL="0" rtl="0" algn="just">
                        <a:spcBef>
                          <a:spcPts val="0"/>
                        </a:spcBef>
                        <a:spcAft>
                          <a:spcPts val="0"/>
                        </a:spcAft>
                        <a:buNone/>
                      </a:pPr>
                      <a:r>
                        <a:rPr lang="en" sz="1100"/>
                        <a:t>Data PreProcessing-R</a:t>
                      </a:r>
                      <a:endParaRPr sz="1100"/>
                    </a:p>
                  </a:txBody>
                  <a:tcPr marT="63500" marB="63500" marR="63500" marL="63500"/>
                </a:tc>
                <a:tc>
                  <a:txBody>
                    <a:bodyPr/>
                    <a:lstStyle/>
                    <a:p>
                      <a:pPr indent="-298450" lvl="0" marL="457200" rtl="0" algn="just">
                        <a:spcBef>
                          <a:spcPts val="0"/>
                        </a:spcBef>
                        <a:spcAft>
                          <a:spcPts val="0"/>
                        </a:spcAft>
                        <a:buSzPts val="1100"/>
                        <a:buAutoNum type="arabicPeriod"/>
                      </a:pPr>
                      <a:r>
                        <a:rPr lang="en" sz="1100"/>
                        <a:t>Affy</a:t>
                      </a:r>
                      <a:endParaRPr sz="1100"/>
                    </a:p>
                    <a:p>
                      <a:pPr indent="-298450" lvl="0" marL="457200" rtl="0" algn="just">
                        <a:spcBef>
                          <a:spcPts val="0"/>
                        </a:spcBef>
                        <a:spcAft>
                          <a:spcPts val="0"/>
                        </a:spcAft>
                        <a:buSzPts val="1100"/>
                        <a:buAutoNum type="arabicPeriod"/>
                      </a:pPr>
                      <a:r>
                        <a:rPr lang="en" sz="1100"/>
                        <a:t>Tidyverse</a:t>
                      </a:r>
                      <a:endParaRPr sz="1100"/>
                    </a:p>
                    <a:p>
                      <a:pPr indent="-298450" lvl="0" marL="457200" rtl="0" algn="just">
                        <a:spcBef>
                          <a:spcPts val="0"/>
                        </a:spcBef>
                        <a:spcAft>
                          <a:spcPts val="0"/>
                        </a:spcAft>
                        <a:buSzPts val="1100"/>
                        <a:buAutoNum type="arabicPeriod"/>
                      </a:pPr>
                      <a:r>
                        <a:rPr lang="en" sz="1100"/>
                        <a:t>Openxlsx</a:t>
                      </a:r>
                      <a:endParaRPr sz="1100"/>
                    </a:p>
                    <a:p>
                      <a:pPr indent="-298450" lvl="0" marL="457200" rtl="0" algn="just">
                        <a:spcBef>
                          <a:spcPts val="0"/>
                        </a:spcBef>
                        <a:spcAft>
                          <a:spcPts val="0"/>
                        </a:spcAft>
                        <a:buSzPts val="1100"/>
                        <a:buAutoNum type="arabicPeriod"/>
                      </a:pPr>
                      <a:r>
                        <a:rPr lang="en" sz="1100"/>
                        <a:t>Dplyr</a:t>
                      </a:r>
                      <a:endParaRPr sz="1100"/>
                    </a:p>
                    <a:p>
                      <a:pPr indent="-298450" lvl="0" marL="457200" rtl="0" algn="just">
                        <a:spcBef>
                          <a:spcPts val="0"/>
                        </a:spcBef>
                        <a:spcAft>
                          <a:spcPts val="0"/>
                        </a:spcAft>
                        <a:buSzPts val="1100"/>
                        <a:buAutoNum type="arabicPeriod"/>
                      </a:pPr>
                      <a:r>
                        <a:rPr lang="en" sz="1100"/>
                        <a:t>PreprocessCore</a:t>
                      </a:r>
                      <a:endParaRPr sz="1100"/>
                    </a:p>
                  </a:txBody>
                  <a:tcPr marT="63500" marB="63500" marR="63500" marL="63500"/>
                </a:tc>
              </a:tr>
              <a:tr h="12700">
                <a:tc>
                  <a:txBody>
                    <a:bodyPr/>
                    <a:lstStyle/>
                    <a:p>
                      <a:pPr indent="0" lvl="0" marL="0" rtl="0" algn="just">
                        <a:spcBef>
                          <a:spcPts val="0"/>
                        </a:spcBef>
                        <a:spcAft>
                          <a:spcPts val="0"/>
                        </a:spcAft>
                        <a:buNone/>
                      </a:pPr>
                      <a:r>
                        <a:rPr lang="en" sz="1100"/>
                        <a:t>Data PreProcessing-Python</a:t>
                      </a:r>
                      <a:endParaRPr sz="1100"/>
                    </a:p>
                  </a:txBody>
                  <a:tcPr marT="63500" marB="63500" marR="63500" marL="63500"/>
                </a:tc>
                <a:tc>
                  <a:txBody>
                    <a:bodyPr/>
                    <a:lstStyle/>
                    <a:p>
                      <a:pPr indent="-298450" lvl="0" marL="457200" rtl="0" algn="just">
                        <a:spcBef>
                          <a:spcPts val="0"/>
                        </a:spcBef>
                        <a:spcAft>
                          <a:spcPts val="0"/>
                        </a:spcAft>
                        <a:buSzPts val="1100"/>
                        <a:buAutoNum type="arabicPeriod"/>
                      </a:pPr>
                      <a:r>
                        <a:rPr lang="en" sz="1100"/>
                        <a:t>Sys</a:t>
                      </a:r>
                      <a:endParaRPr sz="1100"/>
                    </a:p>
                    <a:p>
                      <a:pPr indent="-298450" lvl="0" marL="457200" rtl="0" algn="just">
                        <a:spcBef>
                          <a:spcPts val="0"/>
                        </a:spcBef>
                        <a:spcAft>
                          <a:spcPts val="0"/>
                        </a:spcAft>
                        <a:buSzPts val="1100"/>
                        <a:buAutoNum type="arabicPeriod"/>
                      </a:pPr>
                      <a:r>
                        <a:rPr lang="en" sz="1100"/>
                        <a:t>Numpy</a:t>
                      </a:r>
                      <a:endParaRPr sz="1100"/>
                    </a:p>
                    <a:p>
                      <a:pPr indent="-298450" lvl="0" marL="457200" rtl="0" algn="just">
                        <a:spcBef>
                          <a:spcPts val="0"/>
                        </a:spcBef>
                        <a:spcAft>
                          <a:spcPts val="0"/>
                        </a:spcAft>
                        <a:buSzPts val="1100"/>
                        <a:buAutoNum type="arabicPeriod"/>
                      </a:pPr>
                      <a:r>
                        <a:rPr lang="en" sz="1100"/>
                        <a:t>Pandas</a:t>
                      </a:r>
                      <a:endParaRPr sz="1100"/>
                    </a:p>
                  </a:txBody>
                  <a:tcPr marT="63500" marB="63500" marR="63500" marL="63500"/>
                </a:tc>
              </a:tr>
              <a:tr h="971550">
                <a:tc>
                  <a:txBody>
                    <a:bodyPr/>
                    <a:lstStyle/>
                    <a:p>
                      <a:pPr indent="0" lvl="0" marL="0" rtl="0" algn="just">
                        <a:spcBef>
                          <a:spcPts val="0"/>
                        </a:spcBef>
                        <a:spcAft>
                          <a:spcPts val="0"/>
                        </a:spcAft>
                        <a:buNone/>
                      </a:pPr>
                      <a:r>
                        <a:rPr lang="en" sz="1100"/>
                        <a:t>WGCNA R-Packages</a:t>
                      </a:r>
                      <a:endParaRPr sz="1100"/>
                    </a:p>
                  </a:txBody>
                  <a:tcPr marT="63500" marB="63500" marR="63500" marL="63500"/>
                </a:tc>
                <a:tc>
                  <a:txBody>
                    <a:bodyPr/>
                    <a:lstStyle/>
                    <a:p>
                      <a:pPr indent="-298450" lvl="0" marL="457200" rtl="0" algn="just">
                        <a:spcBef>
                          <a:spcPts val="0"/>
                        </a:spcBef>
                        <a:spcAft>
                          <a:spcPts val="0"/>
                        </a:spcAft>
                        <a:buSzPts val="1100"/>
                        <a:buAutoNum type="arabicPeriod"/>
                      </a:pPr>
                      <a:r>
                        <a:rPr lang="en" sz="1100"/>
                        <a:t>BiocManager</a:t>
                      </a:r>
                      <a:endParaRPr sz="1100"/>
                    </a:p>
                    <a:p>
                      <a:pPr indent="-298450" lvl="0" marL="457200" rtl="0" algn="just">
                        <a:spcBef>
                          <a:spcPts val="0"/>
                        </a:spcBef>
                        <a:spcAft>
                          <a:spcPts val="0"/>
                        </a:spcAft>
                        <a:buSzPts val="1100"/>
                        <a:buAutoNum type="arabicPeriod"/>
                      </a:pPr>
                      <a:r>
                        <a:rPr lang="en" sz="1100"/>
                        <a:t>GO.db</a:t>
                      </a:r>
                      <a:endParaRPr sz="1100"/>
                    </a:p>
                    <a:p>
                      <a:pPr indent="-298450" lvl="0" marL="457200" rtl="0" algn="just">
                        <a:spcBef>
                          <a:spcPts val="0"/>
                        </a:spcBef>
                        <a:spcAft>
                          <a:spcPts val="0"/>
                        </a:spcAft>
                        <a:buSzPts val="1100"/>
                        <a:buAutoNum type="arabicPeriod"/>
                      </a:pPr>
                      <a:r>
                        <a:rPr lang="en" sz="1100"/>
                        <a:t>WGCNA</a:t>
                      </a:r>
                      <a:endParaRPr sz="1100"/>
                    </a:p>
                    <a:p>
                      <a:pPr indent="-298450" lvl="0" marL="457200" rtl="0" algn="just">
                        <a:spcBef>
                          <a:spcPts val="0"/>
                        </a:spcBef>
                        <a:spcAft>
                          <a:spcPts val="0"/>
                        </a:spcAft>
                        <a:buSzPts val="1100"/>
                        <a:buAutoNum type="arabicPeriod"/>
                      </a:pPr>
                      <a:r>
                        <a:rPr lang="en" sz="1100"/>
                        <a:t>RColorBrewer</a:t>
                      </a:r>
                      <a:endParaRPr sz="1100"/>
                    </a:p>
                    <a:p>
                      <a:pPr indent="-298450" lvl="0" marL="457200" rtl="0" algn="just">
                        <a:spcBef>
                          <a:spcPts val="0"/>
                        </a:spcBef>
                        <a:spcAft>
                          <a:spcPts val="0"/>
                        </a:spcAft>
                        <a:buSzPts val="1100"/>
                        <a:buAutoNum type="arabicPeriod"/>
                      </a:pPr>
                      <a:r>
                        <a:rPr lang="en" sz="1100"/>
                        <a:t>dynamicTreeCut</a:t>
                      </a:r>
                      <a:endParaRPr sz="1100"/>
                    </a:p>
                  </a:txBody>
                  <a:tcPr marT="63500" marB="63500" marR="63500" marL="63500"/>
                </a:tc>
              </a:tr>
              <a:tr h="12700">
                <a:tc>
                  <a:txBody>
                    <a:bodyPr/>
                    <a:lstStyle/>
                    <a:p>
                      <a:pPr indent="0" lvl="0" marL="0" rtl="0" algn="just">
                        <a:spcBef>
                          <a:spcPts val="0"/>
                        </a:spcBef>
                        <a:spcAft>
                          <a:spcPts val="0"/>
                        </a:spcAft>
                        <a:buNone/>
                      </a:pPr>
                      <a:r>
                        <a:rPr lang="en" sz="1100"/>
                        <a:t>Machine Learning</a:t>
                      </a:r>
                      <a:endParaRPr sz="1100"/>
                    </a:p>
                  </a:txBody>
                  <a:tcPr marT="63500" marB="63500" marR="63500" marL="63500"/>
                </a:tc>
                <a:tc>
                  <a:txBody>
                    <a:bodyPr/>
                    <a:lstStyle/>
                    <a:p>
                      <a:pPr indent="-298450" lvl="0" marL="457200" rtl="0" algn="just">
                        <a:spcBef>
                          <a:spcPts val="0"/>
                        </a:spcBef>
                        <a:spcAft>
                          <a:spcPts val="0"/>
                        </a:spcAft>
                        <a:buSzPts val="1100"/>
                        <a:buAutoNum type="arabicPeriod"/>
                      </a:pPr>
                      <a:r>
                        <a:rPr lang="en" sz="1100"/>
                        <a:t>Pandas</a:t>
                      </a:r>
                      <a:endParaRPr sz="1100"/>
                    </a:p>
                    <a:p>
                      <a:pPr indent="-298450" lvl="0" marL="457200" rtl="0" algn="just">
                        <a:spcBef>
                          <a:spcPts val="0"/>
                        </a:spcBef>
                        <a:spcAft>
                          <a:spcPts val="0"/>
                        </a:spcAft>
                        <a:buSzPts val="1100"/>
                        <a:buAutoNum type="arabicPeriod"/>
                      </a:pPr>
                      <a:r>
                        <a:rPr lang="en" sz="1100"/>
                        <a:t>sklearn.model_selection import train_test_split</a:t>
                      </a:r>
                      <a:endParaRPr sz="1100"/>
                    </a:p>
                    <a:p>
                      <a:pPr indent="-298450" lvl="0" marL="457200" rtl="0" algn="just">
                        <a:spcBef>
                          <a:spcPts val="0"/>
                        </a:spcBef>
                        <a:spcAft>
                          <a:spcPts val="0"/>
                        </a:spcAft>
                        <a:buSzPts val="1100"/>
                        <a:buAutoNum type="arabicPeriod"/>
                      </a:pPr>
                      <a:r>
                        <a:rPr lang="en" sz="1100"/>
                        <a:t>from sklearn.ensemble import GradientBoostingClassifier</a:t>
                      </a:r>
                      <a:endParaRPr sz="1100"/>
                    </a:p>
                    <a:p>
                      <a:pPr indent="-298450" lvl="0" marL="457200" rtl="0" algn="just">
                        <a:spcBef>
                          <a:spcPts val="0"/>
                        </a:spcBef>
                        <a:spcAft>
                          <a:spcPts val="0"/>
                        </a:spcAft>
                        <a:buSzPts val="1100"/>
                        <a:buAutoNum type="arabicPeriod"/>
                      </a:pPr>
                      <a:r>
                        <a:rPr lang="en" sz="1100"/>
                        <a:t>from sklearn.impute import SimpleImputer</a:t>
                      </a:r>
                      <a:endParaRPr sz="1100"/>
                    </a:p>
                    <a:p>
                      <a:pPr indent="-298450" lvl="0" marL="457200" rtl="0" algn="just">
                        <a:spcBef>
                          <a:spcPts val="0"/>
                        </a:spcBef>
                        <a:spcAft>
                          <a:spcPts val="0"/>
                        </a:spcAft>
                        <a:buSzPts val="1100"/>
                        <a:buAutoNum type="arabicPeriod"/>
                      </a:pPr>
                      <a:r>
                        <a:rPr lang="en" sz="1100"/>
                        <a:t>from sklearn.preprocessing import LabelEncoder</a:t>
                      </a:r>
                      <a:endParaRPr sz="1100"/>
                    </a:p>
                    <a:p>
                      <a:pPr indent="-298450" lvl="0" marL="457200" rtl="0" algn="just">
                        <a:spcBef>
                          <a:spcPts val="0"/>
                        </a:spcBef>
                        <a:spcAft>
                          <a:spcPts val="0"/>
                        </a:spcAft>
                        <a:buSzPts val="1100"/>
                        <a:buAutoNum type="arabicPeriod"/>
                      </a:pPr>
                      <a:r>
                        <a:rPr lang="en" sz="1100"/>
                        <a:t>from sklearn.metrics import accuracy_score, classification_report, f1_score, precision_score, recall_score</a:t>
                      </a:r>
                      <a:endParaRPr sz="1100"/>
                    </a:p>
                    <a:p>
                      <a:pPr indent="-298450" lvl="0" marL="457200" rtl="0" algn="just">
                        <a:spcBef>
                          <a:spcPts val="0"/>
                        </a:spcBef>
                        <a:spcAft>
                          <a:spcPts val="0"/>
                        </a:spcAft>
                        <a:buSzPts val="1100"/>
                        <a:buAutoNum type="arabicPeriod"/>
                      </a:pPr>
                      <a:r>
                        <a:rPr lang="en" sz="1100"/>
                        <a:t>import xgboost as xgb</a:t>
                      </a:r>
                      <a:endParaRPr sz="1100"/>
                    </a:p>
                    <a:p>
                      <a:pPr indent="-298450" lvl="0" marL="457200" rtl="0" algn="just">
                        <a:spcBef>
                          <a:spcPts val="0"/>
                        </a:spcBef>
                        <a:spcAft>
                          <a:spcPts val="0"/>
                        </a:spcAft>
                        <a:buSzPts val="1100"/>
                        <a:buAutoNum type="arabicPeriod"/>
                      </a:pPr>
                      <a:r>
                        <a:rPr lang="en" sz="1100"/>
                        <a:t>from sklearn.ensemble import RandomForestClassifier</a:t>
                      </a:r>
                      <a:endParaRPr sz="1100"/>
                    </a:p>
                  </a:txBody>
                  <a:tcPr marT="63500" marB="63500" marR="63500" marL="63500"/>
                </a:tc>
              </a:tr>
            </a:tbl>
          </a:graphicData>
        </a:graphic>
      </p:graphicFrame>
      <p:sp>
        <p:nvSpPr>
          <p:cNvPr id="1653" name="Google Shape;1653;p62"/>
          <p:cNvSpPr txBox="1"/>
          <p:nvPr/>
        </p:nvSpPr>
        <p:spPr>
          <a:xfrm>
            <a:off x="2013900" y="4805600"/>
            <a:ext cx="3686400" cy="269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000"/>
              <a:t>Libraries Required For Each Process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63"/>
          <p:cNvSpPr txBox="1"/>
          <p:nvPr>
            <p:ph type="title"/>
          </p:nvPr>
        </p:nvSpPr>
        <p:spPr>
          <a:xfrm>
            <a:off x="601800" y="857085"/>
            <a:ext cx="1832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Importing Libraries</a:t>
            </a:r>
            <a:endParaRPr sz="2000"/>
          </a:p>
        </p:txBody>
      </p:sp>
      <p:sp>
        <p:nvSpPr>
          <p:cNvPr id="1659" name="Google Shape;1659;p63"/>
          <p:cNvSpPr txBox="1"/>
          <p:nvPr>
            <p:ph idx="1" type="subTitle"/>
          </p:nvPr>
        </p:nvSpPr>
        <p:spPr>
          <a:xfrm>
            <a:off x="230775" y="1341250"/>
            <a:ext cx="2892600" cy="15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The necessary libraries are imported including pandas for data manipulation, Scikit Learn for Machine learning functionalities, and classifiers like GradientBoostingClassifier, xgboost, and RandomForestClassifier.</a:t>
            </a:r>
            <a:endParaRPr sz="1200"/>
          </a:p>
        </p:txBody>
      </p:sp>
      <p:sp>
        <p:nvSpPr>
          <p:cNvPr id="1660" name="Google Shape;1660;p63"/>
          <p:cNvSpPr txBox="1"/>
          <p:nvPr>
            <p:ph idx="2" type="title"/>
          </p:nvPr>
        </p:nvSpPr>
        <p:spPr>
          <a:xfrm>
            <a:off x="3483075" y="857075"/>
            <a:ext cx="2069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Preparation</a:t>
            </a:r>
            <a:endParaRPr sz="2000"/>
          </a:p>
        </p:txBody>
      </p:sp>
      <p:sp>
        <p:nvSpPr>
          <p:cNvPr id="1661" name="Google Shape;1661;p63"/>
          <p:cNvSpPr txBox="1"/>
          <p:nvPr>
            <p:ph idx="3" type="subTitle"/>
          </p:nvPr>
        </p:nvSpPr>
        <p:spPr>
          <a:xfrm>
            <a:off x="3280975" y="1341250"/>
            <a:ext cx="2507700" cy="21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The features X are separated from the data frame, excluding columns such as identifiers and non-predictive variables. The target variable disease state is encoded using LabelEncoder to convert categorical variables into numerical values. The data is split into training and testing using train_test_split.</a:t>
            </a:r>
            <a:endParaRPr sz="1200"/>
          </a:p>
        </p:txBody>
      </p:sp>
      <p:sp>
        <p:nvSpPr>
          <p:cNvPr id="1662" name="Google Shape;1662;p63"/>
          <p:cNvSpPr txBox="1"/>
          <p:nvPr>
            <p:ph idx="4" type="title"/>
          </p:nvPr>
        </p:nvSpPr>
        <p:spPr>
          <a:xfrm>
            <a:off x="601800" y="2832725"/>
            <a:ext cx="2069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Model Training</a:t>
            </a:r>
            <a:endParaRPr sz="2000"/>
          </a:p>
        </p:txBody>
      </p:sp>
      <p:sp>
        <p:nvSpPr>
          <p:cNvPr id="1663" name="Google Shape;1663;p63"/>
          <p:cNvSpPr txBox="1"/>
          <p:nvPr>
            <p:ph idx="5" type="subTitle"/>
          </p:nvPr>
        </p:nvSpPr>
        <p:spPr>
          <a:xfrm>
            <a:off x="480650" y="3407975"/>
            <a:ext cx="2507700" cy="7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Classifiers are initialized and trained on imputed training data.</a:t>
            </a:r>
            <a:endParaRPr sz="1200">
              <a:solidFill>
                <a:srgbClr val="000000"/>
              </a:solidFill>
            </a:endParaRPr>
          </a:p>
          <a:p>
            <a:pPr indent="0" lvl="0" marL="0" rtl="0" algn="ctr">
              <a:spcBef>
                <a:spcPts val="0"/>
              </a:spcBef>
              <a:spcAft>
                <a:spcPts val="0"/>
              </a:spcAft>
              <a:buNone/>
            </a:pPr>
            <a:r>
              <a:t/>
            </a:r>
            <a:endParaRPr sz="1200">
              <a:solidFill>
                <a:srgbClr val="000000"/>
              </a:solidFill>
            </a:endParaRPr>
          </a:p>
        </p:txBody>
      </p:sp>
      <p:sp>
        <p:nvSpPr>
          <p:cNvPr id="1664" name="Google Shape;1664;p63"/>
          <p:cNvSpPr txBox="1"/>
          <p:nvPr>
            <p:ph idx="6" type="title"/>
          </p:nvPr>
        </p:nvSpPr>
        <p:spPr>
          <a:xfrm>
            <a:off x="6331048" y="2704125"/>
            <a:ext cx="2577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Model Evaluation</a:t>
            </a:r>
            <a:endParaRPr sz="2000"/>
          </a:p>
        </p:txBody>
      </p:sp>
      <p:sp>
        <p:nvSpPr>
          <p:cNvPr id="1665" name="Google Shape;1665;p63"/>
          <p:cNvSpPr txBox="1"/>
          <p:nvPr>
            <p:ph idx="7" type="subTitle"/>
          </p:nvPr>
        </p:nvSpPr>
        <p:spPr>
          <a:xfrm>
            <a:off x="6032675" y="3280175"/>
            <a:ext cx="2695200" cy="13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Predictions are made on imputed data. The accuracy of each classifier is tested using accuracy_score. The Feature importance is obtained to find important hub genes.</a:t>
            </a:r>
            <a:endParaRPr sz="1200">
              <a:solidFill>
                <a:srgbClr val="000000"/>
              </a:solidFill>
            </a:endParaRPr>
          </a:p>
          <a:p>
            <a:pPr indent="0" lvl="0" marL="0" rtl="0" algn="ctr">
              <a:spcBef>
                <a:spcPts val="0"/>
              </a:spcBef>
              <a:spcAft>
                <a:spcPts val="0"/>
              </a:spcAft>
              <a:buNone/>
            </a:pPr>
            <a:r>
              <a:t/>
            </a:r>
            <a:endParaRPr sz="1200">
              <a:solidFill>
                <a:srgbClr val="000000"/>
              </a:solidFill>
            </a:endParaRPr>
          </a:p>
        </p:txBody>
      </p:sp>
      <p:sp>
        <p:nvSpPr>
          <p:cNvPr id="1666" name="Google Shape;1666;p63"/>
          <p:cNvSpPr txBox="1"/>
          <p:nvPr>
            <p:ph idx="8" type="title"/>
          </p:nvPr>
        </p:nvSpPr>
        <p:spPr>
          <a:xfrm>
            <a:off x="6223375" y="857063"/>
            <a:ext cx="199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Imputation</a:t>
            </a:r>
            <a:endParaRPr sz="2000"/>
          </a:p>
        </p:txBody>
      </p:sp>
      <p:sp>
        <p:nvSpPr>
          <p:cNvPr id="1667" name="Google Shape;1667;p63"/>
          <p:cNvSpPr txBox="1"/>
          <p:nvPr>
            <p:ph idx="9" type="subTitle"/>
          </p:nvPr>
        </p:nvSpPr>
        <p:spPr>
          <a:xfrm>
            <a:off x="6276575" y="1561225"/>
            <a:ext cx="2207400" cy="7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Missing Values are imputed using the median value for each column.</a:t>
            </a:r>
            <a:endParaRPr sz="1200">
              <a:solidFill>
                <a:srgbClr val="000000"/>
              </a:solidFill>
            </a:endParaRPr>
          </a:p>
          <a:p>
            <a:pPr indent="0" lvl="0" marL="0" rtl="0" algn="ctr">
              <a:spcBef>
                <a:spcPts val="0"/>
              </a:spcBef>
              <a:spcAft>
                <a:spcPts val="0"/>
              </a:spcAft>
              <a:buNone/>
            </a:pPr>
            <a:r>
              <a:t/>
            </a:r>
            <a:endParaRPr sz="1200">
              <a:solidFill>
                <a:srgbClr val="000000"/>
              </a:solidFill>
            </a:endParaRPr>
          </a:p>
        </p:txBody>
      </p:sp>
      <p:sp>
        <p:nvSpPr>
          <p:cNvPr id="1668" name="Google Shape;1668;p63"/>
          <p:cNvSpPr txBox="1"/>
          <p:nvPr>
            <p:ph idx="15" type="title"/>
          </p:nvPr>
        </p:nvSpPr>
        <p:spPr>
          <a:xfrm>
            <a:off x="658875" y="1589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Validation By Machine Learning</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64"/>
          <p:cNvSpPr txBox="1"/>
          <p:nvPr>
            <p:ph idx="15"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674" name="Google Shape;1674;p64"/>
          <p:cNvSpPr txBox="1"/>
          <p:nvPr/>
        </p:nvSpPr>
        <p:spPr>
          <a:xfrm>
            <a:off x="872100" y="1113525"/>
            <a:ext cx="7644600" cy="10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Model accuracy and the top 10 hub genes are printed using feature_importance.</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Additional evaluation metrics such as F1 score, Precision, and Recall are displayed in the form of classification reports are calculated and displayed.</a:t>
            </a:r>
            <a:endParaRPr>
              <a:latin typeface="Red Hat Text"/>
              <a:ea typeface="Red Hat Text"/>
              <a:cs typeface="Red Hat Text"/>
              <a:sym typeface="Red Hat Text"/>
            </a:endParaRPr>
          </a:p>
          <a:p>
            <a:pPr indent="0" lvl="0" marL="0" rtl="0" algn="l">
              <a:spcBef>
                <a:spcPts val="0"/>
              </a:spcBef>
              <a:spcAft>
                <a:spcPts val="0"/>
              </a:spcAft>
              <a:buNone/>
            </a:pPr>
            <a:r>
              <a:t/>
            </a:r>
            <a:endParaRPr>
              <a:solidFill>
                <a:schemeClr val="dk1"/>
              </a:solidFill>
              <a:latin typeface="Red Hat Text"/>
              <a:ea typeface="Red Hat Text"/>
              <a:cs typeface="Red Hat Text"/>
              <a:sym typeface="Red Hat Text"/>
            </a:endParaRPr>
          </a:p>
        </p:txBody>
      </p:sp>
      <p:graphicFrame>
        <p:nvGraphicFramePr>
          <p:cNvPr id="1675" name="Google Shape;1675;p64"/>
          <p:cNvGraphicFramePr/>
          <p:nvPr/>
        </p:nvGraphicFramePr>
        <p:xfrm>
          <a:off x="1368775" y="2295575"/>
          <a:ext cx="3000000" cy="3000000"/>
        </p:xfrm>
        <a:graphic>
          <a:graphicData uri="http://schemas.openxmlformats.org/drawingml/2006/table">
            <a:tbl>
              <a:tblPr>
                <a:noFill/>
                <a:tableStyleId>{8B22708B-8EF2-4FDC-BA6B-32AC639D1AC4}</a:tableStyleId>
              </a:tblPr>
              <a:tblGrid>
                <a:gridCol w="1561900"/>
                <a:gridCol w="1561900"/>
                <a:gridCol w="1561900"/>
                <a:gridCol w="1561900"/>
              </a:tblGrid>
              <a:tr h="339775">
                <a:tc>
                  <a:txBody>
                    <a:bodyPr/>
                    <a:lstStyle/>
                    <a:p>
                      <a:pPr indent="0" lvl="0" marL="0" rtl="0" algn="just">
                        <a:spcBef>
                          <a:spcPts val="0"/>
                        </a:spcBef>
                        <a:spcAft>
                          <a:spcPts val="0"/>
                        </a:spcAft>
                        <a:buNone/>
                      </a:pPr>
                      <a:r>
                        <a:t/>
                      </a:r>
                      <a:endParaRPr sz="1100"/>
                    </a:p>
                  </a:txBody>
                  <a:tcPr marT="63500" marB="63500" marR="63500" marL="63500"/>
                </a:tc>
                <a:tc>
                  <a:txBody>
                    <a:bodyPr/>
                    <a:lstStyle/>
                    <a:p>
                      <a:pPr indent="0" lvl="0" marL="0" rtl="0" algn="just">
                        <a:spcBef>
                          <a:spcPts val="0"/>
                        </a:spcBef>
                        <a:spcAft>
                          <a:spcPts val="0"/>
                        </a:spcAft>
                        <a:buNone/>
                      </a:pPr>
                      <a:r>
                        <a:rPr lang="en" sz="1100"/>
                        <a:t>Gradient Boost</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XGBoost</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RandomForest</a:t>
                      </a:r>
                      <a:endParaRPr sz="1100"/>
                    </a:p>
                  </a:txBody>
                  <a:tcPr marT="63500" marB="63500" marR="63500" marL="63500">
                    <a:lnB cap="flat" cmpd="sng" w="12700">
                      <a:solidFill>
                        <a:srgbClr val="000000"/>
                      </a:solidFill>
                      <a:prstDash val="solid"/>
                      <a:round/>
                      <a:headEnd len="sm" w="sm" type="none"/>
                      <a:tailEnd len="sm" w="sm" type="none"/>
                    </a:lnB>
                  </a:tcPr>
                </a:tc>
              </a:tr>
              <a:tr h="339775">
                <a:tc>
                  <a:txBody>
                    <a:bodyPr/>
                    <a:lstStyle/>
                    <a:p>
                      <a:pPr indent="0" lvl="0" marL="0" rtl="0" algn="just">
                        <a:spcBef>
                          <a:spcPts val="0"/>
                        </a:spcBef>
                        <a:spcAft>
                          <a:spcPts val="0"/>
                        </a:spcAft>
                        <a:buNone/>
                      </a:pPr>
                      <a:r>
                        <a:rPr lang="en" sz="1100"/>
                        <a:t>Accuracy</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100"/>
                        <a:t>0.8182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0.8081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0.8184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775">
                <a:tc>
                  <a:txBody>
                    <a:bodyPr/>
                    <a:lstStyle/>
                    <a:p>
                      <a:pPr indent="0" lvl="0" marL="0" rtl="0" algn="just">
                        <a:spcBef>
                          <a:spcPts val="0"/>
                        </a:spcBef>
                        <a:spcAft>
                          <a:spcPts val="0"/>
                        </a:spcAft>
                        <a:buNone/>
                      </a:pPr>
                      <a:r>
                        <a:rPr lang="en" sz="1100"/>
                        <a:t>Precision</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100"/>
                        <a:t>0.8267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0.8166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0.8179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775">
                <a:tc>
                  <a:txBody>
                    <a:bodyPr/>
                    <a:lstStyle/>
                    <a:p>
                      <a:pPr indent="0" lvl="0" marL="0" rtl="0" algn="just">
                        <a:spcBef>
                          <a:spcPts val="0"/>
                        </a:spcBef>
                        <a:spcAft>
                          <a:spcPts val="0"/>
                        </a:spcAft>
                        <a:buNone/>
                      </a:pPr>
                      <a:r>
                        <a:rPr lang="en" sz="1100"/>
                        <a:t>Recall</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100"/>
                        <a:t>0.8182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0.8081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0.8182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775">
                <a:tc>
                  <a:txBody>
                    <a:bodyPr/>
                    <a:lstStyle/>
                    <a:p>
                      <a:pPr indent="0" lvl="0" marL="0" rtl="0" algn="just">
                        <a:spcBef>
                          <a:spcPts val="0"/>
                        </a:spcBef>
                        <a:spcAft>
                          <a:spcPts val="0"/>
                        </a:spcAft>
                        <a:buNone/>
                      </a:pPr>
                      <a:r>
                        <a:rPr lang="en" sz="1100"/>
                        <a:t>F1 Score</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100"/>
                        <a:t>0.8169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0.8078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t>0.8171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76" name="Google Shape;1676;p64"/>
          <p:cNvSpPr txBox="1"/>
          <p:nvPr/>
        </p:nvSpPr>
        <p:spPr>
          <a:xfrm>
            <a:off x="1314400" y="2086175"/>
            <a:ext cx="4110600" cy="296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t>Table 4. Results Obtained After Machine Learning Algorithms</a:t>
            </a:r>
            <a:endParaRPr sz="1000"/>
          </a:p>
          <a:p>
            <a:pPr indent="0" lvl="0" marL="0" rtl="0" algn="just">
              <a:spcBef>
                <a:spcPts val="0"/>
              </a:spcBef>
              <a:spcAft>
                <a:spcPts val="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65"/>
          <p:cNvSpPr txBox="1"/>
          <p:nvPr>
            <p:ph type="title"/>
          </p:nvPr>
        </p:nvSpPr>
        <p:spPr>
          <a:xfrm>
            <a:off x="713250" y="1371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Results Of WGCNA And Discussion</a:t>
            </a:r>
            <a:endParaRPr sz="3000"/>
          </a:p>
        </p:txBody>
      </p:sp>
      <p:pic>
        <p:nvPicPr>
          <p:cNvPr id="1682" name="Google Shape;1682;p65"/>
          <p:cNvPicPr preferRelativeResize="0"/>
          <p:nvPr/>
        </p:nvPicPr>
        <p:blipFill>
          <a:blip r:embed="rId3">
            <a:alphaModFix/>
          </a:blip>
          <a:stretch>
            <a:fillRect/>
          </a:stretch>
        </p:blipFill>
        <p:spPr>
          <a:xfrm>
            <a:off x="657225" y="781050"/>
            <a:ext cx="2838450" cy="2869426"/>
          </a:xfrm>
          <a:prstGeom prst="rect">
            <a:avLst/>
          </a:prstGeom>
          <a:noFill/>
          <a:ln>
            <a:noFill/>
          </a:ln>
        </p:spPr>
      </p:pic>
      <p:sp>
        <p:nvSpPr>
          <p:cNvPr id="1683" name="Google Shape;1683;p65"/>
          <p:cNvSpPr txBox="1"/>
          <p:nvPr/>
        </p:nvSpPr>
        <p:spPr>
          <a:xfrm>
            <a:off x="733425" y="3876675"/>
            <a:ext cx="35529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The graph of Network Analysis </a:t>
            </a:r>
            <a:r>
              <a:rPr lang="en" sz="1500">
                <a:solidFill>
                  <a:schemeClr val="dk1"/>
                </a:solidFill>
                <a:latin typeface="Red Hat Text"/>
                <a:ea typeface="Red Hat Text"/>
                <a:cs typeface="Red Hat Text"/>
                <a:sym typeface="Red Hat Text"/>
              </a:rPr>
              <a:t>Outcomes</a:t>
            </a:r>
            <a:r>
              <a:rPr lang="en" sz="1500">
                <a:solidFill>
                  <a:schemeClr val="dk1"/>
                </a:solidFill>
                <a:latin typeface="Red Hat Text"/>
                <a:ea typeface="Red Hat Text"/>
                <a:cs typeface="Red Hat Text"/>
                <a:sym typeface="Red Hat Text"/>
              </a:rPr>
              <a:t> depict how network properties change with different soft threshold powers. </a:t>
            </a:r>
            <a:endParaRPr sz="1500">
              <a:solidFill>
                <a:schemeClr val="dk1"/>
              </a:solidFill>
              <a:latin typeface="Red Hat Text"/>
              <a:ea typeface="Red Hat Text"/>
              <a:cs typeface="Red Hat Text"/>
              <a:sym typeface="Red Hat Text"/>
            </a:endParaRPr>
          </a:p>
        </p:txBody>
      </p:sp>
      <p:pic>
        <p:nvPicPr>
          <p:cNvPr id="1684" name="Google Shape;1684;p65"/>
          <p:cNvPicPr preferRelativeResize="0"/>
          <p:nvPr/>
        </p:nvPicPr>
        <p:blipFill>
          <a:blip r:embed="rId4">
            <a:alphaModFix/>
          </a:blip>
          <a:stretch>
            <a:fillRect/>
          </a:stretch>
        </p:blipFill>
        <p:spPr>
          <a:xfrm>
            <a:off x="4572000" y="781050"/>
            <a:ext cx="4021825" cy="1933575"/>
          </a:xfrm>
          <a:prstGeom prst="rect">
            <a:avLst/>
          </a:prstGeom>
          <a:noFill/>
          <a:ln>
            <a:noFill/>
          </a:ln>
        </p:spPr>
      </p:pic>
      <p:sp>
        <p:nvSpPr>
          <p:cNvPr id="1685" name="Google Shape;1685;p65"/>
          <p:cNvSpPr txBox="1"/>
          <p:nvPr/>
        </p:nvSpPr>
        <p:spPr>
          <a:xfrm>
            <a:off x="4552950" y="3067050"/>
            <a:ext cx="4143300" cy="1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This module-trait heatmap represents the association between identified gene modules and Tissue types. It shows an understanding of how groups of genes correlate with phenotypic traits.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66"/>
          <p:cNvSpPr txBox="1"/>
          <p:nvPr>
            <p:ph type="title"/>
          </p:nvPr>
        </p:nvSpPr>
        <p:spPr>
          <a:xfrm>
            <a:off x="713250" y="1371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Results And Discussion</a:t>
            </a:r>
            <a:endParaRPr sz="3000"/>
          </a:p>
        </p:txBody>
      </p:sp>
      <p:pic>
        <p:nvPicPr>
          <p:cNvPr id="1691" name="Google Shape;1691;p66"/>
          <p:cNvPicPr preferRelativeResize="0"/>
          <p:nvPr/>
        </p:nvPicPr>
        <p:blipFill>
          <a:blip r:embed="rId3">
            <a:alphaModFix/>
          </a:blip>
          <a:stretch>
            <a:fillRect/>
          </a:stretch>
        </p:blipFill>
        <p:spPr>
          <a:xfrm>
            <a:off x="485775" y="933450"/>
            <a:ext cx="3381375" cy="2260150"/>
          </a:xfrm>
          <a:prstGeom prst="rect">
            <a:avLst/>
          </a:prstGeom>
          <a:noFill/>
          <a:ln>
            <a:noFill/>
          </a:ln>
        </p:spPr>
      </p:pic>
      <p:pic>
        <p:nvPicPr>
          <p:cNvPr id="1692" name="Google Shape;1692;p66"/>
          <p:cNvPicPr preferRelativeResize="0"/>
          <p:nvPr/>
        </p:nvPicPr>
        <p:blipFill>
          <a:blip r:embed="rId4">
            <a:alphaModFix/>
          </a:blip>
          <a:stretch>
            <a:fillRect/>
          </a:stretch>
        </p:blipFill>
        <p:spPr>
          <a:xfrm>
            <a:off x="4695825" y="933450"/>
            <a:ext cx="4019550" cy="2510375"/>
          </a:xfrm>
          <a:prstGeom prst="rect">
            <a:avLst/>
          </a:prstGeom>
          <a:noFill/>
          <a:ln>
            <a:noFill/>
          </a:ln>
        </p:spPr>
      </p:pic>
      <p:sp>
        <p:nvSpPr>
          <p:cNvPr id="1693" name="Google Shape;1693;p66"/>
          <p:cNvSpPr txBox="1"/>
          <p:nvPr/>
        </p:nvSpPr>
        <p:spPr>
          <a:xfrm>
            <a:off x="485775" y="3193600"/>
            <a:ext cx="40959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The Dendrogram represents clustering of genes based on their expressed pattern which shows similarities </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Dynamic Tree Cut in dendrogram identifies distinct modules which are clusters of highly correlated genes </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Merged Dynamic indicates results after merging</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694" name="Google Shape;1694;p66"/>
          <p:cNvSpPr txBox="1"/>
          <p:nvPr/>
        </p:nvSpPr>
        <p:spPr>
          <a:xfrm>
            <a:off x="4695825" y="3524250"/>
            <a:ext cx="4095900" cy="10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It is created to detect outliers among samples and it can be due to any reason like experimental errors. This clustering provides insights into relationships and similarities in samples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67"/>
          <p:cNvSpPr txBox="1"/>
          <p:nvPr>
            <p:ph type="title"/>
          </p:nvPr>
        </p:nvSpPr>
        <p:spPr>
          <a:xfrm>
            <a:off x="713250" y="1371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Results And Discussion</a:t>
            </a:r>
            <a:endParaRPr sz="3000"/>
          </a:p>
        </p:txBody>
      </p:sp>
      <p:pic>
        <p:nvPicPr>
          <p:cNvPr id="1700" name="Google Shape;1700;p67"/>
          <p:cNvPicPr preferRelativeResize="0"/>
          <p:nvPr/>
        </p:nvPicPr>
        <p:blipFill rotWithShape="1">
          <a:blip r:embed="rId3">
            <a:alphaModFix/>
          </a:blip>
          <a:srcRect b="-15888" l="0" r="-15888" t="0"/>
          <a:stretch/>
        </p:blipFill>
        <p:spPr>
          <a:xfrm>
            <a:off x="609600" y="657225"/>
            <a:ext cx="2688150" cy="2724150"/>
          </a:xfrm>
          <a:prstGeom prst="rect">
            <a:avLst/>
          </a:prstGeom>
          <a:noFill/>
          <a:ln>
            <a:noFill/>
          </a:ln>
        </p:spPr>
      </p:pic>
      <p:pic>
        <p:nvPicPr>
          <p:cNvPr id="1701" name="Google Shape;1701;p67"/>
          <p:cNvPicPr preferRelativeResize="0"/>
          <p:nvPr/>
        </p:nvPicPr>
        <p:blipFill>
          <a:blip r:embed="rId4">
            <a:alphaModFix/>
          </a:blip>
          <a:stretch>
            <a:fillRect/>
          </a:stretch>
        </p:blipFill>
        <p:spPr>
          <a:xfrm>
            <a:off x="4391025" y="657225"/>
            <a:ext cx="2857500" cy="2493425"/>
          </a:xfrm>
          <a:prstGeom prst="rect">
            <a:avLst/>
          </a:prstGeom>
          <a:noFill/>
          <a:ln>
            <a:noFill/>
          </a:ln>
        </p:spPr>
      </p:pic>
      <p:sp>
        <p:nvSpPr>
          <p:cNvPr id="1702" name="Google Shape;1702;p67"/>
          <p:cNvSpPr txBox="1"/>
          <p:nvPr/>
        </p:nvSpPr>
        <p:spPr>
          <a:xfrm>
            <a:off x="466725" y="3181350"/>
            <a:ext cx="36576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Module membership shows genes in specific modules. It quantifies how closely gene expression data is correlated with eigengenes.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Gene significance measures the association between gene expression and Tissue traits.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703" name="Google Shape;1703;p67"/>
          <p:cNvSpPr txBox="1"/>
          <p:nvPr/>
        </p:nvSpPr>
        <p:spPr>
          <a:xfrm>
            <a:off x="4238625" y="3257550"/>
            <a:ext cx="3981600" cy="1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Eigengenes are used to represent summaries of gene clustering expression patterns. Each label like ME0 represents an eigengenes. It shows similarities between expression profiles.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68"/>
          <p:cNvSpPr txBox="1"/>
          <p:nvPr>
            <p:ph type="title"/>
          </p:nvPr>
        </p:nvSpPr>
        <p:spPr>
          <a:xfrm>
            <a:off x="713250" y="2220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solidFill>
                <a:schemeClr val="accent6"/>
              </a:solidFill>
            </a:endParaRPr>
          </a:p>
        </p:txBody>
      </p:sp>
      <p:sp>
        <p:nvSpPr>
          <p:cNvPr id="1709" name="Google Shape;1709;p68"/>
          <p:cNvSpPr txBox="1"/>
          <p:nvPr>
            <p:ph idx="1" type="subTitle"/>
          </p:nvPr>
        </p:nvSpPr>
        <p:spPr>
          <a:xfrm>
            <a:off x="611125" y="961275"/>
            <a:ext cx="5100000" cy="3925500"/>
          </a:xfrm>
          <a:prstGeom prst="rect">
            <a:avLst/>
          </a:prstGeom>
        </p:spPr>
        <p:txBody>
          <a:bodyPr anchorCtr="0" anchor="ctr" bIns="91425" lIns="91425" spcFirstLastPara="1" rIns="228600" wrap="square" tIns="91425">
            <a:noAutofit/>
          </a:bodyPr>
          <a:lstStyle/>
          <a:p>
            <a:pPr indent="-203200" lvl="0" marL="241300" rtl="0" algn="l">
              <a:spcBef>
                <a:spcPts val="0"/>
              </a:spcBef>
              <a:spcAft>
                <a:spcPts val="0"/>
              </a:spcAft>
              <a:buSzPts val="1200"/>
              <a:buFont typeface="Montserrat"/>
              <a:buChar char="●"/>
            </a:pPr>
            <a:r>
              <a:rPr lang="en" sz="1200"/>
              <a:t>S</a:t>
            </a:r>
            <a:r>
              <a:rPr lang="en" sz="1200"/>
              <a:t>ignificant Contribution: Our project represents substantial efforts in the field of neurodegenerative diseases.</a:t>
            </a:r>
            <a:br>
              <a:rPr lang="en" sz="1200"/>
            </a:br>
            <a:endParaRPr sz="1200"/>
          </a:p>
          <a:p>
            <a:pPr indent="-203200" lvl="0" marL="241300" rtl="0" algn="l">
              <a:spcBef>
                <a:spcPts val="0"/>
              </a:spcBef>
              <a:spcAft>
                <a:spcPts val="0"/>
              </a:spcAft>
              <a:buSzPts val="1200"/>
              <a:buFont typeface="Montserrat"/>
              <a:buChar char="●"/>
            </a:pPr>
            <a:r>
              <a:rPr lang="en" sz="1200"/>
              <a:t>Research Objective: We aimed to identify key genes governing the pathogenesis of these diseases, utilizing diverse datasets from reputable sources.</a:t>
            </a:r>
            <a:br>
              <a:rPr lang="en" sz="1200"/>
            </a:br>
            <a:endParaRPr sz="1200"/>
          </a:p>
          <a:p>
            <a:pPr indent="-203200" lvl="0" marL="241300" rtl="0" algn="l">
              <a:spcBef>
                <a:spcPts val="0"/>
              </a:spcBef>
              <a:spcAft>
                <a:spcPts val="0"/>
              </a:spcAft>
              <a:buSzPts val="1200"/>
              <a:buFont typeface="Montserrat"/>
              <a:buChar char="●"/>
            </a:pPr>
            <a:r>
              <a:rPr lang="en" sz="1200"/>
              <a:t>Advanced Techniques: Leveraging techniques like Weighted Gene Co-expression Network Analysis (WGCNA) and other ML algorithms commonly used in bioinformatics, we addressed complex medical challenges.</a:t>
            </a:r>
            <a:endParaRPr sz="1200"/>
          </a:p>
          <a:p>
            <a:pPr indent="0" lvl="0" marL="241300" rtl="0" algn="l">
              <a:spcBef>
                <a:spcPts val="0"/>
              </a:spcBef>
              <a:spcAft>
                <a:spcPts val="0"/>
              </a:spcAft>
              <a:buNone/>
            </a:pPr>
            <a:r>
              <a:t/>
            </a:r>
            <a:endParaRPr sz="1200"/>
          </a:p>
          <a:p>
            <a:pPr indent="-203200" lvl="0" marL="241300" rtl="0" algn="l">
              <a:spcBef>
                <a:spcPts val="0"/>
              </a:spcBef>
              <a:spcAft>
                <a:spcPts val="0"/>
              </a:spcAft>
              <a:buSzPts val="1200"/>
              <a:buFont typeface="Montserrat"/>
              <a:buChar char="●"/>
            </a:pPr>
            <a:r>
              <a:rPr lang="en" sz="1200"/>
              <a:t>Benefit to Scientific Community: Our work contributes to the scientific community by enhancing understanding and offering tools for tackling these diseases effectively.</a:t>
            </a:r>
            <a:endParaRPr sz="1200"/>
          </a:p>
          <a:p>
            <a:pPr indent="0" lvl="0" marL="241300" rtl="0" algn="l">
              <a:spcBef>
                <a:spcPts val="0"/>
              </a:spcBef>
              <a:spcAft>
                <a:spcPts val="0"/>
              </a:spcAft>
              <a:buNone/>
            </a:pPr>
            <a:r>
              <a:t/>
            </a:r>
            <a:endParaRPr sz="1200"/>
          </a:p>
          <a:p>
            <a:pPr indent="-203200" lvl="0" marL="241300" rtl="0" algn="l">
              <a:spcBef>
                <a:spcPts val="0"/>
              </a:spcBef>
              <a:spcAft>
                <a:spcPts val="0"/>
              </a:spcAft>
              <a:buSzPts val="1200"/>
              <a:buFont typeface="Montserrat"/>
              <a:buChar char="●"/>
            </a:pPr>
            <a:r>
              <a:rPr lang="en" sz="1200"/>
              <a:t>Promoting Awareness: Beyond expanding molecular knowledge, our project plays a role in raising awareness about these conditions among individuals.</a:t>
            </a:r>
            <a:endParaRPr sz="1200"/>
          </a:p>
          <a:p>
            <a:pPr indent="0" lvl="0" marL="0" rtl="0" algn="l">
              <a:spcBef>
                <a:spcPts val="0"/>
              </a:spcBef>
              <a:spcAft>
                <a:spcPts val="0"/>
              </a:spcAft>
              <a:buNone/>
            </a:pPr>
            <a:r>
              <a:t/>
            </a:r>
            <a:endParaRPr sz="1200"/>
          </a:p>
        </p:txBody>
      </p:sp>
      <p:pic>
        <p:nvPicPr>
          <p:cNvPr id="1710" name="Google Shape;1710;p68"/>
          <p:cNvPicPr preferRelativeResize="0"/>
          <p:nvPr/>
        </p:nvPicPr>
        <p:blipFill rotWithShape="1">
          <a:blip r:embed="rId3">
            <a:alphaModFix/>
          </a:blip>
          <a:srcRect b="0" l="13606" r="0" t="0"/>
          <a:stretch/>
        </p:blipFill>
        <p:spPr>
          <a:xfrm>
            <a:off x="6184050" y="0"/>
            <a:ext cx="2959951" cy="5143499"/>
          </a:xfrm>
          <a:prstGeom prst="rect">
            <a:avLst/>
          </a:prstGeom>
          <a:noFill/>
          <a:ln>
            <a:noFill/>
          </a:ln>
        </p:spPr>
      </p:pic>
      <p:grpSp>
        <p:nvGrpSpPr>
          <p:cNvPr id="1711" name="Google Shape;1711;p68"/>
          <p:cNvGrpSpPr/>
          <p:nvPr/>
        </p:nvGrpSpPr>
        <p:grpSpPr>
          <a:xfrm flipH="1" rot="5400000">
            <a:off x="8714879" y="3887050"/>
            <a:ext cx="409625" cy="1329814"/>
            <a:chOff x="713225" y="-66200"/>
            <a:chExt cx="409625" cy="1329814"/>
          </a:xfrm>
        </p:grpSpPr>
        <p:sp>
          <p:nvSpPr>
            <p:cNvPr id="1712" name="Google Shape;1712;p68"/>
            <p:cNvSpPr/>
            <p:nvPr/>
          </p:nvSpPr>
          <p:spPr>
            <a:xfrm>
              <a:off x="1122795" y="-66200"/>
              <a:ext cx="55" cy="1329814"/>
            </a:xfrm>
            <a:custGeom>
              <a:rect b="b" l="l" r="r" t="t"/>
              <a:pathLst>
                <a:path extrusionOk="0" fill="none" h="24228" w="1">
                  <a:moveTo>
                    <a:pt x="0" y="0"/>
                  </a:moveTo>
                  <a:lnTo>
                    <a:pt x="0"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8"/>
            <p:cNvSpPr/>
            <p:nvPr/>
          </p:nvSpPr>
          <p:spPr>
            <a:xfrm>
              <a:off x="1041013" y="-66200"/>
              <a:ext cx="55" cy="1329814"/>
            </a:xfrm>
            <a:custGeom>
              <a:rect b="b" l="l" r="r" t="t"/>
              <a:pathLst>
                <a:path extrusionOk="0" fill="none" h="24228" w="1">
                  <a:moveTo>
                    <a:pt x="0" y="0"/>
                  </a:moveTo>
                  <a:lnTo>
                    <a:pt x="0"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8"/>
            <p:cNvSpPr/>
            <p:nvPr/>
          </p:nvSpPr>
          <p:spPr>
            <a:xfrm>
              <a:off x="959231" y="-66200"/>
              <a:ext cx="55" cy="1329814"/>
            </a:xfrm>
            <a:custGeom>
              <a:rect b="b" l="l" r="r" t="t"/>
              <a:pathLst>
                <a:path extrusionOk="0" fill="none" h="24228" w="1">
                  <a:moveTo>
                    <a:pt x="0" y="0"/>
                  </a:moveTo>
                  <a:lnTo>
                    <a:pt x="0"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8"/>
            <p:cNvSpPr/>
            <p:nvPr/>
          </p:nvSpPr>
          <p:spPr>
            <a:xfrm>
              <a:off x="876844" y="-66200"/>
              <a:ext cx="55" cy="1329814"/>
            </a:xfrm>
            <a:custGeom>
              <a:rect b="b" l="l" r="r" t="t"/>
              <a:pathLst>
                <a:path extrusionOk="0" fill="none" h="24228" w="1">
                  <a:moveTo>
                    <a:pt x="0" y="0"/>
                  </a:moveTo>
                  <a:lnTo>
                    <a:pt x="0"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8"/>
            <p:cNvSpPr/>
            <p:nvPr/>
          </p:nvSpPr>
          <p:spPr>
            <a:xfrm>
              <a:off x="795007" y="-66200"/>
              <a:ext cx="55" cy="1329814"/>
            </a:xfrm>
            <a:custGeom>
              <a:rect b="b" l="l" r="r" t="t"/>
              <a:pathLst>
                <a:path extrusionOk="0" fill="none" h="24228" w="1">
                  <a:moveTo>
                    <a:pt x="1" y="0"/>
                  </a:moveTo>
                  <a:lnTo>
                    <a:pt x="1"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8"/>
            <p:cNvSpPr/>
            <p:nvPr/>
          </p:nvSpPr>
          <p:spPr>
            <a:xfrm>
              <a:off x="713225" y="-66200"/>
              <a:ext cx="55" cy="1329814"/>
            </a:xfrm>
            <a:custGeom>
              <a:rect b="b" l="l" r="r" t="t"/>
              <a:pathLst>
                <a:path extrusionOk="0" fill="none" h="24228" w="1">
                  <a:moveTo>
                    <a:pt x="1" y="0"/>
                  </a:moveTo>
                  <a:lnTo>
                    <a:pt x="1" y="24228"/>
                  </a:lnTo>
                </a:path>
              </a:pathLst>
            </a:custGeom>
            <a:solidFill>
              <a:schemeClr val="accent1"/>
            </a:solidFill>
            <a:ln cap="flat" cmpd="sng" w="28575">
              <a:solidFill>
                <a:schemeClr val="accent6"/>
              </a:solidFill>
              <a:prstDash val="solid"/>
              <a:miter lim="110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33"/>
          <p:cNvSpPr txBox="1"/>
          <p:nvPr>
            <p:ph type="title"/>
          </p:nvPr>
        </p:nvSpPr>
        <p:spPr>
          <a:xfrm>
            <a:off x="634500" y="113100"/>
            <a:ext cx="7875000" cy="53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Introduction</a:t>
            </a:r>
            <a:endParaRPr sz="3100">
              <a:solidFill>
                <a:schemeClr val="accent6"/>
              </a:solidFill>
            </a:endParaRPr>
          </a:p>
        </p:txBody>
      </p:sp>
      <p:sp>
        <p:nvSpPr>
          <p:cNvPr id="1387" name="Google Shape;1387;p33"/>
          <p:cNvSpPr txBox="1"/>
          <p:nvPr>
            <p:ph idx="1" type="body"/>
          </p:nvPr>
        </p:nvSpPr>
        <p:spPr>
          <a:xfrm>
            <a:off x="75450" y="539500"/>
            <a:ext cx="8993100" cy="42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311150" lvl="1" marL="914400" rtl="0" algn="l">
              <a:spcBef>
                <a:spcPts val="200"/>
              </a:spcBef>
              <a:spcAft>
                <a:spcPts val="0"/>
              </a:spcAft>
              <a:buSzPts val="1300"/>
              <a:buChar char="●"/>
            </a:pPr>
            <a:r>
              <a:rPr lang="en" sz="1300">
                <a:solidFill>
                  <a:schemeClr val="dk1"/>
                </a:solidFill>
              </a:rPr>
              <a:t>Neurodegenerative diseases are chronic brain conditions characterized by the gradual degeneration of neurons due to protein misfolding.</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These diseases lead to memory loss and behavioral abnormalities.</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Notable examples of neurodegenerative diseases include Alzheimer and Parkinson.</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In the United States, an estimated six million individuals are afflicted with Alzheimer's Disease, and this number is projected to double by 2050.</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Our research aims to uncover protein-to-protein interactions to enable early diagnosis and support drug development for neurodegenerative diseases.</a:t>
            </a:r>
            <a:endParaRPr sz="1500">
              <a:solidFill>
                <a:schemeClr val="dk1"/>
              </a:solidFill>
            </a:endParaRPr>
          </a:p>
          <a:p>
            <a:pPr indent="0" lvl="0" marL="914400" rtl="0" algn="l">
              <a:spcBef>
                <a:spcPts val="0"/>
              </a:spcBef>
              <a:spcAft>
                <a:spcPts val="0"/>
              </a:spcAft>
              <a:buNone/>
            </a:pPr>
            <a:r>
              <a:t/>
            </a:r>
            <a:endParaRPr>
              <a:solidFill>
                <a:schemeClr val="dk1"/>
              </a:solidFill>
            </a:endParaRPr>
          </a:p>
          <a:p>
            <a:pPr indent="-311150" lvl="1" marL="914400" rtl="0" algn="l">
              <a:spcBef>
                <a:spcPts val="0"/>
              </a:spcBef>
              <a:spcAft>
                <a:spcPts val="0"/>
              </a:spcAft>
              <a:buSzPts val="1300"/>
              <a:buChar char="●"/>
            </a:pPr>
            <a:r>
              <a:rPr lang="en" sz="1300">
                <a:solidFill>
                  <a:schemeClr val="dk1"/>
                </a:solidFill>
              </a:rPr>
              <a:t>The primary objective of our study is to identify key hub genes that play a vital role in the development of neurodegenerative disorders.</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We will utilize graph theory techniques to analyze datasets from the NCBI GEO Database and DisGeNet.</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1" marL="914400" rtl="0" algn="l">
              <a:spcBef>
                <a:spcPts val="0"/>
              </a:spcBef>
              <a:spcAft>
                <a:spcPts val="0"/>
              </a:spcAft>
              <a:buSzPts val="1300"/>
              <a:buChar char="●"/>
            </a:pPr>
            <a:r>
              <a:rPr lang="en" sz="1300">
                <a:solidFill>
                  <a:schemeClr val="dk1"/>
                </a:solidFill>
              </a:rPr>
              <a:t>Our methodology involves constructing networks for controlled  vs. diseased and applying community  algorithms to find similarities between key gene of each network.</a:t>
            </a:r>
            <a:endParaRPr sz="1300">
              <a:solidFill>
                <a:schemeClr val="dk1"/>
              </a:solidFill>
            </a:endParaRPr>
          </a:p>
          <a:p>
            <a:pPr indent="0" lvl="0" marL="914400" rtl="0" algn="l">
              <a:spcBef>
                <a:spcPts val="0"/>
              </a:spcBef>
              <a:spcAft>
                <a:spcPts val="200"/>
              </a:spcAft>
              <a:buNone/>
            </a:pPr>
            <a:r>
              <a:t/>
            </a:r>
            <a:endParaRPr sz="13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69"/>
          <p:cNvSpPr txBox="1"/>
          <p:nvPr>
            <p:ph type="title"/>
          </p:nvPr>
        </p:nvSpPr>
        <p:spPr>
          <a:xfrm>
            <a:off x="713225" y="4633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solidFill>
                <a:schemeClr val="accent6"/>
              </a:solidFill>
            </a:endParaRPr>
          </a:p>
        </p:txBody>
      </p:sp>
      <p:sp>
        <p:nvSpPr>
          <p:cNvPr id="1723" name="Google Shape;1723;p69"/>
          <p:cNvSpPr txBox="1"/>
          <p:nvPr>
            <p:ph idx="4294967295" type="subTitle"/>
          </p:nvPr>
        </p:nvSpPr>
        <p:spPr>
          <a:xfrm>
            <a:off x="402475" y="1110550"/>
            <a:ext cx="8594700" cy="389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solidFill>
                  <a:schemeClr val="accent6"/>
                </a:solidFill>
              </a:rPr>
              <a:t>Research Papers Contribution</a:t>
            </a:r>
            <a:r>
              <a:rPr lang="en" sz="1600"/>
              <a:t>: We anticipate producing research papers that will contribute to the research and computational society. Our work will shed light on important causes and genes that play vital roles in neurodegenerative disease development."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b="1" lang="en" sz="1600">
                <a:solidFill>
                  <a:schemeClr val="accent6"/>
                </a:solidFill>
              </a:rPr>
              <a:t>Advancement in Genetics</a:t>
            </a:r>
            <a:r>
              <a:rPr lang="en" sz="1600"/>
              <a:t>: Identification of key genes associated with neurodegenerative diseases contributes significantly to the field of genetics. This knowledge enhances our understanding of the genetic basis of these diseases.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b="1" lang="en" sz="1600">
                <a:solidFill>
                  <a:schemeClr val="accent6"/>
                </a:solidFill>
              </a:rPr>
              <a:t>Impact on Welfare and Society: </a:t>
            </a:r>
            <a:r>
              <a:rPr lang="en" sz="1600"/>
              <a:t>Early Diagnosis Benefits: Our research aims to have a positive impact on welfare and society. Early diagnosis resulting from our work can facilitate timely interventions, as delaying treatment can significantly impact an individual's quality of life.</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70"/>
          <p:cNvSpPr txBox="1"/>
          <p:nvPr>
            <p:ph type="title"/>
          </p:nvPr>
        </p:nvSpPr>
        <p:spPr>
          <a:xfrm>
            <a:off x="713250" y="148050"/>
            <a:ext cx="7151100" cy="2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729" name="Google Shape;1729;p70"/>
          <p:cNvSpPr txBox="1"/>
          <p:nvPr/>
        </p:nvSpPr>
        <p:spPr>
          <a:xfrm>
            <a:off x="513275" y="493675"/>
            <a:ext cx="8808000" cy="3980100"/>
          </a:xfrm>
          <a:prstGeom prst="rect">
            <a:avLst/>
          </a:prstGeom>
          <a:noFill/>
          <a:ln>
            <a:noFill/>
          </a:ln>
        </p:spPr>
        <p:txBody>
          <a:bodyPr anchorCtr="0" anchor="t" bIns="91425" lIns="91425" spcFirstLastPara="1" rIns="91425" wrap="square" tIns="91425">
            <a:noAutofit/>
          </a:bodyPr>
          <a:lstStyle/>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 Y. Lagisetty </a:t>
            </a:r>
            <a:r>
              <a:rPr i="1" lang="en" sz="1000">
                <a:latin typeface="Quattrocento Sans"/>
                <a:ea typeface="Quattrocento Sans"/>
                <a:cs typeface="Quattrocento Sans"/>
                <a:sym typeface="Quattrocento Sans"/>
              </a:rPr>
              <a:t>et al.</a:t>
            </a:r>
            <a:r>
              <a:rPr lang="en" sz="1000">
                <a:latin typeface="Quattrocento Sans"/>
                <a:ea typeface="Quattrocento Sans"/>
                <a:cs typeface="Quattrocento Sans"/>
                <a:sym typeface="Quattrocento Sans"/>
              </a:rPr>
              <a:t>, “Identification of risk genes for Alzheimer’s disease by gene embedding,” </a:t>
            </a:r>
            <a:r>
              <a:rPr i="1" lang="en" sz="1000">
                <a:latin typeface="Quattrocento Sans"/>
                <a:ea typeface="Quattrocento Sans"/>
                <a:cs typeface="Quattrocento Sans"/>
                <a:sym typeface="Quattrocento Sans"/>
              </a:rPr>
              <a:t>Cell Genomics</a:t>
            </a:r>
            <a:r>
              <a:rPr lang="en" sz="1000">
                <a:latin typeface="Quattrocento Sans"/>
                <a:ea typeface="Quattrocento Sans"/>
                <a:cs typeface="Quattrocento Sans"/>
                <a:sym typeface="Quattrocento Sans"/>
              </a:rPr>
              <a:t>, vol. 2, no. 9, p. 100162, Sep. 2022, doi: 10.1016/j.xgen.2022.100162.</a:t>
            </a:r>
            <a:endParaRPr sz="1000">
              <a:latin typeface="Quattrocento Sans"/>
              <a:ea typeface="Quattrocento Sans"/>
              <a:cs typeface="Quattrocento Sans"/>
              <a:sym typeface="Quattrocento Sans"/>
            </a:endParaRPr>
          </a:p>
          <a:p>
            <a:pPr indent="0" lvl="0" marL="228600" marR="628650" rtl="0" algn="just">
              <a:spcBef>
                <a:spcPts val="1200"/>
              </a:spcBef>
              <a:spcAft>
                <a:spcPts val="0"/>
              </a:spcAft>
              <a:buNone/>
            </a:pPr>
            <a:r>
              <a:rPr lang="en" sz="1000">
                <a:latin typeface="Quattrocento Sans"/>
                <a:ea typeface="Quattrocento Sans"/>
                <a:cs typeface="Quattrocento Sans"/>
                <a:sym typeface="Quattrocento Sans"/>
              </a:rPr>
              <a:t>[2] J. J. Palop, J. Chin, and L. Mucke, “A network dysfunction perspective on neurodegenerative diseases,” </a:t>
            </a:r>
            <a:r>
              <a:rPr i="1" lang="en" sz="1000">
                <a:latin typeface="Quattrocento Sans"/>
                <a:ea typeface="Quattrocento Sans"/>
                <a:cs typeface="Quattrocento Sans"/>
                <a:sym typeface="Quattrocento Sans"/>
              </a:rPr>
              <a:t>Nature</a:t>
            </a:r>
            <a:r>
              <a:rPr lang="en" sz="1000">
                <a:latin typeface="Quattrocento Sans"/>
                <a:ea typeface="Quattrocento Sans"/>
                <a:cs typeface="Quattrocento Sans"/>
                <a:sym typeface="Quattrocento Sans"/>
              </a:rPr>
              <a:t>, vol. 443, no. 7113, pp. 768–773, Oct. 2006, doi: 10.1038/nature05289.</a:t>
            </a:r>
            <a:endParaRPr sz="1000">
              <a:latin typeface="Quattrocento Sans"/>
              <a:ea typeface="Quattrocento Sans"/>
              <a:cs typeface="Quattrocento Sans"/>
              <a:sym typeface="Quattrocento Sans"/>
            </a:endParaRPr>
          </a:p>
          <a:p>
            <a:pPr indent="0" lvl="0" marL="228600" marR="628650" rtl="0" algn="just">
              <a:spcBef>
                <a:spcPts val="1200"/>
              </a:spcBef>
              <a:spcAft>
                <a:spcPts val="0"/>
              </a:spcAft>
              <a:buNone/>
            </a:pPr>
            <a:r>
              <a:rPr lang="en" sz="1000">
                <a:latin typeface="Quattrocento Sans"/>
                <a:ea typeface="Quattrocento Sans"/>
                <a:cs typeface="Quattrocento Sans"/>
                <a:sym typeface="Quattrocento Sans"/>
              </a:rPr>
              <a:t>[3] G. G. Kovacs, “Concepts and classification of neurodegenerative diseases,” in </a:t>
            </a:r>
            <a:r>
              <a:rPr i="1" lang="en" sz="1000">
                <a:latin typeface="Quattrocento Sans"/>
                <a:ea typeface="Quattrocento Sans"/>
                <a:cs typeface="Quattrocento Sans"/>
                <a:sym typeface="Quattrocento Sans"/>
              </a:rPr>
              <a:t>Handbook of Clinical Neurology</a:t>
            </a:r>
            <a:r>
              <a:rPr lang="en" sz="1000">
                <a:latin typeface="Quattrocento Sans"/>
                <a:ea typeface="Quattrocento Sans"/>
                <a:cs typeface="Quattrocento Sans"/>
                <a:sym typeface="Quattrocento Sans"/>
              </a:rPr>
              <a:t>, 2018, pp. 301–307. doi: 10.1016/b978-0-12-802395-2.00021-3.</a:t>
            </a:r>
            <a:endParaRPr sz="1000">
              <a:latin typeface="Quattrocento Sans"/>
              <a:ea typeface="Quattrocento Sans"/>
              <a:cs typeface="Quattrocento Sans"/>
              <a:sym typeface="Quattrocento Sans"/>
            </a:endParaRPr>
          </a:p>
          <a:p>
            <a:pPr indent="0" lvl="0" marL="228600" marR="628650" rtl="0" algn="just">
              <a:spcBef>
                <a:spcPts val="1200"/>
              </a:spcBef>
              <a:spcAft>
                <a:spcPts val="0"/>
              </a:spcAft>
              <a:buNone/>
            </a:pPr>
            <a:r>
              <a:rPr lang="en" sz="1000">
                <a:latin typeface="Quattrocento Sans"/>
                <a:ea typeface="Quattrocento Sans"/>
                <a:cs typeface="Quattrocento Sans"/>
                <a:sym typeface="Quattrocento Sans"/>
              </a:rPr>
              <a:t>[4] M. A. Myszczynska </a:t>
            </a:r>
            <a:r>
              <a:rPr i="1" lang="en" sz="1000">
                <a:latin typeface="Quattrocento Sans"/>
                <a:ea typeface="Quattrocento Sans"/>
                <a:cs typeface="Quattrocento Sans"/>
                <a:sym typeface="Quattrocento Sans"/>
              </a:rPr>
              <a:t>et al.</a:t>
            </a:r>
            <a:r>
              <a:rPr lang="en" sz="1000">
                <a:latin typeface="Quattrocento Sans"/>
                <a:ea typeface="Quattrocento Sans"/>
                <a:cs typeface="Quattrocento Sans"/>
                <a:sym typeface="Quattrocento Sans"/>
              </a:rPr>
              <a:t>, “Applications of machine learning to diagnosis and treatment of neurodegenerative diseases,” </a:t>
            </a:r>
            <a:r>
              <a:rPr i="1" lang="en" sz="1000">
                <a:latin typeface="Quattrocento Sans"/>
                <a:ea typeface="Quattrocento Sans"/>
                <a:cs typeface="Quattrocento Sans"/>
                <a:sym typeface="Quattrocento Sans"/>
              </a:rPr>
              <a:t>Nature Reviews Neurology</a:t>
            </a:r>
            <a:r>
              <a:rPr lang="en" sz="1000">
                <a:latin typeface="Quattrocento Sans"/>
                <a:ea typeface="Quattrocento Sans"/>
                <a:cs typeface="Quattrocento Sans"/>
                <a:sym typeface="Quattrocento Sans"/>
              </a:rPr>
              <a:t>, vol. 16, no. 8, pp. 440–456, Jul. 2020, doi: 10.1038/s41582-020-0377-8.</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[5] W. Mandemakers, V. A. Morais, and B. De Strooper, “A cell biological perspective on mitochondrial dysfunction in Parkinson disease and other neurodegenerative diseases,” </a:t>
            </a:r>
            <a:r>
              <a:rPr i="1" lang="en" sz="1000">
                <a:latin typeface="Quattrocento Sans"/>
                <a:ea typeface="Quattrocento Sans"/>
                <a:cs typeface="Quattrocento Sans"/>
                <a:sym typeface="Quattrocento Sans"/>
              </a:rPr>
              <a:t>Journal of Cell Science</a:t>
            </a:r>
            <a:r>
              <a:rPr lang="en" sz="1000">
                <a:latin typeface="Quattrocento Sans"/>
                <a:ea typeface="Quattrocento Sans"/>
                <a:cs typeface="Quattrocento Sans"/>
                <a:sym typeface="Quattrocento Sans"/>
              </a:rPr>
              <a:t>, vol. 120, no. 10, pp. 1707–1716, May 2007, doi: 10.1242/jcs.03443.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[6] S. B. Prusiner, “Neurodegenerative diseases and prions,” </a:t>
            </a:r>
            <a:r>
              <a:rPr i="1" lang="en" sz="1000">
                <a:latin typeface="Quattrocento Sans"/>
                <a:ea typeface="Quattrocento Sans"/>
                <a:cs typeface="Quattrocento Sans"/>
                <a:sym typeface="Quattrocento Sans"/>
              </a:rPr>
              <a:t>The New England Journal of Medicine</a:t>
            </a:r>
            <a:r>
              <a:rPr lang="en" sz="1000">
                <a:latin typeface="Quattrocento Sans"/>
                <a:ea typeface="Quattrocento Sans"/>
                <a:cs typeface="Quattrocento Sans"/>
                <a:sym typeface="Quattrocento Sans"/>
              </a:rPr>
              <a:t>, vol. 344, no. 20, pp. 1516–1526, May 2001, doi: 10.1056/nejm200105173442006.</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[7] D. P. Purohit, D. P. Perl, V. Haroutunian, P. Powchik, M. Davidson, and K. L. Davis, “Alzheimer disease and related neurodegenerative diseases in elderly patients with schizophrenia,” </a:t>
            </a:r>
            <a:r>
              <a:rPr i="1" lang="en" sz="1000">
                <a:latin typeface="Quattrocento Sans"/>
                <a:ea typeface="Quattrocento Sans"/>
                <a:cs typeface="Quattrocento Sans"/>
                <a:sym typeface="Quattrocento Sans"/>
              </a:rPr>
              <a:t>Archives of General Psychiatry</a:t>
            </a:r>
            <a:r>
              <a:rPr lang="en" sz="1000">
                <a:latin typeface="Quattrocento Sans"/>
                <a:ea typeface="Quattrocento Sans"/>
                <a:cs typeface="Quattrocento Sans"/>
                <a:sym typeface="Quattrocento Sans"/>
              </a:rPr>
              <a:t>, vol. 55, no. 3, p. 205, Mar. 1998, doi: 10.1001/archpsyc.55.3.205.</a:t>
            </a:r>
            <a:br>
              <a:rPr lang="en" sz="1000">
                <a:latin typeface="Quattrocento Sans"/>
                <a:ea typeface="Quattrocento Sans"/>
                <a:cs typeface="Quattrocento Sans"/>
                <a:sym typeface="Quattrocento Sans"/>
              </a:rPr>
            </a:b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[8] J.-C. Lambert </a:t>
            </a:r>
            <a:r>
              <a:rPr i="1" lang="en" sz="1000">
                <a:latin typeface="Quattrocento Sans"/>
                <a:ea typeface="Quattrocento Sans"/>
                <a:cs typeface="Quattrocento Sans"/>
                <a:sym typeface="Quattrocento Sans"/>
              </a:rPr>
              <a:t>et al.</a:t>
            </a:r>
            <a:r>
              <a:rPr lang="en" sz="1000">
                <a:latin typeface="Quattrocento Sans"/>
                <a:ea typeface="Quattrocento Sans"/>
                <a:cs typeface="Quattrocento Sans"/>
                <a:sym typeface="Quattrocento Sans"/>
              </a:rPr>
              <a:t>, “Meta-analysis of 74,046 individuals identifies 11 new susceptibility loci for Alzheimer’s disease,” </a:t>
            </a:r>
            <a:r>
              <a:rPr i="1" lang="en" sz="1000">
                <a:latin typeface="Quattrocento Sans"/>
                <a:ea typeface="Quattrocento Sans"/>
                <a:cs typeface="Quattrocento Sans"/>
                <a:sym typeface="Quattrocento Sans"/>
              </a:rPr>
              <a:t>Nature Genetics</a:t>
            </a:r>
            <a:r>
              <a:rPr lang="en" sz="1000">
                <a:latin typeface="Quattrocento Sans"/>
                <a:ea typeface="Quattrocento Sans"/>
                <a:cs typeface="Quattrocento Sans"/>
                <a:sym typeface="Quattrocento Sans"/>
              </a:rPr>
              <a:t>, vol. 45, no. 12, pp. 1452–1458, Oct. 2013, doi: 10.1038/ng.2802.</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[9] G. Jun et al., “A novel Alzheimer disease locus located near the gene encoding tau protein,” Molecular Psychiatry, vol. 21, no. 1, pp. 108–117, Mar. 2015, doi: 10.1038/mp.2015.23.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71"/>
          <p:cNvSpPr txBox="1"/>
          <p:nvPr>
            <p:ph type="title"/>
          </p:nvPr>
        </p:nvSpPr>
        <p:spPr>
          <a:xfrm>
            <a:off x="713250" y="1155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735" name="Google Shape;1735;p71"/>
          <p:cNvSpPr txBox="1"/>
          <p:nvPr/>
        </p:nvSpPr>
        <p:spPr>
          <a:xfrm>
            <a:off x="463625" y="376400"/>
            <a:ext cx="8129700" cy="4151700"/>
          </a:xfrm>
          <a:prstGeom prst="rect">
            <a:avLst/>
          </a:prstGeom>
          <a:noFill/>
          <a:ln>
            <a:noFill/>
          </a:ln>
        </p:spPr>
        <p:txBody>
          <a:bodyPr anchorCtr="0" anchor="t" bIns="91425" lIns="91425" spcFirstLastPara="1" rIns="91425" wrap="square" tIns="91425">
            <a:noAutofit/>
          </a:bodyPr>
          <a:lstStyle/>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[10] C. M. Karch, C. Cruchaga, and A. M. Goate, “Alzheimer’s Disease Genetics: From the bench to the clinic,” </a:t>
            </a:r>
            <a:r>
              <a:rPr i="1" lang="en" sz="1000">
                <a:latin typeface="Quattrocento Sans"/>
                <a:ea typeface="Quattrocento Sans"/>
                <a:cs typeface="Quattrocento Sans"/>
                <a:sym typeface="Quattrocento Sans"/>
              </a:rPr>
              <a:t>Neuron</a:t>
            </a:r>
            <a:r>
              <a:rPr lang="en" sz="1000">
                <a:latin typeface="Quattrocento Sans"/>
                <a:ea typeface="Quattrocento Sans"/>
                <a:cs typeface="Quattrocento Sans"/>
                <a:sym typeface="Quattrocento Sans"/>
              </a:rPr>
              <a:t>, vol. 83, no. 1, pp. 11–26, Jul. 2014, doi: 10.1016/j.neuron.2014.05.041.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[11] J. Hardy and G. A. Higgins, “Alzheimer’s Disease: The Amyloid Cascade hypothesis,” Science, vol. 256, no. 5054, pp. 184–185, Apr. 1992, doi: 10.1126/science.1566067.</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[12] V. S. Marde et al., “Neurodegenerative disorders associated with genes of mitochondria,” Future Journal of Pharmaceutical Sciences, vol. 7, no. 1, Mar. 2021, doi: 10.1186/s43094-021-00215-5.</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[13] V. Escott-Price et al., “Common polygenic variation enhances risk prediction for Alzheimer’s disease,” Brain, vol. 138, no. 12, pp. 3673–3684, Oct. 2015, doi: 10.1093/brain/awv268.</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[14] Guan et al. "Weighted gene coexpression network analysis and machine learning reveal oncogenome associated microbiome plays an important role in tumor immunity and prognosis in pan-cancer." Journal of Translational Medicine 21.537 (2023): 1-21.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[15] Hu, Y., Yu, X., Zhou, Y., Yin, X., Hu, J., Lu, X., &amp; Hu, C. (2020). Identification of novel genes related to Alzheimer's disease pathology using genome-wide co-expression network analysis and supervised machine learning. Frontiers in Aging Neuroscience, 12, 605961. doi: 10.3389/fnagi.2020.605961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[16] S. Balne and A. Elumalai, "Machine learning and deep learning algorithms used for the diagnosis of</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Alzheimer's" in Materials Today: Proceedings, vol. 47, no. 15, pp. 5151-5156, 2021, doi: 10.1016/j.matpr.2021.05.499.</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[17] P. Kishore, Ch. Usha Kumari, M.N.V.S.S. Kumar, and T. Pavani, "Detection and analysis of Alzheimer’s disease using various machine learning algorithms," in Materials Today: Proceedings, vol. 45, no. 2, pp. 1502-1508, 2021, doi: 10.1016/j.matpr.2020.07.645.</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[18] A. Amrutesh, G. B. C G, A. A, A. R. KP and G. S, "Alzheimer's Disease Prediction using Machine</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Learning and Transfer Learning Models," 2022 6th International Conference on Computation System and Information Technology for Sustainable Solutions (CSITSS), Bangalore, India, 2022, pp. 1-6, doi:</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10.1109/CSITSS57437.2022.10026365.</a:t>
            </a:r>
            <a:endParaRPr sz="1000">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72"/>
          <p:cNvSpPr txBox="1"/>
          <p:nvPr>
            <p:ph type="title"/>
          </p:nvPr>
        </p:nvSpPr>
        <p:spPr>
          <a:xfrm>
            <a:off x="713225"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741" name="Google Shape;1741;p72"/>
          <p:cNvSpPr txBox="1"/>
          <p:nvPr/>
        </p:nvSpPr>
        <p:spPr>
          <a:xfrm>
            <a:off x="713225" y="539500"/>
            <a:ext cx="7717500" cy="4151700"/>
          </a:xfrm>
          <a:prstGeom prst="rect">
            <a:avLst/>
          </a:prstGeom>
          <a:noFill/>
          <a:ln>
            <a:noFill/>
          </a:ln>
        </p:spPr>
        <p:txBody>
          <a:bodyPr anchorCtr="0" anchor="t" bIns="91425" lIns="91425" spcFirstLastPara="1" rIns="91425" wrap="square" tIns="91425">
            <a:noAutofit/>
          </a:bodyPr>
          <a:lstStyle/>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[19] Diogo, V.S., Ferreira, H.A., Prata, D. et al. Early diagnosis of Alzheimer’s disease using machine</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learning: a multi-diagnostic, generalizable approach. Alz Res Therapy 14, 107 (2022). https://doi.org/10.1186/s13195-022-01047-y</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[20] S. Harika, T. Yamini, T. Nagasaki Kamesh, S. H. Basha, S. Santosh Kumar, and Mrs. S. Sri Durga Kameswari, "Alzheimer's Disease Detection Using Different Machine Learning Algorithms,"</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*International Journal of Research in Advent Technology (IJRASET)*, DOI: 10.22214/ijraset.2022.46937.</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[21] H. Sun, J. Yang, X. Li, Y. Lyu, Z. Xu, H. He, X. Tong, T. Ji, S. Ding, C. Zhou, P. Han, J. Zheng,</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"Identification of feature genes and pathways for Alzheimer's disease via WGCNA and LASSO regression," Frontiers in Computational Neuroscience, vol. 16, p. 1001546, Sep. 2022, doi: 10.3389/fncom.2022.1001546.</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[22] Langfelder, P., Horvath, S. WGCNA: an R package for weighted correlation network analysis. BMC</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Bioinformatics 9, 559 (2008), https://doi.org/10.1186/1471-2105-9-559</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[23] Hong Yue, Bo Yang, Fang Yang, Xiao-Li Hu, Fan-Bin Kong, "Co-expression network-based analysis of hippocampal expression data associated with Alzheimer's disease using a novel algorithm," *Experimental and Therapeutic Medicine*, vol. 11, no. 5, pp. 1707-1715, 2016.</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[24] B. M. Tijms, A. M. Wink, W. de Haan, W. M. van der Flier, C. J. Stam, P. Scheltens, and F. Barkhof,</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"Alzheimer's disease: connecting findings from graph theoretical studies of brain networks," Neurobiology of Aging, vol. 34, no. 8, pp. 2023-2036, Aug. 2013. https://doi.org/10.1016/j.neurobiolaging.2013.02.020</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[25] Brier, M. R., Thomas, J. B., Fagan, A. M., Hassenstab, J., Holtzman, D. M., Benzinger, T. L., Morris, J. C., &amp; Ances, B. M. (2014). Functional connectivity and graph theory in preclinical Alzheimer's disease.</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*NeurobiologyofAging*,35(4),757-768.[https://doi.org/10.1016/j.neurobiolaging.2013.10.081](https://doi.org/10.1016/j.neurobiolaging.2013.10.081)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73"/>
          <p:cNvSpPr txBox="1"/>
          <p:nvPr>
            <p:ph type="title"/>
          </p:nvPr>
        </p:nvSpPr>
        <p:spPr>
          <a:xfrm>
            <a:off x="713225" y="3004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747" name="Google Shape;1747;p73"/>
          <p:cNvSpPr txBox="1"/>
          <p:nvPr/>
        </p:nvSpPr>
        <p:spPr>
          <a:xfrm>
            <a:off x="713250" y="397175"/>
            <a:ext cx="7717500" cy="4211400"/>
          </a:xfrm>
          <a:prstGeom prst="rect">
            <a:avLst/>
          </a:prstGeom>
          <a:noFill/>
          <a:ln>
            <a:noFill/>
          </a:ln>
        </p:spPr>
        <p:txBody>
          <a:bodyPr anchorCtr="0" anchor="t" bIns="91425" lIns="91425" spcFirstLastPara="1" rIns="91425" wrap="square" tIns="91425">
            <a:noAutofit/>
          </a:bodyPr>
          <a:lstStyle/>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[26]Q. Jing, H. Zhang, X. Sun, Y. Xu, S. Cao, Y. Fang, X. Zhao, and C. Li, "A Comprehensive Analysis Identified Hub Genes and Associated Drugs in Alzheimer’s Disease," vol. 2021, Article ID 8893553, 2021, https://doi.org/10.1155/2021/8893553.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[27]C. Zou, L. Su, M. Pan, L. Chen, H. Li, C. Zou, J. Xie, X. Huang, and M. Lu, "Exploration of novel biomarkers in Alzheimer’s disease based on four diagnostic models," Front. Aging Neurosci., vol. 15, p. 1079433, Feb. 16, 2023. [Online]. Available: </a:t>
            </a:r>
            <a:r>
              <a:rPr lang="en" sz="1000">
                <a:solidFill>
                  <a:schemeClr val="hlink"/>
                </a:solidFill>
                <a:uFill>
                  <a:noFill/>
                </a:uFill>
                <a:latin typeface="Quattrocento Sans"/>
                <a:ea typeface="Quattrocento Sans"/>
                <a:cs typeface="Quattrocento Sans"/>
                <a:sym typeface="Quattrocento Sans"/>
                <a:hlinkClick r:id="rId3"/>
              </a:rPr>
              <a:t>https://doi.org/10.3389/fnagi.2023.1079433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[28]Zhang, Y., Kiryu, H. Identification of oxidative stress-related genes differentially expressed in Alzheimer’s disease and construction of a hub gene-based diagnostic model. Sci Rep 13, 6817 (2023). </a:t>
            </a:r>
            <a:r>
              <a:rPr lang="en" sz="1000" u="sng">
                <a:solidFill>
                  <a:schemeClr val="hlink"/>
                </a:solidFill>
                <a:latin typeface="Quattrocento Sans"/>
                <a:ea typeface="Quattrocento Sans"/>
                <a:cs typeface="Quattrocento Sans"/>
                <a:sym typeface="Quattrocento Sans"/>
                <a:hlinkClick r:id="rId4"/>
              </a:rPr>
              <a:t>https://doi.org/10.1038/s41598-023-34021-1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[29]A. Sharma and P. Dey, "A machine learning approach to unmask novel gene signatures and prediction of Alzheimer's disease within different brain regions," Genomics, vol. 113, no. 4, pp. 1778-1789, 2021, ISSN 0888-7543, https://doi.org/10.1016/j.ygeno.2021.04.028.</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[30]Y. Chen, Z. Li, X. Ge, H. Lv, and Z. Geng, "Identification of novel hub genes for Alzheimer’s disease associated with the hippocampus using WGCNA and differential gene analysis," Frontiers in Neuroscience, vol. 18, no. 1359631, Mar. 2024.</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[31]H. Sun, J. Yang, X. Li, Y. Lyu, Z. Xu, H. He, X. Tong, T. Ji, S. Ding, C. Zhou, and P. Han, "Identification of feature genes and pathways for Alzheimer's disease via WGCNA and LASSO regression," Frontiers in Computational Neuroscience, vol. 16, p. 1001546, 2022, https://doi.org/10.3389/fncom.2022.1001546</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[32]J. W. Liang, Z. Y. Fang, Y. Huang, Z. Y. Liuyang, X. L. Zhang, J. L. Wang, H. Wei, J. Z. Wang, X. C. Wang, J. Zeng, and R. Liu, "Application of weighted gene co-expression network analysis to explore the key genes in Alzheimer’s disease," Journal of Alzheimer's Disease, vol. 65, no. 4, pp. 1353-1364, 2018, DOI: 10.3233/JAD-180400.</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4"/>
          <p:cNvSpPr txBox="1"/>
          <p:nvPr>
            <p:ph type="title"/>
          </p:nvPr>
        </p:nvSpPr>
        <p:spPr>
          <a:xfrm>
            <a:off x="713225" y="3004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753" name="Google Shape;1753;p74"/>
          <p:cNvSpPr txBox="1"/>
          <p:nvPr/>
        </p:nvSpPr>
        <p:spPr>
          <a:xfrm>
            <a:off x="713250" y="397175"/>
            <a:ext cx="7717500" cy="4211400"/>
          </a:xfrm>
          <a:prstGeom prst="rect">
            <a:avLst/>
          </a:prstGeom>
          <a:noFill/>
          <a:ln>
            <a:noFill/>
          </a:ln>
        </p:spPr>
        <p:txBody>
          <a:bodyPr anchorCtr="0" anchor="t" bIns="91425" lIns="91425" spcFirstLastPara="1" rIns="91425" wrap="square" tIns="91425">
            <a:noAutofit/>
          </a:bodyPr>
          <a:lstStyle/>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[33]H. Wang, X. Han, and S. Gao, "Identification of potential biomarkers for pathogenesis of Alzheimer’s disease," Hereditas, vol. 158, pp. 1-8, 2021.</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[34]J. Li, Y. Zhang, T. Lu, R. Liang, Z. Wu, M. Liu, L. Qin, H. Chen, X. Yan, S. Deng, and J. Zheng, "Identification of diagnostic genes for both Alzheimer’s disease and Metabolic syndrome by the machine learning algorithm," Frontiers in Immunology, vol. 13, p. 1037318, 2022, https://doi.org/10.3389/fimmu.2022.1037318</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[35]J. Ren, B. Zhang, D. Wei, and Z. Zhang, "Identification of methylated gene biomarkers in patients with Alzheimer’s disease based on machine learning," BioMed Research International, 2020, https://doi.org/10.1155/2020/8348147</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[36]B. Monk, A. Rajkovic, S. Petrus, A. Rajkovic, T. Gaasterland, and R. Malinow, "A machine learning method to identify genetic variants potentially associated with Alzheimer’s disease," Frontiers in Genetics, vol. 12, p. 647436, 2021, https://doi.org/10.3389/fgene.2021.647436</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[37]H. Chen, Y. He, J. Ji, and Y. Shi, "A machine learning method for identifying critical interactions between gene pairs in Alzheimer's disease prediction," Frontiers in Neurology, vol. 10, p. 490162, 2019, https://doi.org/10.3389/fneur.2019.01162</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[38]H. Alamro, M. A. Thafar, S. Albaradei, T. Gojobori, M. Essack, and X. Gao, "Exploiting machine learning models to identify novel Alzheimer’s disease biomarkers and potential targets," Scientific Reports, vol. 13, no. 1, p. 4979, 2023.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[39]Q. Jing, H. Zhang, X. Sun, Y. Xu, S. Cao, Y. Fang, X. Zhao, and C. Li, "A comprehensive analysis identified hub genes and associated drugs in Alzheimer’s disease," BioMed Research International, 2021, https://doi.org/10.1155/2021/8893553</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rPr lang="en" sz="1000">
                <a:latin typeface="Quattrocento Sans"/>
                <a:ea typeface="Quattrocento Sans"/>
                <a:cs typeface="Quattrocento Sans"/>
                <a:sym typeface="Quattrocento Sans"/>
              </a:rPr>
              <a:t>[40]A. Sharma and P. Dey, "A machine learning approach to unmask novel gene signatures and prediction of Alzheimer's disease within different brain regions," Genomics, vol. 113, no. 4, pp. 1778-1789, 2021, https://doi.org/10.1016/j.ygeno.2021.04.028</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0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a:p>
            <a:pPr indent="0" lvl="0" marL="228600" marR="628650" rtl="0" algn="just">
              <a:spcBef>
                <a:spcPts val="0"/>
              </a:spcBef>
              <a:spcAft>
                <a:spcPts val="0"/>
              </a:spcAft>
              <a:buNone/>
            </a:pPr>
            <a:r>
              <a:t/>
            </a:r>
            <a:endParaRPr sz="1200">
              <a:latin typeface="Quattrocento Sans"/>
              <a:ea typeface="Quattrocento Sans"/>
              <a:cs typeface="Quattrocento Sans"/>
              <a:sym typeface="Quattrocento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75"/>
          <p:cNvSpPr txBox="1"/>
          <p:nvPr>
            <p:ph type="title"/>
          </p:nvPr>
        </p:nvSpPr>
        <p:spPr>
          <a:xfrm>
            <a:off x="4572000" y="2071518"/>
            <a:ext cx="3853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THANKS</a:t>
            </a:r>
            <a:r>
              <a:rPr lang="en" sz="6000">
                <a:solidFill>
                  <a:schemeClr val="accent6"/>
                </a:solidFill>
              </a:rPr>
              <a:t>!</a:t>
            </a:r>
            <a:endParaRPr>
              <a:solidFill>
                <a:schemeClr val="accent6"/>
              </a:solidFill>
            </a:endParaRPr>
          </a:p>
        </p:txBody>
      </p:sp>
      <p:sp>
        <p:nvSpPr>
          <p:cNvPr id="1759" name="Google Shape;1759;p75"/>
          <p:cNvSpPr txBox="1"/>
          <p:nvPr>
            <p:ph idx="1" type="subTitle"/>
          </p:nvPr>
        </p:nvSpPr>
        <p:spPr>
          <a:xfrm>
            <a:off x="4668750" y="2673992"/>
            <a:ext cx="3853500" cy="9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have any questions?</a:t>
            </a:r>
            <a:endParaRPr/>
          </a:p>
        </p:txBody>
      </p:sp>
      <p:grpSp>
        <p:nvGrpSpPr>
          <p:cNvPr id="1760" name="Google Shape;1760;p75"/>
          <p:cNvGrpSpPr/>
          <p:nvPr/>
        </p:nvGrpSpPr>
        <p:grpSpPr>
          <a:xfrm>
            <a:off x="767966" y="1599692"/>
            <a:ext cx="3166486" cy="2407266"/>
            <a:chOff x="4997721" y="1893885"/>
            <a:chExt cx="3000555" cy="2280904"/>
          </a:xfrm>
        </p:grpSpPr>
        <p:sp>
          <p:nvSpPr>
            <p:cNvPr id="1761" name="Google Shape;1761;p75"/>
            <p:cNvSpPr/>
            <p:nvPr/>
          </p:nvSpPr>
          <p:spPr>
            <a:xfrm>
              <a:off x="6042168" y="3799232"/>
              <a:ext cx="911639" cy="335696"/>
            </a:xfrm>
            <a:custGeom>
              <a:rect b="b" l="l" r="r" t="t"/>
              <a:pathLst>
                <a:path extrusionOk="0" h="15429" w="41900">
                  <a:moveTo>
                    <a:pt x="8158" y="1"/>
                  </a:moveTo>
                  <a:cubicBezTo>
                    <a:pt x="8158" y="1"/>
                    <a:pt x="10489" y="13986"/>
                    <a:pt x="0" y="15429"/>
                  </a:cubicBezTo>
                  <a:lnTo>
                    <a:pt x="41900" y="15429"/>
                  </a:lnTo>
                  <a:cubicBezTo>
                    <a:pt x="31411" y="13986"/>
                    <a:pt x="33742" y="1"/>
                    <a:pt x="33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5"/>
            <p:cNvSpPr/>
            <p:nvPr/>
          </p:nvSpPr>
          <p:spPr>
            <a:xfrm>
              <a:off x="6015602" y="4115586"/>
              <a:ext cx="964771" cy="59202"/>
            </a:xfrm>
            <a:custGeom>
              <a:rect b="b" l="l" r="r" t="t"/>
              <a:pathLst>
                <a:path extrusionOk="0" h="2721" w="44342">
                  <a:moveTo>
                    <a:pt x="0" y="1"/>
                  </a:moveTo>
                  <a:lnTo>
                    <a:pt x="0" y="2720"/>
                  </a:lnTo>
                  <a:lnTo>
                    <a:pt x="44342" y="2720"/>
                  </a:lnTo>
                  <a:lnTo>
                    <a:pt x="443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5"/>
            <p:cNvSpPr/>
            <p:nvPr/>
          </p:nvSpPr>
          <p:spPr>
            <a:xfrm>
              <a:off x="4997721" y="1893885"/>
              <a:ext cx="3000555" cy="1922275"/>
            </a:xfrm>
            <a:custGeom>
              <a:rect b="b" l="l" r="r" t="t"/>
              <a:pathLst>
                <a:path extrusionOk="0" h="88350" w="137909">
                  <a:moveTo>
                    <a:pt x="3052" y="1"/>
                  </a:moveTo>
                  <a:cubicBezTo>
                    <a:pt x="1332" y="1"/>
                    <a:pt x="0" y="1388"/>
                    <a:pt x="0" y="3053"/>
                  </a:cubicBezTo>
                  <a:lnTo>
                    <a:pt x="0" y="85298"/>
                  </a:lnTo>
                  <a:cubicBezTo>
                    <a:pt x="0" y="87018"/>
                    <a:pt x="1332" y="88350"/>
                    <a:pt x="3052" y="88350"/>
                  </a:cubicBezTo>
                  <a:lnTo>
                    <a:pt x="134856" y="88350"/>
                  </a:lnTo>
                  <a:cubicBezTo>
                    <a:pt x="136576" y="88350"/>
                    <a:pt x="137908" y="87018"/>
                    <a:pt x="137908" y="85298"/>
                  </a:cubicBezTo>
                  <a:lnTo>
                    <a:pt x="137908" y="3053"/>
                  </a:lnTo>
                  <a:cubicBezTo>
                    <a:pt x="137908" y="1388"/>
                    <a:pt x="136576" y="1"/>
                    <a:pt x="134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5"/>
            <p:cNvSpPr/>
            <p:nvPr/>
          </p:nvSpPr>
          <p:spPr>
            <a:xfrm>
              <a:off x="4997721" y="3597606"/>
              <a:ext cx="3000555" cy="218554"/>
            </a:xfrm>
            <a:custGeom>
              <a:rect b="b" l="l" r="r" t="t"/>
              <a:pathLst>
                <a:path extrusionOk="0" h="10045" w="137909">
                  <a:moveTo>
                    <a:pt x="0" y="0"/>
                  </a:moveTo>
                  <a:lnTo>
                    <a:pt x="0" y="6993"/>
                  </a:lnTo>
                  <a:cubicBezTo>
                    <a:pt x="0" y="8713"/>
                    <a:pt x="1332" y="10045"/>
                    <a:pt x="3052" y="10045"/>
                  </a:cubicBezTo>
                  <a:lnTo>
                    <a:pt x="134856" y="10045"/>
                  </a:lnTo>
                  <a:cubicBezTo>
                    <a:pt x="136521" y="10045"/>
                    <a:pt x="137908" y="8713"/>
                    <a:pt x="137908" y="6993"/>
                  </a:cubicBezTo>
                  <a:lnTo>
                    <a:pt x="1379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65" name="Google Shape;1765;p75"/>
          <p:cNvPicPr preferRelativeResize="0"/>
          <p:nvPr/>
        </p:nvPicPr>
        <p:blipFill rotWithShape="1">
          <a:blip r:embed="rId3">
            <a:alphaModFix/>
          </a:blip>
          <a:srcRect b="1802" l="0" r="0" t="1802"/>
          <a:stretch/>
        </p:blipFill>
        <p:spPr>
          <a:xfrm>
            <a:off x="850356" y="1684627"/>
            <a:ext cx="3002561" cy="1628085"/>
          </a:xfrm>
          <a:prstGeom prst="rect">
            <a:avLst/>
          </a:prstGeom>
          <a:noFill/>
          <a:ln>
            <a:noFill/>
          </a:ln>
        </p:spPr>
      </p:pic>
      <p:grpSp>
        <p:nvGrpSpPr>
          <p:cNvPr id="1766" name="Google Shape;1766;p75"/>
          <p:cNvGrpSpPr/>
          <p:nvPr/>
        </p:nvGrpSpPr>
        <p:grpSpPr>
          <a:xfrm>
            <a:off x="3211387" y="2379077"/>
            <a:ext cx="858682" cy="1628158"/>
            <a:chOff x="1987504" y="1693814"/>
            <a:chExt cx="1316997" cy="2497175"/>
          </a:xfrm>
        </p:grpSpPr>
        <p:sp>
          <p:nvSpPr>
            <p:cNvPr id="1767" name="Google Shape;1767;p75"/>
            <p:cNvSpPr/>
            <p:nvPr/>
          </p:nvSpPr>
          <p:spPr>
            <a:xfrm>
              <a:off x="1987504" y="1693814"/>
              <a:ext cx="1316997" cy="2497175"/>
            </a:xfrm>
            <a:custGeom>
              <a:rect b="b" l="l" r="r" t="t"/>
              <a:pathLst>
                <a:path extrusionOk="0" h="62822" w="33132">
                  <a:moveTo>
                    <a:pt x="4495" y="1"/>
                  </a:moveTo>
                  <a:cubicBezTo>
                    <a:pt x="1998" y="1"/>
                    <a:pt x="0" y="1999"/>
                    <a:pt x="0" y="4496"/>
                  </a:cubicBezTo>
                  <a:lnTo>
                    <a:pt x="0" y="58327"/>
                  </a:lnTo>
                  <a:cubicBezTo>
                    <a:pt x="0" y="60824"/>
                    <a:pt x="1998" y="62822"/>
                    <a:pt x="4495" y="62822"/>
                  </a:cubicBezTo>
                  <a:lnTo>
                    <a:pt x="28692" y="62822"/>
                  </a:lnTo>
                  <a:cubicBezTo>
                    <a:pt x="31133" y="62822"/>
                    <a:pt x="33131" y="60824"/>
                    <a:pt x="33131" y="58327"/>
                  </a:cubicBezTo>
                  <a:lnTo>
                    <a:pt x="33131" y="4496"/>
                  </a:lnTo>
                  <a:cubicBezTo>
                    <a:pt x="33131" y="1999"/>
                    <a:pt x="31133" y="1"/>
                    <a:pt x="28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5"/>
            <p:cNvSpPr/>
            <p:nvPr/>
          </p:nvSpPr>
          <p:spPr>
            <a:xfrm>
              <a:off x="2610685" y="1766636"/>
              <a:ext cx="70636" cy="60301"/>
            </a:xfrm>
            <a:custGeom>
              <a:rect b="b" l="l" r="r" t="t"/>
              <a:pathLst>
                <a:path extrusionOk="0" h="1517" w="1777">
                  <a:moveTo>
                    <a:pt x="999" y="0"/>
                  </a:moveTo>
                  <a:cubicBezTo>
                    <a:pt x="333" y="0"/>
                    <a:pt x="0" y="832"/>
                    <a:pt x="444" y="1276"/>
                  </a:cubicBezTo>
                  <a:cubicBezTo>
                    <a:pt x="611" y="1443"/>
                    <a:pt x="808" y="1517"/>
                    <a:pt x="999" y="1517"/>
                  </a:cubicBezTo>
                  <a:cubicBezTo>
                    <a:pt x="1382" y="1517"/>
                    <a:pt x="1739" y="1221"/>
                    <a:pt x="1776" y="777"/>
                  </a:cubicBezTo>
                  <a:cubicBezTo>
                    <a:pt x="1776" y="333"/>
                    <a:pt x="1388"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5"/>
            <p:cNvSpPr/>
            <p:nvPr/>
          </p:nvSpPr>
          <p:spPr>
            <a:xfrm>
              <a:off x="2548663" y="3880606"/>
              <a:ext cx="194700" cy="194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75"/>
            <p:cNvSpPr/>
            <p:nvPr/>
          </p:nvSpPr>
          <p:spPr>
            <a:xfrm>
              <a:off x="2610613" y="3942556"/>
              <a:ext cx="70800" cy="7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1" name="Google Shape;1771;p75"/>
          <p:cNvPicPr preferRelativeResize="0"/>
          <p:nvPr/>
        </p:nvPicPr>
        <p:blipFill rotWithShape="1">
          <a:blip r:embed="rId4">
            <a:alphaModFix/>
          </a:blip>
          <a:srcRect b="0" l="50877" r="13957" t="0"/>
          <a:stretch/>
        </p:blipFill>
        <p:spPr>
          <a:xfrm>
            <a:off x="3245401" y="2515659"/>
            <a:ext cx="790058" cy="12637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3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solidFill>
                <a:schemeClr val="accent6"/>
              </a:solidFill>
            </a:endParaRPr>
          </a:p>
        </p:txBody>
      </p:sp>
      <p:cxnSp>
        <p:nvCxnSpPr>
          <p:cNvPr id="1393" name="Google Shape;1393;p34"/>
          <p:cNvCxnSpPr/>
          <p:nvPr/>
        </p:nvCxnSpPr>
        <p:spPr>
          <a:xfrm>
            <a:off x="822725" y="1052075"/>
            <a:ext cx="7462800" cy="0"/>
          </a:xfrm>
          <a:prstGeom prst="straightConnector1">
            <a:avLst/>
          </a:prstGeom>
          <a:noFill/>
          <a:ln cap="flat" cmpd="sng" w="28575">
            <a:solidFill>
              <a:schemeClr val="accent2"/>
            </a:solidFill>
            <a:prstDash val="solid"/>
            <a:round/>
            <a:headEnd len="med" w="med" type="none"/>
            <a:tailEnd len="med" w="med" type="none"/>
          </a:ln>
        </p:spPr>
      </p:cxnSp>
      <p:sp>
        <p:nvSpPr>
          <p:cNvPr id="1394" name="Google Shape;1394;p34"/>
          <p:cNvSpPr txBox="1"/>
          <p:nvPr/>
        </p:nvSpPr>
        <p:spPr>
          <a:xfrm>
            <a:off x="426275" y="1017700"/>
            <a:ext cx="8612400" cy="3963600"/>
          </a:xfrm>
          <a:prstGeom prst="rect">
            <a:avLst/>
          </a:prstGeom>
          <a:noFill/>
          <a:ln>
            <a:noFill/>
          </a:ln>
        </p:spPr>
        <p:txBody>
          <a:bodyPr anchorCtr="0" anchor="t" bIns="91425" lIns="91425" spcFirstLastPara="1" rIns="91425" wrap="square" tIns="91425">
            <a:spAutoFit/>
          </a:bodyPr>
          <a:lstStyle/>
          <a:p>
            <a:pPr indent="0" lvl="0" marL="285750" marR="171450" rtl="0" algn="just">
              <a:lnSpc>
                <a:spcPct val="150000"/>
              </a:lnSpc>
              <a:spcBef>
                <a:spcPts val="600"/>
              </a:spcBef>
              <a:spcAft>
                <a:spcPts val="0"/>
              </a:spcAft>
              <a:buNone/>
            </a:pPr>
            <a:r>
              <a:rPr lang="en" sz="1100">
                <a:latin typeface="Red Hat Text"/>
                <a:ea typeface="Red Hat Text"/>
                <a:cs typeface="Red Hat Text"/>
                <a:sym typeface="Red Hat Text"/>
              </a:rPr>
              <a:t>Neurodegenerative diseases are complex conditions characterized by the progressive degeneration of neurons in the brain, leading to a range of debilitating symptoms such as memory loss, cognitive decline, and behavioral abnormalities. Alzheimer's disease and Parkinson's disease are among the most common neurodegenerative disorders affecting millions of individuals.</a:t>
            </a:r>
            <a:endParaRPr sz="1100">
              <a:latin typeface="Red Hat Text"/>
              <a:ea typeface="Red Hat Text"/>
              <a:cs typeface="Red Hat Text"/>
              <a:sym typeface="Red Hat Text"/>
            </a:endParaRPr>
          </a:p>
          <a:p>
            <a:pPr indent="0" lvl="0" marL="285750" marR="171450" rtl="0" algn="just">
              <a:lnSpc>
                <a:spcPct val="150000"/>
              </a:lnSpc>
              <a:spcBef>
                <a:spcPts val="600"/>
              </a:spcBef>
              <a:spcAft>
                <a:spcPts val="0"/>
              </a:spcAft>
              <a:buNone/>
            </a:pPr>
            <a:r>
              <a:rPr lang="en" sz="1100">
                <a:latin typeface="Red Hat Text"/>
                <a:ea typeface="Red Hat Text"/>
                <a:cs typeface="Red Hat Text"/>
                <a:sym typeface="Red Hat Text"/>
              </a:rPr>
              <a:t>The burden of neurodegenerative diseases is particularly pronounced given the shift towards an aging population. With increasing life expectancy, these disorders are on the rise, posing significant challenges for healthcare systems and society at large. </a:t>
            </a:r>
            <a:endParaRPr sz="1100">
              <a:latin typeface="Red Hat Text"/>
              <a:ea typeface="Red Hat Text"/>
              <a:cs typeface="Red Hat Text"/>
              <a:sym typeface="Red Hat Text"/>
            </a:endParaRPr>
          </a:p>
          <a:p>
            <a:pPr indent="0" lvl="0" marL="285750" marR="171450" rtl="0" algn="just">
              <a:lnSpc>
                <a:spcPct val="150000"/>
              </a:lnSpc>
              <a:spcBef>
                <a:spcPts val="600"/>
              </a:spcBef>
              <a:spcAft>
                <a:spcPts val="0"/>
              </a:spcAft>
              <a:buNone/>
            </a:pPr>
            <a:r>
              <a:rPr lang="en" sz="1100">
                <a:latin typeface="Red Hat Text"/>
                <a:ea typeface="Red Hat Text"/>
                <a:cs typeface="Red Hat Text"/>
                <a:sym typeface="Red Hat Text"/>
              </a:rPr>
              <a:t>Understanding the underlying mechanism driving neurodegenerative diseases is crucial for developing effective treatments and interventions. Recent research has implicated various factors in disease pathogenesis like protein misfolding, and oxidative stress. These molecules contribute to progressive loss of neuronal integrity and function ultimately leading to neurodegeneration.</a:t>
            </a:r>
            <a:endParaRPr sz="1100">
              <a:latin typeface="Red Hat Text"/>
              <a:ea typeface="Red Hat Text"/>
              <a:cs typeface="Red Hat Text"/>
              <a:sym typeface="Red Hat Text"/>
            </a:endParaRPr>
          </a:p>
          <a:p>
            <a:pPr indent="0" lvl="0" marL="285750" marR="171450" rtl="0" algn="just">
              <a:lnSpc>
                <a:spcPct val="150000"/>
              </a:lnSpc>
              <a:spcBef>
                <a:spcPts val="600"/>
              </a:spcBef>
              <a:spcAft>
                <a:spcPts val="0"/>
              </a:spcAft>
              <a:buNone/>
            </a:pPr>
            <a:r>
              <a:rPr lang="en" sz="1100">
                <a:latin typeface="Red Hat Text"/>
                <a:ea typeface="Red Hat Text"/>
                <a:cs typeface="Red Hat Text"/>
                <a:sym typeface="Red Hat Text"/>
              </a:rPr>
              <a:t>To address these challenges, approaches combining molecular biology, bioinformatics, and computational biology have emerged as tools for unraveling the complexities of neurodegenerative diseases. By integrating large-scale data and employing advanced techniques researchers aim to find genetic networks and signaling pathways underlying disease progression.</a:t>
            </a:r>
            <a:endParaRPr sz="1100">
              <a:latin typeface="Red Hat Text"/>
              <a:ea typeface="Red Hat Text"/>
              <a:cs typeface="Red Hat Text"/>
              <a:sym typeface="Red Hat Text"/>
            </a:endParaRPr>
          </a:p>
          <a:p>
            <a:pPr indent="0" lvl="0" marL="285750" marR="171450" rtl="0" algn="just">
              <a:lnSpc>
                <a:spcPct val="150000"/>
              </a:lnSpc>
              <a:spcBef>
                <a:spcPts val="600"/>
              </a:spcBef>
              <a:spcAft>
                <a:spcPts val="600"/>
              </a:spcAft>
              <a:buNone/>
            </a:pPr>
            <a:r>
              <a:rPr lang="en" sz="1100">
                <a:latin typeface="Red Hat Text"/>
                <a:ea typeface="Red Hat Text"/>
                <a:cs typeface="Red Hat Text"/>
                <a:sym typeface="Red Hat Text"/>
              </a:rPr>
              <a:t>Moreover, finding key genes holds promise for early diagnosis and development of disease-modifying therapies. By computational approaches, researchers can improve the quality of life for individuals affected by neurodegenerative diseases.</a:t>
            </a:r>
            <a:endParaRPr sz="1100">
              <a:latin typeface="Red Hat Text"/>
              <a:ea typeface="Red Hat Text"/>
              <a:cs typeface="Red Hat Text"/>
              <a:sym typeface="Red Hat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35"/>
          <p:cNvSpPr txBox="1"/>
          <p:nvPr>
            <p:ph type="title"/>
          </p:nvPr>
        </p:nvSpPr>
        <p:spPr>
          <a:xfrm>
            <a:off x="822000"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LITERATURE REVIEW</a:t>
            </a:r>
            <a:endParaRPr sz="2500"/>
          </a:p>
        </p:txBody>
      </p:sp>
      <p:sp>
        <p:nvSpPr>
          <p:cNvPr id="1400" name="Google Shape;1400;p35"/>
          <p:cNvSpPr txBox="1"/>
          <p:nvPr>
            <p:ph idx="1" type="subTitle"/>
          </p:nvPr>
        </p:nvSpPr>
        <p:spPr>
          <a:xfrm>
            <a:off x="736300" y="1157350"/>
            <a:ext cx="7819500" cy="10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Summary of research</a:t>
            </a:r>
            <a:endParaRPr b="1"/>
          </a:p>
          <a:p>
            <a:pPr indent="0" lvl="0" marL="0" rtl="0" algn="l">
              <a:spcBef>
                <a:spcPts val="0"/>
              </a:spcBef>
              <a:spcAft>
                <a:spcPts val="0"/>
              </a:spcAft>
              <a:buNone/>
            </a:pPr>
            <a:r>
              <a:rPr lang="en"/>
              <a:t>This dataset includes brain samples from control subjects, AsymAD individuals, and Alzheimer's patients. It aligns with the research objective to explore Alzheimer's pathogenesis through gene expression analysis across different stages and brain regions.</a:t>
            </a:r>
            <a:endParaRPr/>
          </a:p>
        </p:txBody>
      </p:sp>
      <p:sp>
        <p:nvSpPr>
          <p:cNvPr id="1401" name="Google Shape;1401;p35"/>
          <p:cNvSpPr txBox="1"/>
          <p:nvPr/>
        </p:nvSpPr>
        <p:spPr>
          <a:xfrm>
            <a:off x="730750" y="602425"/>
            <a:ext cx="56547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ed Hat Text"/>
                <a:ea typeface="Red Hat Text"/>
                <a:cs typeface="Red Hat Text"/>
                <a:sym typeface="Red Hat Text"/>
              </a:rPr>
              <a:t>Research Item 1 : Dataset</a:t>
            </a:r>
            <a:endParaRPr b="1" sz="1700">
              <a:solidFill>
                <a:schemeClr val="dk1"/>
              </a:solidFill>
              <a:latin typeface="Red Hat Text"/>
              <a:ea typeface="Red Hat Text"/>
              <a:cs typeface="Red Hat Text"/>
              <a:sym typeface="Red Hat Text"/>
            </a:endParaRPr>
          </a:p>
        </p:txBody>
      </p:sp>
      <p:sp>
        <p:nvSpPr>
          <p:cNvPr id="1402" name="Google Shape;1402;p35"/>
          <p:cNvSpPr txBox="1"/>
          <p:nvPr/>
        </p:nvSpPr>
        <p:spPr>
          <a:xfrm>
            <a:off x="736300" y="2243275"/>
            <a:ext cx="78195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Critical</a:t>
            </a:r>
            <a:r>
              <a:rPr b="1" lang="en" sz="1500">
                <a:solidFill>
                  <a:schemeClr val="dk1"/>
                </a:solidFill>
                <a:latin typeface="Red Hat Text"/>
                <a:ea typeface="Red Hat Text"/>
                <a:cs typeface="Red Hat Text"/>
                <a:sym typeface="Red Hat Text"/>
              </a:rPr>
              <a:t> analysis</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Strengths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Diverse Samples covers various disease stages and brain regions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Raw Data Access allows for in-depth analysis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Weaknesses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Sample Diversity underrepresentation of certain demographics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Data Preparation Needs requires thorough cleaning and standardization </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403" name="Google Shape;1403;p35"/>
          <p:cNvSpPr txBox="1"/>
          <p:nvPr/>
        </p:nvSpPr>
        <p:spPr>
          <a:xfrm>
            <a:off x="787200" y="4054225"/>
            <a:ext cx="77871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Relationship</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Utilizing GSE118553, this study aims to identify crucial genes and pathways involved in Alzheimer's, offering insights for diagnosis and treatment strategies.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36"/>
          <p:cNvSpPr txBox="1"/>
          <p:nvPr>
            <p:ph type="title"/>
          </p:nvPr>
        </p:nvSpPr>
        <p:spPr>
          <a:xfrm>
            <a:off x="822000"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LITERATURE REVIEW</a:t>
            </a:r>
            <a:endParaRPr sz="2500"/>
          </a:p>
        </p:txBody>
      </p:sp>
      <p:sp>
        <p:nvSpPr>
          <p:cNvPr id="1409" name="Google Shape;1409;p36"/>
          <p:cNvSpPr txBox="1"/>
          <p:nvPr>
            <p:ph idx="1" type="subTitle"/>
          </p:nvPr>
        </p:nvSpPr>
        <p:spPr>
          <a:xfrm>
            <a:off x="736300" y="1157350"/>
            <a:ext cx="8255400" cy="10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Summary of research</a:t>
            </a:r>
            <a:endParaRPr b="1"/>
          </a:p>
          <a:p>
            <a:pPr indent="0" lvl="0" marL="0" rtl="0" algn="l">
              <a:spcBef>
                <a:spcPts val="0"/>
              </a:spcBef>
              <a:spcAft>
                <a:spcPts val="0"/>
              </a:spcAft>
              <a:buNone/>
            </a:pPr>
            <a:r>
              <a:rPr lang="en"/>
              <a:t>Normalization techniques, including quantile normalization and RMA, for gene expression data. Evaluate different normalization methods to identify the most effective in preserving biological signals.</a:t>
            </a:r>
            <a:endParaRPr/>
          </a:p>
        </p:txBody>
      </p:sp>
      <p:sp>
        <p:nvSpPr>
          <p:cNvPr id="1410" name="Google Shape;1410;p36"/>
          <p:cNvSpPr txBox="1"/>
          <p:nvPr/>
        </p:nvSpPr>
        <p:spPr>
          <a:xfrm>
            <a:off x="730750" y="602425"/>
            <a:ext cx="56547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ed Hat Text"/>
                <a:ea typeface="Red Hat Text"/>
                <a:cs typeface="Red Hat Text"/>
                <a:sym typeface="Red Hat Text"/>
              </a:rPr>
              <a:t>Research Item 2 : Normalization</a:t>
            </a:r>
            <a:endParaRPr b="1" sz="1700">
              <a:solidFill>
                <a:schemeClr val="dk1"/>
              </a:solidFill>
              <a:latin typeface="Red Hat Text"/>
              <a:ea typeface="Red Hat Text"/>
              <a:cs typeface="Red Hat Text"/>
              <a:sym typeface="Red Hat Text"/>
            </a:endParaRPr>
          </a:p>
        </p:txBody>
      </p:sp>
      <p:sp>
        <p:nvSpPr>
          <p:cNvPr id="1411" name="Google Shape;1411;p36"/>
          <p:cNvSpPr txBox="1"/>
          <p:nvPr/>
        </p:nvSpPr>
        <p:spPr>
          <a:xfrm>
            <a:off x="736300" y="2243275"/>
            <a:ext cx="83220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Critical analysis</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Strengths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Comparative Analysis: Offers advantages and limitations of normalization</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Preprocessing Emphasis: Highlights the importance of early preprocessing</a:t>
            </a:r>
            <a:r>
              <a:rPr i="1" lang="en" sz="1500">
                <a:solidFill>
                  <a:schemeClr val="dk1"/>
                </a:solidFill>
                <a:latin typeface="Red Hat Text"/>
                <a:ea typeface="Red Hat Text"/>
                <a:cs typeface="Red Hat Text"/>
                <a:sym typeface="Red Hat Text"/>
              </a:rPr>
              <a:t>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Weaknesses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Complexity Issues: This leads to variability due to sample preparation and sequencing.</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Limited Downstream Analysis: Sparse discussion on the effects of normalization on downstream</a:t>
            </a:r>
            <a:r>
              <a:rPr i="1" lang="en" sz="1500">
                <a:solidFill>
                  <a:schemeClr val="dk1"/>
                </a:solidFill>
                <a:latin typeface="Red Hat Text"/>
                <a:ea typeface="Red Hat Text"/>
                <a:cs typeface="Red Hat Text"/>
                <a:sym typeface="Red Hat Text"/>
              </a:rPr>
              <a:t>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412" name="Google Shape;1412;p36"/>
          <p:cNvSpPr txBox="1"/>
          <p:nvPr/>
        </p:nvSpPr>
        <p:spPr>
          <a:xfrm>
            <a:off x="787200" y="4054225"/>
            <a:ext cx="82554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Relationship</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Normalization and preprocessing are vital for ensuring data accuracy and reliability in gene expression studies. By adopting best practices in data preprocessing, the study intends to provide robust results, mitigate biases, and enhance reproducibility.</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37"/>
          <p:cNvSpPr txBox="1"/>
          <p:nvPr>
            <p:ph type="title"/>
          </p:nvPr>
        </p:nvSpPr>
        <p:spPr>
          <a:xfrm>
            <a:off x="822000"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LITERATURE REVIEW</a:t>
            </a:r>
            <a:endParaRPr sz="2500"/>
          </a:p>
        </p:txBody>
      </p:sp>
      <p:sp>
        <p:nvSpPr>
          <p:cNvPr id="1418" name="Google Shape;1418;p37"/>
          <p:cNvSpPr txBox="1"/>
          <p:nvPr>
            <p:ph idx="1" type="subTitle"/>
          </p:nvPr>
        </p:nvSpPr>
        <p:spPr>
          <a:xfrm>
            <a:off x="736300" y="1157350"/>
            <a:ext cx="8255400" cy="10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Summary of research</a:t>
            </a:r>
            <a:endParaRPr b="1"/>
          </a:p>
          <a:p>
            <a:pPr indent="0" lvl="0" marL="0" rtl="0" algn="l">
              <a:spcBef>
                <a:spcPts val="0"/>
              </a:spcBef>
              <a:spcAft>
                <a:spcPts val="0"/>
              </a:spcAft>
              <a:buNone/>
            </a:pPr>
            <a:r>
              <a:rPr lang="en"/>
              <a:t>Transition from GRN analysis to WGCNA to study Alzheimer’s disease gene interactions.  Shifted to WGCNA to leverage its strengths in identifying co-expressed gene modules significant to Alzheimer’s.</a:t>
            </a:r>
            <a:endParaRPr/>
          </a:p>
        </p:txBody>
      </p:sp>
      <p:sp>
        <p:nvSpPr>
          <p:cNvPr id="1419" name="Google Shape;1419;p37"/>
          <p:cNvSpPr txBox="1"/>
          <p:nvPr/>
        </p:nvSpPr>
        <p:spPr>
          <a:xfrm>
            <a:off x="730750" y="602425"/>
            <a:ext cx="56547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ed Hat Text"/>
                <a:ea typeface="Red Hat Text"/>
                <a:cs typeface="Red Hat Text"/>
                <a:sym typeface="Red Hat Text"/>
              </a:rPr>
              <a:t>Research Item 3 : Downstream Methods</a:t>
            </a:r>
            <a:endParaRPr b="1" sz="1700">
              <a:solidFill>
                <a:schemeClr val="dk1"/>
              </a:solidFill>
              <a:latin typeface="Red Hat Text"/>
              <a:ea typeface="Red Hat Text"/>
              <a:cs typeface="Red Hat Text"/>
              <a:sym typeface="Red Hat Text"/>
            </a:endParaRPr>
          </a:p>
        </p:txBody>
      </p:sp>
      <p:sp>
        <p:nvSpPr>
          <p:cNvPr id="1420" name="Google Shape;1420;p37"/>
          <p:cNvSpPr txBox="1"/>
          <p:nvPr/>
        </p:nvSpPr>
        <p:spPr>
          <a:xfrm>
            <a:off x="736300" y="2243275"/>
            <a:ext cx="83220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Critical analysis</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Strengths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Gene Interaction Insight: Network-based methods provide view of gene interactions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Gene Significance Identification: WGCNA excels at detecting clusters of genes.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Weaknesses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Inconsistency: Variability in gene significance </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Validation Needs: Identifying gene clusters</a:t>
            </a:r>
            <a:endParaRPr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421" name="Google Shape;1421;p37"/>
          <p:cNvSpPr txBox="1"/>
          <p:nvPr/>
        </p:nvSpPr>
        <p:spPr>
          <a:xfrm>
            <a:off x="787200" y="4054225"/>
            <a:ext cx="82554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Relationship</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Emphasizes the iterative nature of scientific research, adopting methodologies like WGCNA for enhanced insights into Alzheimer’s pathogenesis and intends to harness WGCNA to pinpoint gene clusters associated with Alzheimer’s, advancing the understanding treatment strategies.</a:t>
            </a:r>
            <a:endParaRPr sz="1500">
              <a:solidFill>
                <a:schemeClr val="dk1"/>
              </a:solidFill>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38"/>
          <p:cNvSpPr txBox="1"/>
          <p:nvPr>
            <p:ph type="title"/>
          </p:nvPr>
        </p:nvSpPr>
        <p:spPr>
          <a:xfrm>
            <a:off x="822000" y="47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LITERATURE REVIEW</a:t>
            </a:r>
            <a:endParaRPr sz="2500"/>
          </a:p>
        </p:txBody>
      </p:sp>
      <p:sp>
        <p:nvSpPr>
          <p:cNvPr id="1427" name="Google Shape;1427;p38"/>
          <p:cNvSpPr txBox="1"/>
          <p:nvPr>
            <p:ph idx="1" type="subTitle"/>
          </p:nvPr>
        </p:nvSpPr>
        <p:spPr>
          <a:xfrm>
            <a:off x="736300" y="1157350"/>
            <a:ext cx="8255400" cy="10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Summary of research</a:t>
            </a:r>
            <a:endParaRPr b="1"/>
          </a:p>
          <a:p>
            <a:pPr indent="0" lvl="0" marL="0" rtl="0" algn="l">
              <a:spcBef>
                <a:spcPts val="0"/>
              </a:spcBef>
              <a:spcAft>
                <a:spcPts val="0"/>
              </a:spcAft>
              <a:buNone/>
            </a:pPr>
            <a:r>
              <a:rPr lang="en"/>
              <a:t>Employed machine learning techniques, notably Random Forest, to analyze gene expression profiles for Alzheimer’s disease validation.</a:t>
            </a:r>
            <a:endParaRPr/>
          </a:p>
        </p:txBody>
      </p:sp>
      <p:sp>
        <p:nvSpPr>
          <p:cNvPr id="1428" name="Google Shape;1428;p38"/>
          <p:cNvSpPr txBox="1"/>
          <p:nvPr/>
        </p:nvSpPr>
        <p:spPr>
          <a:xfrm>
            <a:off x="730750" y="602425"/>
            <a:ext cx="56547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ed Hat Text"/>
                <a:ea typeface="Red Hat Text"/>
                <a:cs typeface="Red Hat Text"/>
                <a:sym typeface="Red Hat Text"/>
              </a:rPr>
              <a:t>Research Item 4: Machine Learning</a:t>
            </a:r>
            <a:endParaRPr b="1" sz="1700">
              <a:solidFill>
                <a:schemeClr val="dk1"/>
              </a:solidFill>
              <a:latin typeface="Red Hat Text"/>
              <a:ea typeface="Red Hat Text"/>
              <a:cs typeface="Red Hat Text"/>
              <a:sym typeface="Red Hat Text"/>
            </a:endParaRPr>
          </a:p>
        </p:txBody>
      </p:sp>
      <p:sp>
        <p:nvSpPr>
          <p:cNvPr id="1429" name="Google Shape;1429;p38"/>
          <p:cNvSpPr txBox="1"/>
          <p:nvPr/>
        </p:nvSpPr>
        <p:spPr>
          <a:xfrm>
            <a:off x="736300" y="2243275"/>
            <a:ext cx="83220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Critical analysis</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Strengths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Precision and Scalability:</a:t>
            </a:r>
            <a:r>
              <a:rPr i="1" lang="en" sz="1500">
                <a:solidFill>
                  <a:schemeClr val="dk1"/>
                </a:solidFill>
                <a:latin typeface="Red Hat Text"/>
                <a:ea typeface="Red Hat Text"/>
                <a:cs typeface="Red Hat Text"/>
                <a:sym typeface="Red Hat Text"/>
              </a:rPr>
              <a:t> Accurate predictions and managing large datasets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Complex Relationship Analysis:</a:t>
            </a:r>
            <a:r>
              <a:rPr i="1" lang="en" sz="1500">
                <a:solidFill>
                  <a:schemeClr val="dk1"/>
                </a:solidFill>
                <a:latin typeface="Red Hat Text"/>
                <a:ea typeface="Red Hat Text"/>
                <a:cs typeface="Red Hat Text"/>
                <a:sym typeface="Red Hat Text"/>
              </a:rPr>
              <a:t> Capable of identifying non-linear gene interactions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i="1" lang="en" sz="1500">
                <a:solidFill>
                  <a:schemeClr val="dk1"/>
                </a:solidFill>
                <a:latin typeface="Red Hat Text"/>
                <a:ea typeface="Red Hat Text"/>
                <a:cs typeface="Red Hat Text"/>
                <a:sym typeface="Red Hat Text"/>
              </a:rPr>
              <a:t>Weaknesses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Interpretability Challenges:</a:t>
            </a:r>
            <a:r>
              <a:rPr i="1" lang="en" sz="1500">
                <a:solidFill>
                  <a:schemeClr val="dk1"/>
                </a:solidFill>
                <a:latin typeface="Red Hat Text"/>
                <a:ea typeface="Red Hat Text"/>
                <a:cs typeface="Red Hat Text"/>
                <a:sym typeface="Red Hat Text"/>
              </a:rPr>
              <a:t> It hinders the understanding of underlying disease mechanisms.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Data Dependency:</a:t>
            </a:r>
            <a:r>
              <a:rPr i="1" lang="en" sz="1500">
                <a:solidFill>
                  <a:schemeClr val="dk1"/>
                </a:solidFill>
                <a:latin typeface="Red Hat Text"/>
                <a:ea typeface="Red Hat Text"/>
                <a:cs typeface="Red Hat Text"/>
                <a:sym typeface="Red Hat Text"/>
              </a:rPr>
              <a:t> Model performance is heavily dependent on data characteristics</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i="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t/>
            </a:r>
            <a:endParaRPr sz="1500">
              <a:solidFill>
                <a:schemeClr val="dk1"/>
              </a:solidFill>
              <a:latin typeface="Red Hat Text"/>
              <a:ea typeface="Red Hat Text"/>
              <a:cs typeface="Red Hat Text"/>
              <a:sym typeface="Red Hat Text"/>
            </a:endParaRPr>
          </a:p>
        </p:txBody>
      </p:sp>
      <p:sp>
        <p:nvSpPr>
          <p:cNvPr id="1430" name="Google Shape;1430;p38"/>
          <p:cNvSpPr txBox="1"/>
          <p:nvPr/>
        </p:nvSpPr>
        <p:spPr>
          <a:xfrm>
            <a:off x="787200" y="4054225"/>
            <a:ext cx="82554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ed Hat Text"/>
                <a:ea typeface="Red Hat Text"/>
                <a:cs typeface="Red Hat Text"/>
                <a:sym typeface="Red Hat Text"/>
              </a:rPr>
              <a:t>Relationship</a:t>
            </a:r>
            <a:endParaRPr b="1" sz="1500">
              <a:solidFill>
                <a:schemeClr val="dk1"/>
              </a:solidFill>
              <a:latin typeface="Red Hat Text"/>
              <a:ea typeface="Red Hat Text"/>
              <a:cs typeface="Red Hat Text"/>
              <a:sym typeface="Red Hat Text"/>
            </a:endParaRPr>
          </a:p>
          <a:p>
            <a:pPr indent="0" lvl="0" marL="0" rtl="0" algn="l">
              <a:spcBef>
                <a:spcPts val="0"/>
              </a:spcBef>
              <a:spcAft>
                <a:spcPts val="0"/>
              </a:spcAft>
              <a:buNone/>
            </a:pPr>
            <a:r>
              <a:rPr lang="en" sz="1500">
                <a:solidFill>
                  <a:schemeClr val="dk1"/>
                </a:solidFill>
                <a:latin typeface="Red Hat Text"/>
                <a:ea typeface="Red Hat Text"/>
                <a:cs typeface="Red Hat Text"/>
                <a:sym typeface="Red Hat Text"/>
              </a:rPr>
              <a:t>Machine learning algorithms are instrumental in dissecting the patterns within neurodegenerative disease datasets. It aims to leverage machine learning to boost the accuracy and reliability of Alzheimer's disease predictions, enhancing our comprehension</a:t>
            </a:r>
            <a:endParaRPr sz="1500">
              <a:solidFill>
                <a:schemeClr val="dk1"/>
              </a:solidFill>
              <a:latin typeface="Red Hat Text"/>
              <a:ea typeface="Red Hat Text"/>
              <a:cs typeface="Red Hat Text"/>
              <a:sym typeface="Red Hat Tex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technologist CV by Slidesgo">
  <a:themeElements>
    <a:clrScheme name="Simple Light">
      <a:dk1>
        <a:srgbClr val="2A1543"/>
      </a:dk1>
      <a:lt1>
        <a:srgbClr val="FFFFFF"/>
      </a:lt1>
      <a:dk2>
        <a:srgbClr val="F4F4FD"/>
      </a:dk2>
      <a:lt2>
        <a:srgbClr val="EEEEEE"/>
      </a:lt2>
      <a:accent1>
        <a:srgbClr val="402664"/>
      </a:accent1>
      <a:accent2>
        <a:srgbClr val="BFBDFC"/>
      </a:accent2>
      <a:accent3>
        <a:srgbClr val="E5E6FC"/>
      </a:accent3>
      <a:accent4>
        <a:srgbClr val="F9B110"/>
      </a:accent4>
      <a:accent5>
        <a:srgbClr val="F27F0C"/>
      </a:accent5>
      <a:accent6>
        <a:srgbClr val="523FAF"/>
      </a:accent6>
      <a:hlink>
        <a:srgbClr val="2A15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