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b3f6391a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b3f6391a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b3f6391a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b3f6391a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b43782b40_1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b43782b4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b43782b40_1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b43782b4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b43782b40_1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b43782b4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b43782b40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b43782b4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b43782b40_1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b43782b4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b43782b40_1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b43782b4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b43782b40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b43782b4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b43782b40_2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b43782b4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b43782b4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b43782b4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b43782b4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b43782b4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b43782b4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b43782b4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b43782b4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b43782b4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b43782b40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b43782b40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b43782b4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b43782b4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b43782b40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b43782b4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b3f6391af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b3f6391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b3f6391af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b3f6391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b3f6391af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b3f6391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b43782b40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b43782b40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b43782b40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b43782b40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b43782b40_1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b43782b4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b3f6391a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b3f6391a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b3f6391a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b3f6391a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b3f6391a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b3f6391a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b3f6391a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b3f6391a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b3f6391a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b3f6391a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pic>
        <p:nvPicPr>
          <p:cNvPr id="23" name="Google Shape;23;p2"/>
          <p:cNvPicPr preferRelativeResize="0"/>
          <p:nvPr/>
        </p:nvPicPr>
        <p:blipFill rotWithShape="1">
          <a:blip r:embed="rId2">
            <a:alphaModFix/>
          </a:blip>
          <a:srcRect b="0" l="0" r="0" t="0"/>
          <a:stretch/>
        </p:blipFill>
        <p:spPr>
          <a:xfrm>
            <a:off x="0" y="0"/>
            <a:ext cx="9141618" cy="5142159"/>
          </a:xfrm>
          <a:prstGeom prst="rect">
            <a:avLst/>
          </a:prstGeom>
          <a:noFill/>
          <a:ln>
            <a:noFill/>
          </a:ln>
        </p:spPr>
      </p:pic>
      <p:grpSp>
        <p:nvGrpSpPr>
          <p:cNvPr id="24" name="Google Shape;24;p2"/>
          <p:cNvGrpSpPr/>
          <p:nvPr/>
        </p:nvGrpSpPr>
        <p:grpSpPr>
          <a:xfrm>
            <a:off x="-78" y="-6350"/>
            <a:ext cx="9144178" cy="5149935"/>
            <a:chOff x="-104" y="-8467"/>
            <a:chExt cx="12192237" cy="6866580"/>
          </a:xfrm>
        </p:grpSpPr>
        <p:cxnSp>
          <p:nvCxnSpPr>
            <p:cNvPr id="25" name="Google Shape;25;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6" name="Google Shape;26;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28" name="Google Shape;28;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800" cy="3810000"/>
            </a:xfrm>
            <a:prstGeom prst="triangle">
              <a:avLst>
                <a:gd fmla="val 100000" name="adj"/>
              </a:avLst>
            </a:prstGeom>
            <a:solidFill>
              <a:srgbClr val="0C0C0C">
                <a:alpha val="7176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C0C0C">
                <a:alpha val="69800"/>
              </a:srgbClr>
            </a:solidFill>
            <a:ln>
              <a:noFill/>
            </a:ln>
          </p:spPr>
        </p:sp>
        <p:sp>
          <p:nvSpPr>
            <p:cNvPr id="31" name="Google Shape;31;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6CEEF">
                <a:alpha val="69800"/>
              </a:srgbClr>
            </a:solidFill>
            <a:ln>
              <a:noFill/>
            </a:ln>
          </p:spPr>
        </p:sp>
        <p:sp>
          <p:nvSpPr>
            <p:cNvPr id="32" name="Google Shape;32;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C0C0C">
                <a:alpha val="64709"/>
              </a:srgbClr>
            </a:solidFill>
            <a:ln>
              <a:noFill/>
            </a:ln>
          </p:spPr>
        </p:sp>
        <p:sp>
          <p:nvSpPr>
            <p:cNvPr id="33" name="Google Shape;33;p2"/>
            <p:cNvSpPr/>
            <p:nvPr/>
          </p:nvSpPr>
          <p:spPr>
            <a:xfrm>
              <a:off x="10371666" y="3589867"/>
              <a:ext cx="1817100" cy="3268200"/>
            </a:xfrm>
            <a:prstGeom prst="triangle">
              <a:avLst>
                <a:gd fmla="val 100000" name="adj"/>
              </a:avLst>
            </a:prstGeom>
            <a:solidFill>
              <a:srgbClr val="427697">
                <a:alpha val="800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 name="Google Shape;34;p2"/>
            <p:cNvSpPr/>
            <p:nvPr/>
          </p:nvSpPr>
          <p:spPr>
            <a:xfrm rot="10800000">
              <a:off x="-104" y="54"/>
              <a:ext cx="842700" cy="5666100"/>
            </a:xfrm>
            <a:prstGeom prst="triangle">
              <a:avLst>
                <a:gd fmla="val 100000" name="adj"/>
              </a:avLst>
            </a:prstGeom>
            <a:solidFill>
              <a:srgbClr val="0C0C0C">
                <a:alpha val="8471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5" name="Google Shape;35;p2"/>
          <p:cNvSpPr/>
          <p:nvPr/>
        </p:nvSpPr>
        <p:spPr>
          <a:xfrm>
            <a:off x="3983433" y="3209925"/>
            <a:ext cx="4522500" cy="495300"/>
          </a:xfrm>
          <a:prstGeom prst="parallelogram">
            <a:avLst>
              <a:gd fmla="val 25000" name="adj"/>
            </a:avLst>
          </a:prstGeom>
          <a:solidFill>
            <a:srgbClr val="65747C"/>
          </a:solidFill>
          <a:ln cap="rnd" cmpd="sng" w="1905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sp>
        <p:nvSpPr>
          <p:cNvPr id="36" name="Google Shape;36;p2"/>
          <p:cNvSpPr txBox="1"/>
          <p:nvPr/>
        </p:nvSpPr>
        <p:spPr>
          <a:xfrm>
            <a:off x="4114800" y="3209925"/>
            <a:ext cx="42291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1" lang="en" sz="2700" u="none" cap="none" strike="noStrike">
                <a:solidFill>
                  <a:schemeClr val="dk1"/>
                </a:solidFill>
                <a:latin typeface="Trebuchet MS"/>
                <a:ea typeface="Trebuchet MS"/>
                <a:cs typeface="Trebuchet MS"/>
                <a:sym typeface="Trebuchet MS"/>
              </a:rPr>
              <a:t>THE GREAT EXPECTATIONS</a:t>
            </a:r>
            <a:endParaRPr i="1" sz="2700">
              <a:solidFill>
                <a:schemeClr val="dk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sp>
        <p:nvSpPr>
          <p:cNvPr id="89" name="Google Shape;89;p11"/>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rgbClr val="0C0C0C"/>
              </a:buClr>
              <a:buSzPts val="3300"/>
              <a:buFont typeface="Arial"/>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1"/>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Autofit/>
          </a:bodyPr>
          <a:lstStyle>
            <a:lvl1pPr indent="-228600" lvl="0" marL="457200" rtl="0" algn="l">
              <a:spcBef>
                <a:spcPts val="800"/>
              </a:spcBef>
              <a:spcAft>
                <a:spcPts val="0"/>
              </a:spcAft>
              <a:buSzPts val="1100"/>
              <a:buNone/>
              <a:defRPr sz="1400">
                <a:solidFill>
                  <a:srgbClr val="3F3F3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91" name="Google Shape;91;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4" name="Shape 94"/>
        <p:cNvGrpSpPr/>
        <p:nvPr/>
      </p:nvGrpSpPr>
      <p:grpSpPr>
        <a:xfrm>
          <a:off x="0" y="0"/>
          <a:ext cx="0" cy="0"/>
          <a:chOff x="0" y="0"/>
          <a:chExt cx="0" cy="0"/>
        </a:xfrm>
      </p:grpSpPr>
      <p:sp>
        <p:nvSpPr>
          <p:cNvPr id="95" name="Google Shape;95;p12"/>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rgbClr val="0C0C0C"/>
              </a:buClr>
              <a:buSzPts val="3300"/>
              <a:buFont typeface="Arial"/>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2"/>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rtl="0" algn="l">
              <a:spcBef>
                <a:spcPts val="800"/>
              </a:spcBef>
              <a:spcAft>
                <a:spcPts val="0"/>
              </a:spcAft>
              <a:buSzPts val="1000"/>
              <a:buFont typeface="Trebuchet MS"/>
              <a:buNone/>
              <a:defRPr sz="1200">
                <a:solidFill>
                  <a:srgbClr val="7F7F7F"/>
                </a:solidFill>
              </a:defRPr>
            </a:lvl1pPr>
            <a:lvl2pPr indent="-228600" lvl="1" marL="914400" rtl="0" algn="l">
              <a:spcBef>
                <a:spcPts val="800"/>
              </a:spcBef>
              <a:spcAft>
                <a:spcPts val="0"/>
              </a:spcAft>
              <a:buSzPts val="1000"/>
              <a:buFont typeface="Trebuchet MS"/>
              <a:buNone/>
              <a:defRPr/>
            </a:lvl2pPr>
            <a:lvl3pPr indent="-228600" lvl="2" marL="1371600" rtl="0" algn="l">
              <a:spcBef>
                <a:spcPts val="800"/>
              </a:spcBef>
              <a:spcAft>
                <a:spcPts val="0"/>
              </a:spcAft>
              <a:buSzPts val="800"/>
              <a:buFont typeface="Trebuchet MS"/>
              <a:buNone/>
              <a:defRPr/>
            </a:lvl3pPr>
            <a:lvl4pPr indent="-228600" lvl="3" marL="1828800" rtl="0" algn="l">
              <a:spcBef>
                <a:spcPts val="800"/>
              </a:spcBef>
              <a:spcAft>
                <a:spcPts val="0"/>
              </a:spcAft>
              <a:buSzPts val="700"/>
              <a:buFont typeface="Trebuchet MS"/>
              <a:buNone/>
              <a:defRPr/>
            </a:lvl4pPr>
            <a:lvl5pPr indent="-228600" lvl="4" marL="2286000" rtl="0" algn="l">
              <a:spcBef>
                <a:spcPts val="800"/>
              </a:spcBef>
              <a:spcAft>
                <a:spcPts val="0"/>
              </a:spcAft>
              <a:buSzPts val="700"/>
              <a:buFont typeface="Trebuchet MS"/>
              <a:buNone/>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97" name="Google Shape;97;p12"/>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Autofit/>
          </a:bodyPr>
          <a:lstStyle>
            <a:lvl1pPr indent="-228600" lvl="0" marL="457200" rtl="0" algn="l">
              <a:spcBef>
                <a:spcPts val="800"/>
              </a:spcBef>
              <a:spcAft>
                <a:spcPts val="0"/>
              </a:spcAft>
              <a:buSzPts val="1100"/>
              <a:buNone/>
              <a:defRPr sz="1400">
                <a:solidFill>
                  <a:srgbClr val="3F3F3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98" name="Google Shape;98;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2"/>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rgbClr val="76CEEF"/>
                </a:solidFill>
                <a:latin typeface="Arial"/>
                <a:ea typeface="Arial"/>
                <a:cs typeface="Arial"/>
                <a:sym typeface="Arial"/>
              </a:rPr>
              <a:t>“</a:t>
            </a:r>
            <a:endParaRPr sz="1100"/>
          </a:p>
        </p:txBody>
      </p:sp>
      <p:sp>
        <p:nvSpPr>
          <p:cNvPr id="102" name="Google Shape;102;p12"/>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rgbClr val="76CEEF"/>
                </a:solidFill>
                <a:latin typeface="Arial"/>
                <a:ea typeface="Arial"/>
                <a:cs typeface="Arial"/>
                <a:sym typeface="Arial"/>
              </a:rPr>
              <a:t>”</a:t>
            </a:r>
            <a:endParaRPr sz="1400">
              <a:solidFill>
                <a:srgbClr val="76CEE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3" name="Shape 103"/>
        <p:cNvGrpSpPr/>
        <p:nvPr/>
      </p:nvGrpSpPr>
      <p:grpSpPr>
        <a:xfrm>
          <a:off x="0" y="0"/>
          <a:ext cx="0" cy="0"/>
          <a:chOff x="0" y="0"/>
          <a:chExt cx="0" cy="0"/>
        </a:xfrm>
      </p:grpSpPr>
      <p:sp>
        <p:nvSpPr>
          <p:cNvPr id="104" name="Google Shape;104;p13"/>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rgbClr val="0C0C0C"/>
              </a:buClr>
              <a:buSzPts val="3300"/>
              <a:buFont typeface="Arial"/>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13"/>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rtl="0" algn="l">
              <a:spcBef>
                <a:spcPts val="800"/>
              </a:spcBef>
              <a:spcAft>
                <a:spcPts val="0"/>
              </a:spcAft>
              <a:buSzPts val="1100"/>
              <a:buNone/>
              <a:defRPr sz="1400">
                <a:solidFill>
                  <a:srgbClr val="3F3F3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106" name="Google Shape;106;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rgbClr val="0C0C0C"/>
              </a:buClr>
              <a:buSzPts val="3300"/>
              <a:buFont typeface="Arial"/>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4"/>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rtl="0" algn="l">
              <a:spcBef>
                <a:spcPts val="800"/>
              </a:spcBef>
              <a:spcAft>
                <a:spcPts val="0"/>
              </a:spcAft>
              <a:buSzPts val="1400"/>
              <a:buFont typeface="Trebuchet MS"/>
              <a:buNone/>
              <a:defRPr sz="1800">
                <a:solidFill>
                  <a:srgbClr val="3F3F3F"/>
                </a:solidFill>
              </a:defRPr>
            </a:lvl1pPr>
            <a:lvl2pPr indent="-228600" lvl="1" marL="914400" rtl="0" algn="l">
              <a:spcBef>
                <a:spcPts val="800"/>
              </a:spcBef>
              <a:spcAft>
                <a:spcPts val="0"/>
              </a:spcAft>
              <a:buSzPts val="1000"/>
              <a:buFont typeface="Trebuchet MS"/>
              <a:buNone/>
              <a:defRPr/>
            </a:lvl2pPr>
            <a:lvl3pPr indent="-228600" lvl="2" marL="1371600" rtl="0" algn="l">
              <a:spcBef>
                <a:spcPts val="800"/>
              </a:spcBef>
              <a:spcAft>
                <a:spcPts val="0"/>
              </a:spcAft>
              <a:buSzPts val="800"/>
              <a:buFont typeface="Trebuchet MS"/>
              <a:buNone/>
              <a:defRPr/>
            </a:lvl3pPr>
            <a:lvl4pPr indent="-228600" lvl="3" marL="1828800" rtl="0" algn="l">
              <a:spcBef>
                <a:spcPts val="800"/>
              </a:spcBef>
              <a:spcAft>
                <a:spcPts val="0"/>
              </a:spcAft>
              <a:buSzPts val="700"/>
              <a:buFont typeface="Trebuchet MS"/>
              <a:buNone/>
              <a:defRPr/>
            </a:lvl4pPr>
            <a:lvl5pPr indent="-228600" lvl="4" marL="2286000" rtl="0" algn="l">
              <a:spcBef>
                <a:spcPts val="800"/>
              </a:spcBef>
              <a:spcAft>
                <a:spcPts val="0"/>
              </a:spcAft>
              <a:buSzPts val="700"/>
              <a:buFont typeface="Trebuchet MS"/>
              <a:buNone/>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12" name="Google Shape;112;p14"/>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rtl="0" algn="l">
              <a:spcBef>
                <a:spcPts val="800"/>
              </a:spcBef>
              <a:spcAft>
                <a:spcPts val="0"/>
              </a:spcAft>
              <a:buSzPts val="1100"/>
              <a:buNone/>
              <a:defRPr sz="14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113" name="Google Shape;113;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14"/>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rgbClr val="76CEEF"/>
                </a:solidFill>
                <a:latin typeface="Arial"/>
                <a:ea typeface="Arial"/>
                <a:cs typeface="Arial"/>
                <a:sym typeface="Arial"/>
              </a:rPr>
              <a:t>“</a:t>
            </a:r>
            <a:endParaRPr sz="1100"/>
          </a:p>
        </p:txBody>
      </p:sp>
      <p:sp>
        <p:nvSpPr>
          <p:cNvPr id="117" name="Google Shape;117;p1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rgbClr val="76CEEF"/>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sp>
        <p:nvSpPr>
          <p:cNvPr id="119" name="Google Shape;119;p15"/>
          <p:cNvSpPr txBox="1"/>
          <p:nvPr>
            <p:ph type="title"/>
          </p:nvPr>
        </p:nvSpPr>
        <p:spPr>
          <a:xfrm>
            <a:off x="514349" y="457200"/>
            <a:ext cx="6441300" cy="22668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rgbClr val="0C0C0C"/>
              </a:buClr>
              <a:buSzPts val="3300"/>
              <a:buFont typeface="Arial"/>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rtl="0" algn="l">
              <a:spcBef>
                <a:spcPts val="800"/>
              </a:spcBef>
              <a:spcAft>
                <a:spcPts val="0"/>
              </a:spcAft>
              <a:buSzPts val="1400"/>
              <a:buFont typeface="Trebuchet MS"/>
              <a:buNone/>
              <a:defRPr sz="1800">
                <a:solidFill>
                  <a:schemeClr val="accent1"/>
                </a:solidFill>
              </a:defRPr>
            </a:lvl1pPr>
            <a:lvl2pPr indent="-228600" lvl="1" marL="914400" rtl="0" algn="l">
              <a:spcBef>
                <a:spcPts val="800"/>
              </a:spcBef>
              <a:spcAft>
                <a:spcPts val="0"/>
              </a:spcAft>
              <a:buSzPts val="1000"/>
              <a:buFont typeface="Trebuchet MS"/>
              <a:buNone/>
              <a:defRPr/>
            </a:lvl2pPr>
            <a:lvl3pPr indent="-228600" lvl="2" marL="1371600" rtl="0" algn="l">
              <a:spcBef>
                <a:spcPts val="800"/>
              </a:spcBef>
              <a:spcAft>
                <a:spcPts val="0"/>
              </a:spcAft>
              <a:buSzPts val="800"/>
              <a:buFont typeface="Trebuchet MS"/>
              <a:buNone/>
              <a:defRPr/>
            </a:lvl3pPr>
            <a:lvl4pPr indent="-228600" lvl="3" marL="1828800" rtl="0" algn="l">
              <a:spcBef>
                <a:spcPts val="800"/>
              </a:spcBef>
              <a:spcAft>
                <a:spcPts val="0"/>
              </a:spcAft>
              <a:buSzPts val="700"/>
              <a:buFont typeface="Trebuchet MS"/>
              <a:buNone/>
              <a:defRPr/>
            </a:lvl4pPr>
            <a:lvl5pPr indent="-228600" lvl="4" marL="2286000" rtl="0" algn="l">
              <a:spcBef>
                <a:spcPts val="800"/>
              </a:spcBef>
              <a:spcAft>
                <a:spcPts val="0"/>
              </a:spcAft>
              <a:buSzPts val="700"/>
              <a:buFont typeface="Trebuchet MS"/>
              <a:buNone/>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21" name="Google Shape;121;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rtl="0" algn="l">
              <a:spcBef>
                <a:spcPts val="800"/>
              </a:spcBef>
              <a:spcAft>
                <a:spcPts val="0"/>
              </a:spcAft>
              <a:buSzPts val="1100"/>
              <a:buNone/>
              <a:defRPr sz="14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122" name="Google Shape;122;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1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1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1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rgbClr val="0C0C0C"/>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16"/>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28" name="Google Shape;128;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1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1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rgbClr val="0C0C0C"/>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17"/>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134" name="Google Shape;134;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1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18"/>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Google Shape;139;p18"/>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800"/>
              </a:spcBef>
              <a:spcAft>
                <a:spcPts val="0"/>
              </a:spcAft>
              <a:buSzPts val="2800"/>
              <a:buNone/>
              <a:defRPr sz="2800"/>
            </a:lvl2pPr>
            <a:lvl3pPr lvl="2" rtl="0" algn="ctr">
              <a:lnSpc>
                <a:spcPct val="100000"/>
              </a:lnSpc>
              <a:spcBef>
                <a:spcPts val="800"/>
              </a:spcBef>
              <a:spcAft>
                <a:spcPts val="0"/>
              </a:spcAft>
              <a:buSzPts val="2800"/>
              <a:buNone/>
              <a:defRPr sz="2800"/>
            </a:lvl3pPr>
            <a:lvl4pPr lvl="3" rtl="0" algn="ctr">
              <a:lnSpc>
                <a:spcPct val="100000"/>
              </a:lnSpc>
              <a:spcBef>
                <a:spcPts val="800"/>
              </a:spcBef>
              <a:spcAft>
                <a:spcPts val="0"/>
              </a:spcAft>
              <a:buSzPts val="2800"/>
              <a:buNone/>
              <a:defRPr sz="2800"/>
            </a:lvl4pPr>
            <a:lvl5pPr lvl="4" rtl="0" algn="ctr">
              <a:lnSpc>
                <a:spcPct val="100000"/>
              </a:lnSpc>
              <a:spcBef>
                <a:spcPts val="800"/>
              </a:spcBef>
              <a:spcAft>
                <a:spcPts val="0"/>
              </a:spcAft>
              <a:buSzPts val="2800"/>
              <a:buNone/>
              <a:defRPr sz="2800"/>
            </a:lvl5pPr>
            <a:lvl6pPr lvl="5" rtl="0" algn="ctr">
              <a:lnSpc>
                <a:spcPct val="100000"/>
              </a:lnSpc>
              <a:spcBef>
                <a:spcPts val="800"/>
              </a:spcBef>
              <a:spcAft>
                <a:spcPts val="0"/>
              </a:spcAft>
              <a:buSzPts val="2800"/>
              <a:buNone/>
              <a:defRPr sz="2800"/>
            </a:lvl6pPr>
            <a:lvl7pPr lvl="6" rtl="0" algn="ctr">
              <a:lnSpc>
                <a:spcPct val="100000"/>
              </a:lnSpc>
              <a:spcBef>
                <a:spcPts val="800"/>
              </a:spcBef>
              <a:spcAft>
                <a:spcPts val="0"/>
              </a:spcAft>
              <a:buSzPts val="2800"/>
              <a:buNone/>
              <a:defRPr sz="2800"/>
            </a:lvl7pPr>
            <a:lvl8pPr lvl="7" rtl="0" algn="ctr">
              <a:lnSpc>
                <a:spcPct val="100000"/>
              </a:lnSpc>
              <a:spcBef>
                <a:spcPts val="800"/>
              </a:spcBef>
              <a:spcAft>
                <a:spcPts val="0"/>
              </a:spcAft>
              <a:buSzPts val="2800"/>
              <a:buNone/>
              <a:defRPr sz="2800"/>
            </a:lvl8pPr>
            <a:lvl9pPr lvl="8" rtl="0" algn="ctr">
              <a:lnSpc>
                <a:spcPct val="100000"/>
              </a:lnSpc>
              <a:spcBef>
                <a:spcPts val="800"/>
              </a:spcBef>
              <a:spcAft>
                <a:spcPts val="0"/>
              </a:spcAft>
              <a:buSzPts val="2800"/>
              <a:buNone/>
              <a:defRPr sz="2800"/>
            </a:lvl9pPr>
          </a:lstStyle>
          <a:p/>
        </p:txBody>
      </p:sp>
      <p:sp>
        <p:nvSpPr>
          <p:cNvPr id="140" name="Google Shape;140;p1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2150850"/>
            <a:ext cx="8520600" cy="841800"/>
          </a:xfrm>
          <a:prstGeom prst="rect">
            <a:avLst/>
          </a:prstGeom>
        </p:spPr>
        <p:txBody>
          <a:bodyPr anchorCtr="0" anchor="ctr" bIns="34275" lIns="68575" spcFirstLastPara="1" rIns="68575" wrap="square" tIns="3427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3" name="Google Shape;143;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6" name="Google Shape;146;p2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298450" lvl="0" marL="457200" rtl="0">
              <a:spcBef>
                <a:spcPts val="800"/>
              </a:spcBef>
              <a:spcAft>
                <a:spcPts val="0"/>
              </a:spcAft>
              <a:buSzPts val="1100"/>
              <a:buChar char="►"/>
              <a:defRPr/>
            </a:lvl1pPr>
            <a:lvl2pPr indent="-292100" lvl="1" marL="914400" rtl="0">
              <a:spcBef>
                <a:spcPts val="800"/>
              </a:spcBef>
              <a:spcAft>
                <a:spcPts val="0"/>
              </a:spcAft>
              <a:buSzPts val="1000"/>
              <a:buChar char="►"/>
              <a:defRPr/>
            </a:lvl2pPr>
            <a:lvl3pPr indent="-279400" lvl="2" marL="1371600" rtl="0">
              <a:spcBef>
                <a:spcPts val="800"/>
              </a:spcBef>
              <a:spcAft>
                <a:spcPts val="0"/>
              </a:spcAft>
              <a:buSzPts val="800"/>
              <a:buChar char="►"/>
              <a:defRPr/>
            </a:lvl3pPr>
            <a:lvl4pPr indent="-273050" lvl="3" marL="1828800" rtl="0">
              <a:spcBef>
                <a:spcPts val="800"/>
              </a:spcBef>
              <a:spcAft>
                <a:spcPts val="0"/>
              </a:spcAft>
              <a:buSzPts val="700"/>
              <a:buChar char="►"/>
              <a:defRPr/>
            </a:lvl4pPr>
            <a:lvl5pPr indent="-273050" lvl="4" marL="2286000" rtl="0">
              <a:spcBef>
                <a:spcPts val="800"/>
              </a:spcBef>
              <a:spcAft>
                <a:spcPts val="0"/>
              </a:spcAft>
              <a:buSzPts val="700"/>
              <a:buChar char="►"/>
              <a:defRPr/>
            </a:lvl5pPr>
            <a:lvl6pPr indent="-273050" lvl="5" marL="2743200" rtl="0">
              <a:spcBef>
                <a:spcPts val="800"/>
              </a:spcBef>
              <a:spcAft>
                <a:spcPts val="0"/>
              </a:spcAft>
              <a:buSzPts val="700"/>
              <a:buChar char="►"/>
              <a:defRPr/>
            </a:lvl6pPr>
            <a:lvl7pPr indent="-273050" lvl="6" marL="3200400" rtl="0">
              <a:spcBef>
                <a:spcPts val="800"/>
              </a:spcBef>
              <a:spcAft>
                <a:spcPts val="0"/>
              </a:spcAft>
              <a:buSzPts val="700"/>
              <a:buChar char="►"/>
              <a:defRPr/>
            </a:lvl7pPr>
            <a:lvl8pPr indent="-273050" lvl="7" marL="3657600" rtl="0">
              <a:spcBef>
                <a:spcPts val="800"/>
              </a:spcBef>
              <a:spcAft>
                <a:spcPts val="0"/>
              </a:spcAft>
              <a:buSzPts val="700"/>
              <a:buChar char="►"/>
              <a:defRPr/>
            </a:lvl8pPr>
            <a:lvl9pPr indent="-273050" lvl="8" marL="4114800" rtl="0">
              <a:spcBef>
                <a:spcPts val="800"/>
              </a:spcBef>
              <a:spcAft>
                <a:spcPts val="0"/>
              </a:spcAft>
              <a:buSzPts val="700"/>
              <a:buChar char="►"/>
              <a:defRPr/>
            </a:lvl9pPr>
          </a:lstStyle>
          <a:p/>
        </p:txBody>
      </p:sp>
      <p:sp>
        <p:nvSpPr>
          <p:cNvPr id="147" name="Google Shape;147;p20"/>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rgbClr val="0C0C0C"/>
              </a:buClr>
              <a:buSzPts val="2700"/>
              <a:buFont typeface="Arial"/>
              <a:buNone/>
              <a:defRPr sz="2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9" name="Google Shape;39;p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40" name="Google Shape;40;p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1" name="Google Shape;41;p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2" name="Google Shape;42;p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0" name="Google Shape;150;p21"/>
          <p:cNvSpPr txBox="1"/>
          <p:nvPr>
            <p:ph idx="1" type="body"/>
          </p:nvPr>
        </p:nvSpPr>
        <p:spPr>
          <a:xfrm>
            <a:off x="311700" y="1152475"/>
            <a:ext cx="3999900" cy="3416400"/>
          </a:xfrm>
          <a:prstGeom prst="rect">
            <a:avLst/>
          </a:prstGeom>
        </p:spPr>
        <p:txBody>
          <a:bodyPr anchorCtr="0" anchor="t" bIns="34275" lIns="68575" spcFirstLastPara="1" rIns="68575" wrap="square" tIns="34275">
            <a:noAutofit/>
          </a:bodyPr>
          <a:lstStyle>
            <a:lvl1pPr indent="-317500" lvl="0" marL="457200" rtl="0">
              <a:spcBef>
                <a:spcPts val="800"/>
              </a:spcBef>
              <a:spcAft>
                <a:spcPts val="0"/>
              </a:spcAft>
              <a:buSzPts val="1400"/>
              <a:buChar char="►"/>
              <a:defRPr sz="14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0"/>
              </a:spcAft>
              <a:buSzPts val="1200"/>
              <a:buChar char="►"/>
              <a:defRPr sz="1200"/>
            </a:lvl9pPr>
          </a:lstStyle>
          <a:p/>
        </p:txBody>
      </p:sp>
      <p:sp>
        <p:nvSpPr>
          <p:cNvPr id="151" name="Google Shape;151;p21"/>
          <p:cNvSpPr txBox="1"/>
          <p:nvPr>
            <p:ph idx="2" type="body"/>
          </p:nvPr>
        </p:nvSpPr>
        <p:spPr>
          <a:xfrm>
            <a:off x="4832400" y="1152475"/>
            <a:ext cx="3999900" cy="3416400"/>
          </a:xfrm>
          <a:prstGeom prst="rect">
            <a:avLst/>
          </a:prstGeom>
        </p:spPr>
        <p:txBody>
          <a:bodyPr anchorCtr="0" anchor="t" bIns="34275" lIns="68575" spcFirstLastPara="1" rIns="68575" wrap="square" tIns="34275">
            <a:noAutofit/>
          </a:bodyPr>
          <a:lstStyle>
            <a:lvl1pPr indent="-317500" lvl="0" marL="457200" rtl="0">
              <a:spcBef>
                <a:spcPts val="800"/>
              </a:spcBef>
              <a:spcAft>
                <a:spcPts val="0"/>
              </a:spcAft>
              <a:buSzPts val="1400"/>
              <a:buChar char="►"/>
              <a:defRPr sz="14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0"/>
              </a:spcAft>
              <a:buSzPts val="1200"/>
              <a:buChar char="►"/>
              <a:defRPr sz="1200"/>
            </a:lvl9pPr>
          </a:lstStyle>
          <a:p/>
        </p:txBody>
      </p:sp>
      <p:sp>
        <p:nvSpPr>
          <p:cNvPr id="152" name="Google Shape;152;p21"/>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555600"/>
            <a:ext cx="2808000" cy="755700"/>
          </a:xfrm>
          <a:prstGeom prst="rect">
            <a:avLst/>
          </a:prstGeom>
        </p:spPr>
        <p:txBody>
          <a:bodyPr anchorCtr="0" anchor="b" bIns="34275" lIns="68575" spcFirstLastPara="1" rIns="68575" wrap="square" tIns="3427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22"/>
          <p:cNvSpPr txBox="1"/>
          <p:nvPr>
            <p:ph idx="1" type="body"/>
          </p:nvPr>
        </p:nvSpPr>
        <p:spPr>
          <a:xfrm>
            <a:off x="311700" y="1389600"/>
            <a:ext cx="2808000" cy="3179400"/>
          </a:xfrm>
          <a:prstGeom prst="rect">
            <a:avLst/>
          </a:prstGeom>
        </p:spPr>
        <p:txBody>
          <a:bodyPr anchorCtr="0" anchor="t" bIns="34275" lIns="68575" spcFirstLastPara="1" rIns="68575" wrap="square" tIns="34275">
            <a:noAutofit/>
          </a:bodyPr>
          <a:lstStyle>
            <a:lvl1pPr indent="-304800" lvl="0" marL="457200" rtl="0">
              <a:spcBef>
                <a:spcPts val="80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0"/>
              </a:spcAft>
              <a:buSzPts val="1200"/>
              <a:buChar char="►"/>
              <a:defRPr sz="1200"/>
            </a:lvl9pPr>
          </a:lstStyle>
          <a:p/>
        </p:txBody>
      </p:sp>
      <p:sp>
        <p:nvSpPr>
          <p:cNvPr id="156" name="Google Shape;156;p2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7" name="Shape 157"/>
        <p:cNvGrpSpPr/>
        <p:nvPr/>
      </p:nvGrpSpPr>
      <p:grpSpPr>
        <a:xfrm>
          <a:off x="0" y="0"/>
          <a:ext cx="0" cy="0"/>
          <a:chOff x="0" y="0"/>
          <a:chExt cx="0" cy="0"/>
        </a:xfrm>
      </p:grpSpPr>
      <p:sp>
        <p:nvSpPr>
          <p:cNvPr id="158" name="Google Shape;158;p23"/>
          <p:cNvSpPr txBox="1"/>
          <p:nvPr>
            <p:ph hasCustomPrompt="1" type="title"/>
          </p:nvPr>
        </p:nvSpPr>
        <p:spPr>
          <a:xfrm>
            <a:off x="311700" y="1106125"/>
            <a:ext cx="8520600" cy="19635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9" name="Google Shape;159;p23"/>
          <p:cNvSpPr txBox="1"/>
          <p:nvPr>
            <p:ph idx="1" type="body"/>
          </p:nvPr>
        </p:nvSpPr>
        <p:spPr>
          <a:xfrm>
            <a:off x="311700" y="3152225"/>
            <a:ext cx="8520600" cy="1300800"/>
          </a:xfrm>
          <a:prstGeom prst="rect">
            <a:avLst/>
          </a:prstGeom>
        </p:spPr>
        <p:txBody>
          <a:bodyPr anchorCtr="0" anchor="t" bIns="34275" lIns="68575" spcFirstLastPara="1" rIns="68575" wrap="square" tIns="34275">
            <a:noAutofit/>
          </a:bodyPr>
          <a:lstStyle>
            <a:lvl1pPr indent="-298450" lvl="0" marL="457200" rtl="0" algn="ctr">
              <a:spcBef>
                <a:spcPts val="800"/>
              </a:spcBef>
              <a:spcAft>
                <a:spcPts val="0"/>
              </a:spcAft>
              <a:buSzPts val="1100"/>
              <a:buChar char="►"/>
              <a:defRPr/>
            </a:lvl1pPr>
            <a:lvl2pPr indent="-292100" lvl="1" marL="914400" rtl="0" algn="ctr">
              <a:spcBef>
                <a:spcPts val="800"/>
              </a:spcBef>
              <a:spcAft>
                <a:spcPts val="0"/>
              </a:spcAft>
              <a:buSzPts val="1000"/>
              <a:buChar char="►"/>
              <a:defRPr/>
            </a:lvl2pPr>
            <a:lvl3pPr indent="-279400" lvl="2" marL="1371600" rtl="0" algn="ctr">
              <a:spcBef>
                <a:spcPts val="800"/>
              </a:spcBef>
              <a:spcAft>
                <a:spcPts val="0"/>
              </a:spcAft>
              <a:buSzPts val="800"/>
              <a:buChar char="►"/>
              <a:defRPr/>
            </a:lvl3pPr>
            <a:lvl4pPr indent="-273050" lvl="3" marL="1828800" rtl="0" algn="ctr">
              <a:spcBef>
                <a:spcPts val="800"/>
              </a:spcBef>
              <a:spcAft>
                <a:spcPts val="0"/>
              </a:spcAft>
              <a:buSzPts val="700"/>
              <a:buChar char="►"/>
              <a:defRPr/>
            </a:lvl4pPr>
            <a:lvl5pPr indent="-273050" lvl="4" marL="2286000" rtl="0" algn="ctr">
              <a:spcBef>
                <a:spcPts val="800"/>
              </a:spcBef>
              <a:spcAft>
                <a:spcPts val="0"/>
              </a:spcAft>
              <a:buSzPts val="700"/>
              <a:buChar char="►"/>
              <a:defRPr/>
            </a:lvl5pPr>
            <a:lvl6pPr indent="-273050" lvl="5" marL="2743200" rtl="0" algn="ctr">
              <a:spcBef>
                <a:spcPts val="800"/>
              </a:spcBef>
              <a:spcAft>
                <a:spcPts val="0"/>
              </a:spcAft>
              <a:buSzPts val="700"/>
              <a:buChar char="►"/>
              <a:defRPr/>
            </a:lvl6pPr>
            <a:lvl7pPr indent="-273050" lvl="6" marL="3200400" rtl="0" algn="ctr">
              <a:spcBef>
                <a:spcPts val="800"/>
              </a:spcBef>
              <a:spcAft>
                <a:spcPts val="0"/>
              </a:spcAft>
              <a:buSzPts val="700"/>
              <a:buChar char="►"/>
              <a:defRPr/>
            </a:lvl7pPr>
            <a:lvl8pPr indent="-273050" lvl="7" marL="3657600" rtl="0" algn="ctr">
              <a:spcBef>
                <a:spcPts val="800"/>
              </a:spcBef>
              <a:spcAft>
                <a:spcPts val="0"/>
              </a:spcAft>
              <a:buSzPts val="700"/>
              <a:buChar char="►"/>
              <a:defRPr/>
            </a:lvl8pPr>
            <a:lvl9pPr indent="-273050" lvl="8" marL="4114800" rtl="0" algn="ctr">
              <a:spcBef>
                <a:spcPts val="800"/>
              </a:spcBef>
              <a:spcAft>
                <a:spcPts val="0"/>
              </a:spcAft>
              <a:buSzPts val="700"/>
              <a:buChar char="►"/>
              <a:defRPr/>
            </a:lvl9pPr>
          </a:lstStyle>
          <a:p/>
        </p:txBody>
      </p:sp>
      <p:sp>
        <p:nvSpPr>
          <p:cNvPr id="160" name="Google Shape;160;p2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1" name="Shape 161"/>
        <p:cNvGrpSpPr/>
        <p:nvPr/>
      </p:nvGrpSpPr>
      <p:grpSpPr>
        <a:xfrm>
          <a:off x="0" y="0"/>
          <a:ext cx="0" cy="0"/>
          <a:chOff x="0" y="0"/>
          <a:chExt cx="0" cy="0"/>
        </a:xfrm>
      </p:grpSpPr>
      <p:sp>
        <p:nvSpPr>
          <p:cNvPr id="162" name="Google Shape;162;p24"/>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ph type="title"/>
          </p:nvPr>
        </p:nvSpPr>
        <p:spPr>
          <a:xfrm>
            <a:off x="265500" y="1233175"/>
            <a:ext cx="4045200" cy="14823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4" name="Google Shape;164;p24"/>
          <p:cNvSpPr txBox="1"/>
          <p:nvPr>
            <p:ph idx="1" type="subTitle"/>
          </p:nvPr>
        </p:nvSpPr>
        <p:spPr>
          <a:xfrm>
            <a:off x="265500" y="2803075"/>
            <a:ext cx="4045200" cy="12351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100"/>
              <a:buNone/>
              <a:defRPr sz="2100"/>
            </a:lvl1pPr>
            <a:lvl2pPr lvl="1" rtl="0" algn="ctr">
              <a:lnSpc>
                <a:spcPct val="100000"/>
              </a:lnSpc>
              <a:spcBef>
                <a:spcPts val="800"/>
              </a:spcBef>
              <a:spcAft>
                <a:spcPts val="0"/>
              </a:spcAft>
              <a:buSzPts val="2100"/>
              <a:buNone/>
              <a:defRPr sz="2100"/>
            </a:lvl2pPr>
            <a:lvl3pPr lvl="2" rtl="0" algn="ctr">
              <a:lnSpc>
                <a:spcPct val="100000"/>
              </a:lnSpc>
              <a:spcBef>
                <a:spcPts val="800"/>
              </a:spcBef>
              <a:spcAft>
                <a:spcPts val="0"/>
              </a:spcAft>
              <a:buSzPts val="2100"/>
              <a:buNone/>
              <a:defRPr sz="2100"/>
            </a:lvl3pPr>
            <a:lvl4pPr lvl="3" rtl="0" algn="ctr">
              <a:lnSpc>
                <a:spcPct val="100000"/>
              </a:lnSpc>
              <a:spcBef>
                <a:spcPts val="800"/>
              </a:spcBef>
              <a:spcAft>
                <a:spcPts val="0"/>
              </a:spcAft>
              <a:buSzPts val="2100"/>
              <a:buNone/>
              <a:defRPr sz="2100"/>
            </a:lvl4pPr>
            <a:lvl5pPr lvl="4" rtl="0" algn="ctr">
              <a:lnSpc>
                <a:spcPct val="100000"/>
              </a:lnSpc>
              <a:spcBef>
                <a:spcPts val="800"/>
              </a:spcBef>
              <a:spcAft>
                <a:spcPts val="0"/>
              </a:spcAft>
              <a:buSzPts val="2100"/>
              <a:buNone/>
              <a:defRPr sz="2100"/>
            </a:lvl5pPr>
            <a:lvl6pPr lvl="5" rtl="0" algn="ctr">
              <a:lnSpc>
                <a:spcPct val="100000"/>
              </a:lnSpc>
              <a:spcBef>
                <a:spcPts val="800"/>
              </a:spcBef>
              <a:spcAft>
                <a:spcPts val="0"/>
              </a:spcAft>
              <a:buSzPts val="2100"/>
              <a:buNone/>
              <a:defRPr sz="2100"/>
            </a:lvl6pPr>
            <a:lvl7pPr lvl="6" rtl="0" algn="ctr">
              <a:lnSpc>
                <a:spcPct val="100000"/>
              </a:lnSpc>
              <a:spcBef>
                <a:spcPts val="800"/>
              </a:spcBef>
              <a:spcAft>
                <a:spcPts val="0"/>
              </a:spcAft>
              <a:buSzPts val="2100"/>
              <a:buNone/>
              <a:defRPr sz="2100"/>
            </a:lvl7pPr>
            <a:lvl8pPr lvl="7" rtl="0" algn="ctr">
              <a:lnSpc>
                <a:spcPct val="100000"/>
              </a:lnSpc>
              <a:spcBef>
                <a:spcPts val="800"/>
              </a:spcBef>
              <a:spcAft>
                <a:spcPts val="0"/>
              </a:spcAft>
              <a:buSzPts val="2100"/>
              <a:buNone/>
              <a:defRPr sz="2100"/>
            </a:lvl8pPr>
            <a:lvl9pPr lvl="8" rtl="0" algn="ctr">
              <a:lnSpc>
                <a:spcPct val="100000"/>
              </a:lnSpc>
              <a:spcBef>
                <a:spcPts val="800"/>
              </a:spcBef>
              <a:spcAft>
                <a:spcPts val="0"/>
              </a:spcAft>
              <a:buSzPts val="2100"/>
              <a:buNone/>
              <a:defRPr sz="2100"/>
            </a:lvl9pPr>
          </a:lstStyle>
          <a:p/>
        </p:txBody>
      </p:sp>
      <p:sp>
        <p:nvSpPr>
          <p:cNvPr id="165" name="Google Shape;165;p24"/>
          <p:cNvSpPr txBox="1"/>
          <p:nvPr>
            <p:ph idx="2" type="body"/>
          </p:nvPr>
        </p:nvSpPr>
        <p:spPr>
          <a:xfrm>
            <a:off x="4939500" y="724200"/>
            <a:ext cx="3837000" cy="3695100"/>
          </a:xfrm>
          <a:prstGeom prst="rect">
            <a:avLst/>
          </a:prstGeom>
        </p:spPr>
        <p:txBody>
          <a:bodyPr anchorCtr="0" anchor="ctr" bIns="34275" lIns="68575" spcFirstLastPara="1" rIns="68575" wrap="square" tIns="34275">
            <a:noAutofit/>
          </a:bodyPr>
          <a:lstStyle>
            <a:lvl1pPr indent="-298450" lvl="0" marL="457200" rtl="0">
              <a:spcBef>
                <a:spcPts val="800"/>
              </a:spcBef>
              <a:spcAft>
                <a:spcPts val="0"/>
              </a:spcAft>
              <a:buClr>
                <a:schemeClr val="dk1"/>
              </a:buClr>
              <a:buSzPts val="1100"/>
              <a:buChar char="►"/>
              <a:defRPr>
                <a:solidFill>
                  <a:schemeClr val="dk1"/>
                </a:solidFill>
              </a:defRPr>
            </a:lvl1pPr>
            <a:lvl2pPr indent="-292100" lvl="1" marL="914400" rtl="0">
              <a:spcBef>
                <a:spcPts val="800"/>
              </a:spcBef>
              <a:spcAft>
                <a:spcPts val="0"/>
              </a:spcAft>
              <a:buClr>
                <a:schemeClr val="dk1"/>
              </a:buClr>
              <a:buSzPts val="1000"/>
              <a:buChar char="►"/>
              <a:defRPr>
                <a:solidFill>
                  <a:schemeClr val="dk1"/>
                </a:solidFill>
              </a:defRPr>
            </a:lvl2pPr>
            <a:lvl3pPr indent="-279400" lvl="2" marL="1371600" rtl="0">
              <a:spcBef>
                <a:spcPts val="800"/>
              </a:spcBef>
              <a:spcAft>
                <a:spcPts val="0"/>
              </a:spcAft>
              <a:buClr>
                <a:schemeClr val="dk1"/>
              </a:buClr>
              <a:buSzPts val="800"/>
              <a:buChar char="►"/>
              <a:defRPr>
                <a:solidFill>
                  <a:schemeClr val="dk1"/>
                </a:solidFill>
              </a:defRPr>
            </a:lvl3pPr>
            <a:lvl4pPr indent="-273050" lvl="3" marL="1828800" rtl="0">
              <a:spcBef>
                <a:spcPts val="800"/>
              </a:spcBef>
              <a:spcAft>
                <a:spcPts val="0"/>
              </a:spcAft>
              <a:buClr>
                <a:schemeClr val="dk1"/>
              </a:buClr>
              <a:buSzPts val="700"/>
              <a:buChar char="►"/>
              <a:defRPr>
                <a:solidFill>
                  <a:schemeClr val="dk1"/>
                </a:solidFill>
              </a:defRPr>
            </a:lvl4pPr>
            <a:lvl5pPr indent="-273050" lvl="4" marL="2286000" rtl="0">
              <a:spcBef>
                <a:spcPts val="800"/>
              </a:spcBef>
              <a:spcAft>
                <a:spcPts val="0"/>
              </a:spcAft>
              <a:buClr>
                <a:schemeClr val="dk1"/>
              </a:buClr>
              <a:buSzPts val="700"/>
              <a:buChar char="►"/>
              <a:defRPr>
                <a:solidFill>
                  <a:schemeClr val="dk1"/>
                </a:solidFill>
              </a:defRPr>
            </a:lvl5pPr>
            <a:lvl6pPr indent="-273050" lvl="5" marL="2743200" rtl="0">
              <a:spcBef>
                <a:spcPts val="800"/>
              </a:spcBef>
              <a:spcAft>
                <a:spcPts val="0"/>
              </a:spcAft>
              <a:buClr>
                <a:schemeClr val="dk1"/>
              </a:buClr>
              <a:buSzPts val="700"/>
              <a:buChar char="►"/>
              <a:defRPr>
                <a:solidFill>
                  <a:schemeClr val="dk1"/>
                </a:solidFill>
              </a:defRPr>
            </a:lvl6pPr>
            <a:lvl7pPr indent="-273050" lvl="6" marL="3200400" rtl="0">
              <a:spcBef>
                <a:spcPts val="800"/>
              </a:spcBef>
              <a:spcAft>
                <a:spcPts val="0"/>
              </a:spcAft>
              <a:buClr>
                <a:schemeClr val="dk1"/>
              </a:buClr>
              <a:buSzPts val="700"/>
              <a:buChar char="►"/>
              <a:defRPr>
                <a:solidFill>
                  <a:schemeClr val="dk1"/>
                </a:solidFill>
              </a:defRPr>
            </a:lvl7pPr>
            <a:lvl8pPr indent="-273050" lvl="7" marL="3657600" rtl="0">
              <a:spcBef>
                <a:spcPts val="800"/>
              </a:spcBef>
              <a:spcAft>
                <a:spcPts val="0"/>
              </a:spcAft>
              <a:buClr>
                <a:schemeClr val="dk1"/>
              </a:buClr>
              <a:buSzPts val="700"/>
              <a:buChar char="►"/>
              <a:defRPr>
                <a:solidFill>
                  <a:schemeClr val="dk1"/>
                </a:solidFill>
              </a:defRPr>
            </a:lvl8pPr>
            <a:lvl9pPr indent="-273050" lvl="8" marL="4114800" rtl="0">
              <a:spcBef>
                <a:spcPts val="800"/>
              </a:spcBef>
              <a:spcAft>
                <a:spcPts val="0"/>
              </a:spcAft>
              <a:buClr>
                <a:schemeClr val="dk1"/>
              </a:buClr>
              <a:buSzPts val="700"/>
              <a:buChar char="►"/>
              <a:defRPr>
                <a:solidFill>
                  <a:schemeClr val="dk1"/>
                </a:solidFill>
              </a:defRPr>
            </a:lvl9pPr>
          </a:lstStyle>
          <a:p/>
        </p:txBody>
      </p:sp>
      <p:sp>
        <p:nvSpPr>
          <p:cNvPr id="166" name="Google Shape;166;p2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7" name="Shape 167"/>
        <p:cNvGrpSpPr/>
        <p:nvPr/>
      </p:nvGrpSpPr>
      <p:grpSpPr>
        <a:xfrm>
          <a:off x="0" y="0"/>
          <a:ext cx="0" cy="0"/>
          <a:chOff x="0" y="0"/>
          <a:chExt cx="0" cy="0"/>
        </a:xfrm>
      </p:grpSpPr>
      <p:sp>
        <p:nvSpPr>
          <p:cNvPr id="168" name="Google Shape;168;p25"/>
          <p:cNvSpPr txBox="1"/>
          <p:nvPr>
            <p:ph type="title"/>
          </p:nvPr>
        </p:nvSpPr>
        <p:spPr>
          <a:xfrm>
            <a:off x="490250" y="450150"/>
            <a:ext cx="6367800" cy="4090800"/>
          </a:xfrm>
          <a:prstGeom prst="rect">
            <a:avLst/>
          </a:prstGeom>
        </p:spPr>
        <p:txBody>
          <a:bodyPr anchorCtr="0" anchor="ctr" bIns="34275" lIns="68575" spcFirstLastPara="1" rIns="68575" wrap="square" tIns="3427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9" name="Google Shape;169;p2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4"/>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rgbClr val="0C0C0C"/>
              </a:buClr>
              <a:buSzPts val="3000"/>
              <a:buFont typeface="Arial"/>
              <a:buNone/>
              <a:defRPr b="0" sz="30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5" name="Google Shape;45;p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Autofit/>
          </a:bodyPr>
          <a:lstStyle>
            <a:lvl1pPr indent="-228600" lvl="0" marL="457200" rtl="0" algn="l">
              <a:spcBef>
                <a:spcPts val="800"/>
              </a:spcBef>
              <a:spcAft>
                <a:spcPts val="0"/>
              </a:spcAft>
              <a:buSzPts val="1200"/>
              <a:buNone/>
              <a:defRPr sz="15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46" name="Google Shape;46;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 name="Google Shape;47;p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8" name="Google Shape;48;p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rgbClr val="0C0C0C"/>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1" name="Google Shape;51;p5"/>
          <p:cNvSpPr txBox="1"/>
          <p:nvPr>
            <p:ph idx="1" type="body"/>
          </p:nvPr>
        </p:nvSpPr>
        <p:spPr>
          <a:xfrm>
            <a:off x="508000" y="1620442"/>
            <a:ext cx="3138000" cy="29106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52" name="Google Shape;52;p5"/>
          <p:cNvSpPr txBox="1"/>
          <p:nvPr>
            <p:ph idx="2" type="body"/>
          </p:nvPr>
        </p:nvSpPr>
        <p:spPr>
          <a:xfrm>
            <a:off x="3817477" y="1620442"/>
            <a:ext cx="3138000" cy="29106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53" name="Google Shape;53;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4" name="Google Shape;54;p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 name="Google Shape;55;p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rgbClr val="0C0C0C"/>
              </a:buClr>
              <a:buSzPts val="2700"/>
              <a:buFont typeface="Arial"/>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 name="Google Shape;58;p6"/>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rtl="0" algn="l">
              <a:spcBef>
                <a:spcPts val="800"/>
              </a:spcBef>
              <a:spcAft>
                <a:spcPts val="0"/>
              </a:spcAft>
              <a:buSzPts val="1400"/>
              <a:buNone/>
              <a:defRPr b="0" sz="1800"/>
            </a:lvl1pPr>
            <a:lvl2pPr indent="-228600" lvl="1" marL="914400" rtl="0" algn="l">
              <a:spcBef>
                <a:spcPts val="800"/>
              </a:spcBef>
              <a:spcAft>
                <a:spcPts val="0"/>
              </a:spcAft>
              <a:buSzPts val="1200"/>
              <a:buNone/>
              <a:defRPr b="1" sz="1500"/>
            </a:lvl2pPr>
            <a:lvl3pPr indent="-228600" lvl="2" marL="1371600" rtl="0" algn="l">
              <a:spcBef>
                <a:spcPts val="800"/>
              </a:spcBef>
              <a:spcAft>
                <a:spcPts val="0"/>
              </a:spcAft>
              <a:buSzPts val="1100"/>
              <a:buNone/>
              <a:defRPr b="1" sz="1400"/>
            </a:lvl3pPr>
            <a:lvl4pPr indent="-228600" lvl="3" marL="1828800" rtl="0" algn="l">
              <a:spcBef>
                <a:spcPts val="800"/>
              </a:spcBef>
              <a:spcAft>
                <a:spcPts val="0"/>
              </a:spcAft>
              <a:buSzPts val="1000"/>
              <a:buNone/>
              <a:defRPr b="1" sz="1200"/>
            </a:lvl4pPr>
            <a:lvl5pPr indent="-228600" lvl="4" marL="2286000" rtl="0" algn="l">
              <a:spcBef>
                <a:spcPts val="800"/>
              </a:spcBef>
              <a:spcAft>
                <a:spcPts val="0"/>
              </a:spcAft>
              <a:buSzPts val="1000"/>
              <a:buNone/>
              <a:defRPr b="1" sz="1200"/>
            </a:lvl5pPr>
            <a:lvl6pPr indent="-228600" lvl="5" marL="2743200" rtl="0" algn="l">
              <a:spcBef>
                <a:spcPts val="800"/>
              </a:spcBef>
              <a:spcAft>
                <a:spcPts val="0"/>
              </a:spcAft>
              <a:buSzPts val="1000"/>
              <a:buNone/>
              <a:defRPr b="1" sz="1200"/>
            </a:lvl6pPr>
            <a:lvl7pPr indent="-228600" lvl="6" marL="3200400" rtl="0" algn="l">
              <a:spcBef>
                <a:spcPts val="800"/>
              </a:spcBef>
              <a:spcAft>
                <a:spcPts val="0"/>
              </a:spcAft>
              <a:buSzPts val="1000"/>
              <a:buNone/>
              <a:defRPr b="1" sz="1200"/>
            </a:lvl7pPr>
            <a:lvl8pPr indent="-228600" lvl="7" marL="3657600" rtl="0" algn="l">
              <a:spcBef>
                <a:spcPts val="800"/>
              </a:spcBef>
              <a:spcAft>
                <a:spcPts val="0"/>
              </a:spcAft>
              <a:buSzPts val="1000"/>
              <a:buNone/>
              <a:defRPr b="1" sz="1200"/>
            </a:lvl8pPr>
            <a:lvl9pPr indent="-228600" lvl="8" marL="4114800" rtl="0" algn="l">
              <a:spcBef>
                <a:spcPts val="800"/>
              </a:spcBef>
              <a:spcAft>
                <a:spcPts val="0"/>
              </a:spcAft>
              <a:buSzPts val="1000"/>
              <a:buNone/>
              <a:defRPr b="1" sz="1200"/>
            </a:lvl9pPr>
          </a:lstStyle>
          <a:p/>
        </p:txBody>
      </p:sp>
      <p:sp>
        <p:nvSpPr>
          <p:cNvPr id="59" name="Google Shape;59;p6"/>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p6"/>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rtl="0" algn="l">
              <a:spcBef>
                <a:spcPts val="800"/>
              </a:spcBef>
              <a:spcAft>
                <a:spcPts val="0"/>
              </a:spcAft>
              <a:buSzPts val="1400"/>
              <a:buNone/>
              <a:defRPr b="0" sz="1800"/>
            </a:lvl1pPr>
            <a:lvl2pPr indent="-228600" lvl="1" marL="914400" rtl="0" algn="l">
              <a:spcBef>
                <a:spcPts val="800"/>
              </a:spcBef>
              <a:spcAft>
                <a:spcPts val="0"/>
              </a:spcAft>
              <a:buSzPts val="1200"/>
              <a:buNone/>
              <a:defRPr b="1" sz="1500"/>
            </a:lvl2pPr>
            <a:lvl3pPr indent="-228600" lvl="2" marL="1371600" rtl="0" algn="l">
              <a:spcBef>
                <a:spcPts val="800"/>
              </a:spcBef>
              <a:spcAft>
                <a:spcPts val="0"/>
              </a:spcAft>
              <a:buSzPts val="1100"/>
              <a:buNone/>
              <a:defRPr b="1" sz="1400"/>
            </a:lvl3pPr>
            <a:lvl4pPr indent="-228600" lvl="3" marL="1828800" rtl="0" algn="l">
              <a:spcBef>
                <a:spcPts val="800"/>
              </a:spcBef>
              <a:spcAft>
                <a:spcPts val="0"/>
              </a:spcAft>
              <a:buSzPts val="1000"/>
              <a:buNone/>
              <a:defRPr b="1" sz="1200"/>
            </a:lvl4pPr>
            <a:lvl5pPr indent="-228600" lvl="4" marL="2286000" rtl="0" algn="l">
              <a:spcBef>
                <a:spcPts val="800"/>
              </a:spcBef>
              <a:spcAft>
                <a:spcPts val="0"/>
              </a:spcAft>
              <a:buSzPts val="1000"/>
              <a:buNone/>
              <a:defRPr b="1" sz="1200"/>
            </a:lvl5pPr>
            <a:lvl6pPr indent="-228600" lvl="5" marL="2743200" rtl="0" algn="l">
              <a:spcBef>
                <a:spcPts val="800"/>
              </a:spcBef>
              <a:spcAft>
                <a:spcPts val="0"/>
              </a:spcAft>
              <a:buSzPts val="1000"/>
              <a:buNone/>
              <a:defRPr b="1" sz="1200"/>
            </a:lvl6pPr>
            <a:lvl7pPr indent="-228600" lvl="6" marL="3200400" rtl="0" algn="l">
              <a:spcBef>
                <a:spcPts val="800"/>
              </a:spcBef>
              <a:spcAft>
                <a:spcPts val="0"/>
              </a:spcAft>
              <a:buSzPts val="1000"/>
              <a:buNone/>
              <a:defRPr b="1" sz="1200"/>
            </a:lvl7pPr>
            <a:lvl8pPr indent="-228600" lvl="7" marL="3657600" rtl="0" algn="l">
              <a:spcBef>
                <a:spcPts val="800"/>
              </a:spcBef>
              <a:spcAft>
                <a:spcPts val="0"/>
              </a:spcAft>
              <a:buSzPts val="1000"/>
              <a:buNone/>
              <a:defRPr b="1" sz="1200"/>
            </a:lvl8pPr>
            <a:lvl9pPr indent="-228600" lvl="8" marL="4114800" rtl="0" algn="l">
              <a:spcBef>
                <a:spcPts val="800"/>
              </a:spcBef>
              <a:spcAft>
                <a:spcPts val="0"/>
              </a:spcAft>
              <a:buSzPts val="1000"/>
              <a:buNone/>
              <a:defRPr b="1" sz="1200"/>
            </a:lvl9pPr>
          </a:lstStyle>
          <a:p/>
        </p:txBody>
      </p:sp>
      <p:sp>
        <p:nvSpPr>
          <p:cNvPr id="61" name="Google Shape;61;p6"/>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2" name="Google Shape;62;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 name="Google Shape;63;p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rgbClr val="0C0C0C"/>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txBox="1"/>
          <p:nvPr>
            <p:ph type="title"/>
          </p:nvPr>
        </p:nvSpPr>
        <p:spPr>
          <a:xfrm>
            <a:off x="508000" y="1123953"/>
            <a:ext cx="2890800" cy="9588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rgbClr val="0C0C0C"/>
              </a:buClr>
              <a:buSzPts val="1500"/>
              <a:buFont typeface="Arial"/>
              <a:buNone/>
              <a:defRPr sz="15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77" name="Google Shape;77;p9"/>
          <p:cNvSpPr txBox="1"/>
          <p:nvPr>
            <p:ph idx="2" type="body"/>
          </p:nvPr>
        </p:nvSpPr>
        <p:spPr>
          <a:xfrm>
            <a:off x="508000" y="2082802"/>
            <a:ext cx="2890800" cy="1938300"/>
          </a:xfrm>
          <a:prstGeom prst="rect">
            <a:avLst/>
          </a:prstGeom>
          <a:noFill/>
          <a:ln>
            <a:noFill/>
          </a:ln>
        </p:spPr>
        <p:txBody>
          <a:bodyPr anchorCtr="0" anchor="t" bIns="34275" lIns="68575" spcFirstLastPara="1" rIns="68575" wrap="square" tIns="34275">
            <a:noAutofit/>
          </a:bodyPr>
          <a:lstStyle>
            <a:lvl1pPr indent="-228600" lvl="0" marL="457200" rtl="0" algn="l">
              <a:spcBef>
                <a:spcPts val="800"/>
              </a:spcBef>
              <a:spcAft>
                <a:spcPts val="0"/>
              </a:spcAft>
              <a:buSzPts val="800"/>
              <a:buNone/>
              <a:defRPr sz="1100"/>
            </a:lvl1pPr>
            <a:lvl2pPr indent="-228600" lvl="1" marL="914400" rtl="0" algn="l">
              <a:spcBef>
                <a:spcPts val="800"/>
              </a:spcBef>
              <a:spcAft>
                <a:spcPts val="0"/>
              </a:spcAft>
              <a:buSzPts val="800"/>
              <a:buNone/>
              <a:defRPr sz="1100"/>
            </a:lvl2pPr>
            <a:lvl3pPr indent="-228600" lvl="2" marL="1371600" rtl="0" algn="l">
              <a:spcBef>
                <a:spcPts val="800"/>
              </a:spcBef>
              <a:spcAft>
                <a:spcPts val="0"/>
              </a:spcAft>
              <a:buSzPts val="700"/>
              <a:buNone/>
              <a:defRPr sz="900"/>
            </a:lvl3pPr>
            <a:lvl4pPr indent="-228600" lvl="3" marL="1828800" rtl="0" algn="l">
              <a:spcBef>
                <a:spcPts val="800"/>
              </a:spcBef>
              <a:spcAft>
                <a:spcPts val="0"/>
              </a:spcAft>
              <a:buSzPts val="600"/>
              <a:buNone/>
              <a:defRPr sz="800"/>
            </a:lvl4pPr>
            <a:lvl5pPr indent="-228600" lvl="4" marL="2286000" rtl="0" algn="l">
              <a:spcBef>
                <a:spcPts val="800"/>
              </a:spcBef>
              <a:spcAft>
                <a:spcPts val="0"/>
              </a:spcAft>
              <a:buSzPts val="600"/>
              <a:buNone/>
              <a:defRPr sz="800"/>
            </a:lvl5pPr>
            <a:lvl6pPr indent="-228600" lvl="5" marL="2743200" rtl="0" algn="l">
              <a:spcBef>
                <a:spcPts val="800"/>
              </a:spcBef>
              <a:spcAft>
                <a:spcPts val="0"/>
              </a:spcAft>
              <a:buSzPts val="600"/>
              <a:buNone/>
              <a:defRPr sz="800"/>
            </a:lvl6pPr>
            <a:lvl7pPr indent="-228600" lvl="6" marL="3200400" rtl="0" algn="l">
              <a:spcBef>
                <a:spcPts val="800"/>
              </a:spcBef>
              <a:spcAft>
                <a:spcPts val="0"/>
              </a:spcAft>
              <a:buSzPts val="600"/>
              <a:buNone/>
              <a:defRPr sz="800"/>
            </a:lvl7pPr>
            <a:lvl8pPr indent="-228600" lvl="7" marL="3657600" rtl="0" algn="l">
              <a:spcBef>
                <a:spcPts val="800"/>
              </a:spcBef>
              <a:spcAft>
                <a:spcPts val="0"/>
              </a:spcAft>
              <a:buSzPts val="600"/>
              <a:buNone/>
              <a:defRPr sz="800"/>
            </a:lvl8pPr>
            <a:lvl9pPr indent="-228600" lvl="8" marL="4114800" rtl="0" algn="l">
              <a:spcBef>
                <a:spcPts val="800"/>
              </a:spcBef>
              <a:spcAft>
                <a:spcPts val="0"/>
              </a:spcAft>
              <a:buSzPts val="600"/>
              <a:buNone/>
              <a:defRPr sz="800"/>
            </a:lvl9pPr>
          </a:lstStyle>
          <a:p/>
        </p:txBody>
      </p:sp>
      <p:sp>
        <p:nvSpPr>
          <p:cNvPr id="78" name="Google Shape;78;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0"/>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rgbClr val="0C0C0C"/>
              </a:buClr>
              <a:buSzPts val="1800"/>
              <a:buFont typeface="Arial"/>
              <a:buNone/>
              <a:defRPr b="0" sz="18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0"/>
          <p:cNvSpPr/>
          <p:nvPr>
            <p:ph idx="2" type="pic"/>
          </p:nvPr>
        </p:nvSpPr>
        <p:spPr>
          <a:xfrm>
            <a:off x="508000" y="457200"/>
            <a:ext cx="6447600" cy="28842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4" name="Google Shape;84;p10"/>
          <p:cNvSpPr txBox="1"/>
          <p:nvPr>
            <p:ph idx="1" type="body"/>
          </p:nvPr>
        </p:nvSpPr>
        <p:spPr>
          <a:xfrm>
            <a:off x="508000" y="4025503"/>
            <a:ext cx="6447600" cy="505500"/>
          </a:xfrm>
          <a:prstGeom prst="rect">
            <a:avLst/>
          </a:prstGeom>
          <a:noFill/>
          <a:ln>
            <a:noFill/>
          </a:ln>
        </p:spPr>
        <p:txBody>
          <a:bodyPr anchorCtr="0" anchor="t" bIns="34275" lIns="68575" spcFirstLastPara="1" rIns="68575" wrap="square" tIns="34275">
            <a:noAutofit/>
          </a:bodyPr>
          <a:lstStyle>
            <a:lvl1pPr indent="-228600" lvl="0" marL="457200" rtl="0" algn="l">
              <a:spcBef>
                <a:spcPts val="800"/>
              </a:spcBef>
              <a:spcAft>
                <a:spcPts val="0"/>
              </a:spcAft>
              <a:buSzPts val="700"/>
              <a:buNone/>
              <a:defRPr sz="900"/>
            </a:lvl1pPr>
            <a:lvl2pPr indent="-228600" lvl="1" marL="914400" rtl="0" algn="l">
              <a:spcBef>
                <a:spcPts val="800"/>
              </a:spcBef>
              <a:spcAft>
                <a:spcPts val="0"/>
              </a:spcAft>
              <a:buSzPts val="700"/>
              <a:buNone/>
              <a:defRPr sz="900"/>
            </a:lvl2pPr>
            <a:lvl3pPr indent="-228600" lvl="2" marL="1371600" rtl="0" algn="l">
              <a:spcBef>
                <a:spcPts val="800"/>
              </a:spcBef>
              <a:spcAft>
                <a:spcPts val="0"/>
              </a:spcAft>
              <a:buSzPts val="600"/>
              <a:buNone/>
              <a:defRPr sz="800"/>
            </a:lvl3pPr>
            <a:lvl4pPr indent="-228600" lvl="3" marL="1828800" rtl="0" algn="l">
              <a:spcBef>
                <a:spcPts val="800"/>
              </a:spcBef>
              <a:spcAft>
                <a:spcPts val="0"/>
              </a:spcAft>
              <a:buSzPts val="500"/>
              <a:buNone/>
              <a:defRPr sz="700"/>
            </a:lvl4pPr>
            <a:lvl5pPr indent="-228600" lvl="4" marL="2286000" rtl="0" algn="l">
              <a:spcBef>
                <a:spcPts val="800"/>
              </a:spcBef>
              <a:spcAft>
                <a:spcPts val="0"/>
              </a:spcAft>
              <a:buSzPts val="500"/>
              <a:buNone/>
              <a:defRPr sz="700"/>
            </a:lvl5pPr>
            <a:lvl6pPr indent="-228600" lvl="5" marL="2743200" rtl="0" algn="l">
              <a:spcBef>
                <a:spcPts val="800"/>
              </a:spcBef>
              <a:spcAft>
                <a:spcPts val="0"/>
              </a:spcAft>
              <a:buSzPts val="500"/>
              <a:buNone/>
              <a:defRPr sz="700"/>
            </a:lvl6pPr>
            <a:lvl7pPr indent="-228600" lvl="6" marL="3200400" rtl="0" algn="l">
              <a:spcBef>
                <a:spcPts val="800"/>
              </a:spcBef>
              <a:spcAft>
                <a:spcPts val="0"/>
              </a:spcAft>
              <a:buSzPts val="500"/>
              <a:buNone/>
              <a:defRPr sz="700"/>
            </a:lvl7pPr>
            <a:lvl8pPr indent="-228600" lvl="7" marL="3657600" rtl="0" algn="l">
              <a:spcBef>
                <a:spcPts val="800"/>
              </a:spcBef>
              <a:spcAft>
                <a:spcPts val="0"/>
              </a:spcAft>
              <a:buSzPts val="500"/>
              <a:buNone/>
              <a:defRPr sz="700"/>
            </a:lvl8pPr>
            <a:lvl9pPr indent="-228600" lvl="8" marL="4114800" rtl="0" algn="l">
              <a:spcBef>
                <a:spcPts val="800"/>
              </a:spcBef>
              <a:spcAft>
                <a:spcPts val="0"/>
              </a:spcAft>
              <a:buSzPts val="500"/>
              <a:buNone/>
              <a:defRPr sz="700"/>
            </a:lvl9pPr>
          </a:lstStyle>
          <a:p/>
        </p:txBody>
      </p:sp>
      <p:sp>
        <p:nvSpPr>
          <p:cNvPr id="85" name="Google Shape;85;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0"/>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alpha val="20780"/>
          </a:srgbClr>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rgbClr val="4C89AF">
                <a:alpha val="7176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C0C0C">
                <a:alpha val="69800"/>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6CEEF">
                <a:alpha val="69800"/>
              </a:srgb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5747C">
                <a:alpha val="64709"/>
              </a:srgbClr>
            </a:solidFill>
            <a:ln>
              <a:noFill/>
            </a:ln>
          </p:spPr>
        </p:sp>
        <p:sp>
          <p:nvSpPr>
            <p:cNvPr id="15" name="Google Shape;15;p1"/>
            <p:cNvSpPr/>
            <p:nvPr/>
          </p:nvSpPr>
          <p:spPr>
            <a:xfrm>
              <a:off x="10371666" y="3589867"/>
              <a:ext cx="1817100" cy="3268200"/>
            </a:xfrm>
            <a:prstGeom prst="triangle">
              <a:avLst>
                <a:gd fmla="val 100000" name="adj"/>
              </a:avLst>
            </a:prstGeom>
            <a:solidFill>
              <a:srgbClr val="141718">
                <a:alpha val="800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0C0C0C"/>
              </a:buClr>
              <a:buSzPts val="2700"/>
              <a:buFont typeface="Arial"/>
              <a:buNone/>
              <a:defRPr b="0" i="0" sz="2700" u="none" cap="none" strike="noStrike">
                <a:solidFill>
                  <a:srgbClr val="0C0C0C"/>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1554475" y="672650"/>
            <a:ext cx="5803200" cy="20526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en">
                <a:solidFill>
                  <a:srgbClr val="0B5394"/>
                </a:solidFill>
                <a:latin typeface="Verdana"/>
                <a:ea typeface="Verdana"/>
                <a:cs typeface="Verdana"/>
                <a:sym typeface="Verdana"/>
              </a:rPr>
              <a:t>Sahulat Bazaar</a:t>
            </a:r>
            <a:endParaRPr b="1">
              <a:solidFill>
                <a:srgbClr val="0B5394"/>
              </a:solidFill>
              <a:latin typeface="Verdana"/>
              <a:ea typeface="Verdana"/>
              <a:cs typeface="Verdana"/>
              <a:sym typeface="Verdana"/>
            </a:endParaRPr>
          </a:p>
        </p:txBody>
      </p:sp>
      <p:sp>
        <p:nvSpPr>
          <p:cNvPr id="175" name="Google Shape;175;p26"/>
          <p:cNvSpPr txBox="1"/>
          <p:nvPr>
            <p:ph idx="1" type="subTitle"/>
          </p:nvPr>
        </p:nvSpPr>
        <p:spPr>
          <a:xfrm>
            <a:off x="2860075" y="2725250"/>
            <a:ext cx="4421400" cy="12603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lang="en" sz="2400"/>
              <a:t>20K -0310 Warda Najam</a:t>
            </a:r>
            <a:endParaRPr sz="2400"/>
          </a:p>
          <a:p>
            <a:pPr indent="0" lvl="0" marL="0" rtl="0" algn="r">
              <a:spcBef>
                <a:spcPts val="0"/>
              </a:spcBef>
              <a:spcAft>
                <a:spcPts val="0"/>
              </a:spcAft>
              <a:buNone/>
            </a:pPr>
            <a:r>
              <a:rPr lang="en" sz="2400"/>
              <a:t>20K-0390 Robaisha Masood</a:t>
            </a:r>
            <a:endParaRPr sz="2400"/>
          </a:p>
          <a:p>
            <a:pPr indent="0" lvl="0" marL="0" rtl="0" algn="r">
              <a:spcBef>
                <a:spcPts val="0"/>
              </a:spcBef>
              <a:spcAft>
                <a:spcPts val="0"/>
              </a:spcAft>
              <a:buNone/>
            </a:pPr>
            <a:r>
              <a:rPr lang="en" sz="2400"/>
              <a:t>20K-0266 Noor Afshan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idx="1" type="subTitle"/>
          </p:nvPr>
        </p:nvSpPr>
        <p:spPr>
          <a:xfrm>
            <a:off x="265500" y="2803075"/>
            <a:ext cx="4045200" cy="123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It will help user to login supermarket </a:t>
            </a:r>
            <a:endParaRPr/>
          </a:p>
        </p:txBody>
      </p:sp>
      <p:sp>
        <p:nvSpPr>
          <p:cNvPr id="231" name="Google Shape;231;p35"/>
          <p:cNvSpPr txBox="1"/>
          <p:nvPr>
            <p:ph type="title"/>
          </p:nvPr>
        </p:nvSpPr>
        <p:spPr>
          <a:xfrm>
            <a:off x="265500" y="1233175"/>
            <a:ext cx="4045200" cy="14823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Class</a:t>
            </a:r>
            <a:endParaRPr/>
          </a:p>
          <a:p>
            <a:pPr indent="0" lvl="0" marL="0" rtl="0" algn="ctr">
              <a:spcBef>
                <a:spcPts val="0"/>
              </a:spcBef>
              <a:spcAft>
                <a:spcPts val="0"/>
              </a:spcAft>
              <a:buNone/>
            </a:pPr>
            <a:r>
              <a:rPr lang="en"/>
              <a:t>Login</a:t>
            </a:r>
            <a:endParaRPr/>
          </a:p>
        </p:txBody>
      </p:sp>
      <p:sp>
        <p:nvSpPr>
          <p:cNvPr id="232" name="Google Shape;232;p35"/>
          <p:cNvSpPr txBox="1"/>
          <p:nvPr/>
        </p:nvSpPr>
        <p:spPr>
          <a:xfrm>
            <a:off x="4950550" y="386100"/>
            <a:ext cx="3848700" cy="2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Trebuchet MS"/>
              <a:ea typeface="Trebuchet MS"/>
              <a:cs typeface="Trebuchet MS"/>
              <a:sym typeface="Trebuchet MS"/>
            </a:endParaRPr>
          </a:p>
          <a:p>
            <a:pPr indent="0" lvl="0" marL="0" rtl="0" algn="l">
              <a:lnSpc>
                <a:spcPct val="115000"/>
              </a:lnSpc>
              <a:spcBef>
                <a:spcPts val="0"/>
              </a:spcBef>
              <a:spcAft>
                <a:spcPts val="0"/>
              </a:spcAft>
              <a:buNone/>
            </a:pPr>
            <a:r>
              <a:rPr lang="en">
                <a:latin typeface="Trebuchet MS"/>
                <a:ea typeface="Trebuchet MS"/>
                <a:cs typeface="Trebuchet MS"/>
                <a:sym typeface="Trebuchet MS"/>
              </a:rPr>
              <a:t>	</a:t>
            </a:r>
            <a:r>
              <a:rPr b="1" lang="en" sz="2000">
                <a:solidFill>
                  <a:srgbClr val="D8D8D8"/>
                </a:solidFill>
                <a:latin typeface="Trebuchet MS"/>
                <a:ea typeface="Trebuchet MS"/>
                <a:cs typeface="Trebuchet MS"/>
                <a:sym typeface="Trebuchet MS"/>
              </a:rPr>
              <a:t>Main functions:</a:t>
            </a:r>
            <a:endParaRPr b="1" sz="20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Initial()</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login()</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login2()</a:t>
            </a:r>
            <a:endParaRPr sz="1800">
              <a:solidFill>
                <a:srgbClr val="D8D8D8"/>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idx="1" type="body"/>
          </p:nvPr>
        </p:nvSpPr>
        <p:spPr>
          <a:xfrm>
            <a:off x="532800" y="1152650"/>
            <a:ext cx="5441100" cy="19212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700">
                <a:solidFill>
                  <a:srgbClr val="000000"/>
                </a:solidFill>
                <a:latin typeface="Arial"/>
                <a:ea typeface="Arial"/>
                <a:cs typeface="Arial"/>
                <a:sym typeface="Arial"/>
              </a:rPr>
              <a:t>Initial() </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After user has input data and have created account it will again ask whether user who is login in for example are you admin or customer than it will ask for username and password.   </a:t>
            </a:r>
            <a:endParaRPr b="1" sz="17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b="1" sz="17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800"/>
              </a:spcBef>
              <a:spcAft>
                <a:spcPts val="0"/>
              </a:spcAft>
              <a:buNone/>
            </a:pPr>
            <a:r>
              <a:t/>
            </a:r>
            <a:endParaRPr/>
          </a:p>
        </p:txBody>
      </p:sp>
      <p:sp>
        <p:nvSpPr>
          <p:cNvPr id="238" name="Google Shape;238;p36"/>
          <p:cNvSpPr txBox="1"/>
          <p:nvPr>
            <p:ph type="title"/>
          </p:nvPr>
        </p:nvSpPr>
        <p:spPr>
          <a:xfrm>
            <a:off x="532800" y="494375"/>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Functions</a:t>
            </a:r>
            <a:endParaRPr/>
          </a:p>
        </p:txBody>
      </p:sp>
      <p:sp>
        <p:nvSpPr>
          <p:cNvPr id="239" name="Google Shape;239;p36"/>
          <p:cNvSpPr txBox="1"/>
          <p:nvPr>
            <p:ph idx="1" type="body"/>
          </p:nvPr>
        </p:nvSpPr>
        <p:spPr>
          <a:xfrm>
            <a:off x="532800" y="3222300"/>
            <a:ext cx="5441100" cy="19212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700">
                <a:solidFill>
                  <a:srgbClr val="000000"/>
                </a:solidFill>
                <a:latin typeface="Arial"/>
                <a:ea typeface="Arial"/>
                <a:cs typeface="Arial"/>
                <a:sym typeface="Arial"/>
              </a:rPr>
              <a:t>login(), login2()</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After entering username and password it will compare details with details already entered in file if it matches so it will show “User login” otherwise it will show “user doesn’t exist”  </a:t>
            </a:r>
            <a:endParaRPr b="1" sz="17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b="1" sz="17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800"/>
              </a:spcBef>
              <a:spcAft>
                <a:spcPts val="0"/>
              </a:spcAft>
              <a:buNone/>
            </a:pPr>
            <a:r>
              <a:t/>
            </a:r>
            <a:endParaRPr/>
          </a:p>
        </p:txBody>
      </p:sp>
      <p:pic>
        <p:nvPicPr>
          <p:cNvPr id="240" name="Google Shape;240;p36"/>
          <p:cNvPicPr preferRelativeResize="0"/>
          <p:nvPr/>
        </p:nvPicPr>
        <p:blipFill>
          <a:blip r:embed="rId3">
            <a:alphaModFix/>
          </a:blip>
          <a:stretch>
            <a:fillRect/>
          </a:stretch>
        </p:blipFill>
        <p:spPr>
          <a:xfrm>
            <a:off x="6042700" y="1273663"/>
            <a:ext cx="2505456" cy="20404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265500" y="1233175"/>
            <a:ext cx="4045200" cy="14823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Class</a:t>
            </a:r>
            <a:endParaRPr/>
          </a:p>
          <a:p>
            <a:pPr indent="0" lvl="0" marL="0" rtl="0" algn="ctr">
              <a:spcBef>
                <a:spcPts val="0"/>
              </a:spcBef>
              <a:spcAft>
                <a:spcPts val="0"/>
              </a:spcAft>
              <a:buNone/>
            </a:pPr>
            <a:r>
              <a:rPr lang="en"/>
              <a:t>Customer</a:t>
            </a:r>
            <a:endParaRPr/>
          </a:p>
        </p:txBody>
      </p:sp>
      <p:sp>
        <p:nvSpPr>
          <p:cNvPr id="246" name="Google Shape;246;p37"/>
          <p:cNvSpPr txBox="1"/>
          <p:nvPr>
            <p:ph idx="1" type="subTitle"/>
          </p:nvPr>
        </p:nvSpPr>
        <p:spPr>
          <a:xfrm>
            <a:off x="265500" y="2803075"/>
            <a:ext cx="4045200" cy="123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It will be providing different services to </a:t>
            </a:r>
            <a:r>
              <a:rPr lang="en"/>
              <a:t>customer</a:t>
            </a:r>
            <a:r>
              <a:rPr lang="en"/>
              <a:t>.</a:t>
            </a:r>
            <a:endParaRPr/>
          </a:p>
        </p:txBody>
      </p:sp>
      <p:sp>
        <p:nvSpPr>
          <p:cNvPr id="247" name="Google Shape;247;p37"/>
          <p:cNvSpPr txBox="1"/>
          <p:nvPr/>
        </p:nvSpPr>
        <p:spPr>
          <a:xfrm>
            <a:off x="4950550" y="386100"/>
            <a:ext cx="38487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Trebuchet MS"/>
              <a:ea typeface="Trebuchet MS"/>
              <a:cs typeface="Trebuchet MS"/>
              <a:sym typeface="Trebuchet MS"/>
            </a:endParaRPr>
          </a:p>
          <a:p>
            <a:pPr indent="0" lvl="0" marL="0" rtl="0" algn="l">
              <a:lnSpc>
                <a:spcPct val="115000"/>
              </a:lnSpc>
              <a:spcBef>
                <a:spcPts val="0"/>
              </a:spcBef>
              <a:spcAft>
                <a:spcPts val="0"/>
              </a:spcAft>
              <a:buNone/>
            </a:pPr>
            <a:r>
              <a:rPr lang="en">
                <a:latin typeface="Trebuchet MS"/>
                <a:ea typeface="Trebuchet MS"/>
                <a:cs typeface="Trebuchet MS"/>
                <a:sym typeface="Trebuchet MS"/>
              </a:rPr>
              <a:t>	</a:t>
            </a:r>
            <a:r>
              <a:rPr b="1" lang="en" sz="2000">
                <a:solidFill>
                  <a:srgbClr val="D8D8D8"/>
                </a:solidFill>
                <a:latin typeface="Trebuchet MS"/>
                <a:ea typeface="Trebuchet MS"/>
                <a:cs typeface="Trebuchet MS"/>
                <a:sym typeface="Trebuchet MS"/>
              </a:rPr>
              <a:t>Main functio</a:t>
            </a:r>
            <a:r>
              <a:rPr b="1" lang="en" sz="2000">
                <a:solidFill>
                  <a:srgbClr val="D8D8D8"/>
                </a:solidFill>
                <a:latin typeface="Trebuchet MS"/>
                <a:ea typeface="Trebuchet MS"/>
                <a:cs typeface="Trebuchet MS"/>
                <a:sym typeface="Trebuchet MS"/>
              </a:rPr>
              <a:t>ns:</a:t>
            </a:r>
            <a:endParaRPr b="1" sz="20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Initial()</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Menu()</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PlaceOrder()</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UpdateOrder()</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AdditionalInformation()</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CancelOrder()</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TrackOrder()</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CalculateBill()</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DisplayBill()</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MoneyReturn()</a:t>
            </a:r>
            <a:endParaRPr sz="1800">
              <a:solidFill>
                <a:srgbClr val="D8D8D8"/>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Basic Functions</a:t>
            </a:r>
            <a:endParaRPr/>
          </a:p>
        </p:txBody>
      </p:sp>
      <p:sp>
        <p:nvSpPr>
          <p:cNvPr id="253" name="Google Shape;253;p38"/>
          <p:cNvSpPr txBox="1"/>
          <p:nvPr>
            <p:ph idx="1" type="body"/>
          </p:nvPr>
        </p:nvSpPr>
        <p:spPr>
          <a:xfrm>
            <a:off x="311700" y="1017725"/>
            <a:ext cx="3128100" cy="36375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700"/>
              <a:t>Initial():</a:t>
            </a:r>
            <a:endParaRPr b="1" sz="1700"/>
          </a:p>
          <a:p>
            <a:pPr indent="-336550" lvl="0" marL="457200" rtl="0" algn="l">
              <a:lnSpc>
                <a:spcPct val="115000"/>
              </a:lnSpc>
              <a:spcBef>
                <a:spcPts val="800"/>
              </a:spcBef>
              <a:spcAft>
                <a:spcPts val="0"/>
              </a:spcAft>
              <a:buSzPts val="1700"/>
              <a:buChar char="➢"/>
            </a:pPr>
            <a:r>
              <a:rPr b="1" lang="en" sz="1700"/>
              <a:t>After the customer has logged in, he will be shown different options that he can select like:</a:t>
            </a:r>
            <a:endParaRPr b="1" sz="1700"/>
          </a:p>
          <a:p>
            <a:pPr indent="0" lvl="0" marL="0" rtl="0" algn="l">
              <a:lnSpc>
                <a:spcPct val="115000"/>
              </a:lnSpc>
              <a:spcBef>
                <a:spcPts val="800"/>
              </a:spcBef>
              <a:spcAft>
                <a:spcPts val="0"/>
              </a:spcAft>
              <a:buNone/>
            </a:pPr>
            <a:r>
              <a:t/>
            </a:r>
            <a:endParaRPr b="1" sz="1700"/>
          </a:p>
          <a:p>
            <a:pPr indent="-336550" lvl="1" marL="914400" rtl="0" algn="l">
              <a:lnSpc>
                <a:spcPct val="115000"/>
              </a:lnSpc>
              <a:spcBef>
                <a:spcPts val="800"/>
              </a:spcBef>
              <a:spcAft>
                <a:spcPts val="0"/>
              </a:spcAft>
              <a:buSzPts val="1700"/>
              <a:buChar char="○"/>
            </a:pPr>
            <a:r>
              <a:rPr b="1" lang="en" sz="1700"/>
              <a:t>Place an Order</a:t>
            </a:r>
            <a:endParaRPr b="1" sz="1700"/>
          </a:p>
          <a:p>
            <a:pPr indent="-336550" lvl="1" marL="914400" rtl="0" algn="l">
              <a:lnSpc>
                <a:spcPct val="115000"/>
              </a:lnSpc>
              <a:spcBef>
                <a:spcPts val="0"/>
              </a:spcBef>
              <a:spcAft>
                <a:spcPts val="0"/>
              </a:spcAft>
              <a:buSzPts val="1700"/>
              <a:buChar char="○"/>
            </a:pPr>
            <a:r>
              <a:rPr b="1" lang="en" sz="1700"/>
              <a:t>Update an Order</a:t>
            </a:r>
            <a:endParaRPr b="1" sz="1700"/>
          </a:p>
          <a:p>
            <a:pPr indent="-336550" lvl="1" marL="914400" rtl="0" algn="l">
              <a:lnSpc>
                <a:spcPct val="115000"/>
              </a:lnSpc>
              <a:spcBef>
                <a:spcPts val="0"/>
              </a:spcBef>
              <a:spcAft>
                <a:spcPts val="0"/>
              </a:spcAft>
              <a:buSzPts val="1700"/>
              <a:buChar char="○"/>
            </a:pPr>
            <a:r>
              <a:rPr b="1" lang="en" sz="1700"/>
              <a:t>Cancel Order</a:t>
            </a:r>
            <a:endParaRPr b="1" sz="1700"/>
          </a:p>
          <a:p>
            <a:pPr indent="-336550" lvl="1" marL="914400" rtl="0" algn="l">
              <a:lnSpc>
                <a:spcPct val="115000"/>
              </a:lnSpc>
              <a:spcBef>
                <a:spcPts val="0"/>
              </a:spcBef>
              <a:spcAft>
                <a:spcPts val="0"/>
              </a:spcAft>
              <a:buSzPts val="1700"/>
              <a:buChar char="○"/>
            </a:pPr>
            <a:r>
              <a:rPr b="1" lang="en" sz="1700"/>
              <a:t>Track Order</a:t>
            </a:r>
            <a:endParaRPr b="1" sz="1700"/>
          </a:p>
          <a:p>
            <a:pPr indent="-336550" lvl="1" marL="914400" rtl="0" algn="l">
              <a:lnSpc>
                <a:spcPct val="115000"/>
              </a:lnSpc>
              <a:spcBef>
                <a:spcPts val="0"/>
              </a:spcBef>
              <a:spcAft>
                <a:spcPts val="0"/>
              </a:spcAft>
              <a:buSzPts val="1700"/>
              <a:buChar char="○"/>
            </a:pPr>
            <a:r>
              <a:rPr b="1" lang="en" sz="1700"/>
              <a:t>Exist</a:t>
            </a:r>
            <a:endParaRPr b="1" sz="1700"/>
          </a:p>
        </p:txBody>
      </p:sp>
      <p:sp>
        <p:nvSpPr>
          <p:cNvPr id="254" name="Google Shape;254;p38"/>
          <p:cNvSpPr txBox="1"/>
          <p:nvPr>
            <p:ph idx="2" type="body"/>
          </p:nvPr>
        </p:nvSpPr>
        <p:spPr>
          <a:xfrm>
            <a:off x="3801325" y="1017725"/>
            <a:ext cx="2971500" cy="36375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b="1" lang="en" sz="1700"/>
              <a:t>Menu</a:t>
            </a:r>
            <a:r>
              <a:rPr b="1" lang="en" sz="1700"/>
              <a:t>():</a:t>
            </a:r>
            <a:endParaRPr b="1" sz="1700"/>
          </a:p>
          <a:p>
            <a:pPr indent="-336550" lvl="0" marL="457200" rtl="0" algn="l">
              <a:lnSpc>
                <a:spcPct val="115000"/>
              </a:lnSpc>
              <a:spcBef>
                <a:spcPts val="800"/>
              </a:spcBef>
              <a:spcAft>
                <a:spcPts val="0"/>
              </a:spcAft>
              <a:buSzPts val="1700"/>
              <a:buChar char="➢"/>
            </a:pPr>
            <a:r>
              <a:rPr b="1" lang="en" sz="1700"/>
              <a:t>This function will be called when the customer decides to place an order.</a:t>
            </a:r>
            <a:endParaRPr b="1" sz="1700"/>
          </a:p>
          <a:p>
            <a:pPr indent="0" lvl="0" marL="0" rtl="0" algn="l">
              <a:lnSpc>
                <a:spcPct val="115000"/>
              </a:lnSpc>
              <a:spcBef>
                <a:spcPts val="800"/>
              </a:spcBef>
              <a:spcAft>
                <a:spcPts val="0"/>
              </a:spcAft>
              <a:buNone/>
            </a:pPr>
            <a:r>
              <a:t/>
            </a:r>
            <a:endParaRPr b="1" sz="1700"/>
          </a:p>
          <a:p>
            <a:pPr indent="-336550" lvl="0" marL="457200" rtl="0" algn="l">
              <a:lnSpc>
                <a:spcPct val="115000"/>
              </a:lnSpc>
              <a:spcBef>
                <a:spcPts val="800"/>
              </a:spcBef>
              <a:spcAft>
                <a:spcPts val="0"/>
              </a:spcAft>
              <a:buSzPts val="1700"/>
              <a:buChar char="➢"/>
            </a:pPr>
            <a:r>
              <a:rPr b="1" lang="en" sz="1700"/>
              <a:t>It contains filing. The inventory file will be read and displayed in front of the customer as menu. //reading from file</a:t>
            </a:r>
            <a:endParaRPr b="1"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9"/>
          <p:cNvPicPr preferRelativeResize="0"/>
          <p:nvPr/>
        </p:nvPicPr>
        <p:blipFill>
          <a:blip r:embed="rId3">
            <a:alphaModFix/>
          </a:blip>
          <a:stretch>
            <a:fillRect/>
          </a:stretch>
        </p:blipFill>
        <p:spPr>
          <a:xfrm>
            <a:off x="1297775" y="890588"/>
            <a:ext cx="2171700" cy="1571625"/>
          </a:xfrm>
          <a:prstGeom prst="rect">
            <a:avLst/>
          </a:prstGeom>
          <a:noFill/>
          <a:ln>
            <a:noFill/>
          </a:ln>
        </p:spPr>
      </p:pic>
      <p:pic>
        <p:nvPicPr>
          <p:cNvPr id="260" name="Google Shape;260;p39"/>
          <p:cNvPicPr preferRelativeResize="0"/>
          <p:nvPr/>
        </p:nvPicPr>
        <p:blipFill>
          <a:blip r:embed="rId4">
            <a:alphaModFix/>
          </a:blip>
          <a:stretch>
            <a:fillRect/>
          </a:stretch>
        </p:blipFill>
        <p:spPr>
          <a:xfrm>
            <a:off x="3981450" y="890588"/>
            <a:ext cx="3933825" cy="3362325"/>
          </a:xfrm>
          <a:prstGeom prst="rect">
            <a:avLst/>
          </a:prstGeom>
          <a:noFill/>
          <a:ln>
            <a:noFill/>
          </a:ln>
        </p:spPr>
      </p:pic>
      <p:pic>
        <p:nvPicPr>
          <p:cNvPr id="261" name="Google Shape;261;p39"/>
          <p:cNvPicPr preferRelativeResize="0"/>
          <p:nvPr/>
        </p:nvPicPr>
        <p:blipFill>
          <a:blip r:embed="rId5">
            <a:alphaModFix/>
          </a:blip>
          <a:stretch>
            <a:fillRect/>
          </a:stretch>
        </p:blipFill>
        <p:spPr>
          <a:xfrm>
            <a:off x="573875" y="2802563"/>
            <a:ext cx="2895600" cy="138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Place Order</a:t>
            </a:r>
            <a:endParaRPr b="1"/>
          </a:p>
        </p:txBody>
      </p:sp>
      <p:sp>
        <p:nvSpPr>
          <p:cNvPr id="267" name="Google Shape;267;p40"/>
          <p:cNvSpPr txBox="1"/>
          <p:nvPr>
            <p:ph idx="1" type="body"/>
          </p:nvPr>
        </p:nvSpPr>
        <p:spPr>
          <a:xfrm>
            <a:off x="311700" y="1152475"/>
            <a:ext cx="6497100" cy="34164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b="1" lang="en" sz="1700"/>
              <a:t>The menu function will direct the customer to the PlaceOrder() function.</a:t>
            </a:r>
            <a:endParaRPr b="1" sz="1700"/>
          </a:p>
          <a:p>
            <a:pPr indent="-317500" lvl="0" marL="457200" rtl="0" algn="l">
              <a:lnSpc>
                <a:spcPct val="115000"/>
              </a:lnSpc>
              <a:spcBef>
                <a:spcPts val="0"/>
              </a:spcBef>
              <a:spcAft>
                <a:spcPts val="0"/>
              </a:spcAft>
              <a:buSzPts val="1400"/>
              <a:buChar char="➢"/>
            </a:pPr>
            <a:r>
              <a:rPr b="1" lang="en" sz="1700"/>
              <a:t>Here the customer will be asked to enter the product number and </a:t>
            </a:r>
            <a:r>
              <a:rPr b="1" lang="en" sz="1700"/>
              <a:t>quantity</a:t>
            </a:r>
            <a:r>
              <a:rPr b="1" lang="en" sz="1700"/>
              <a:t> of it.</a:t>
            </a:r>
            <a:endParaRPr b="1" sz="1700"/>
          </a:p>
          <a:p>
            <a:pPr indent="-336550" lvl="0" marL="457200" rtl="0" algn="l">
              <a:lnSpc>
                <a:spcPct val="115000"/>
              </a:lnSpc>
              <a:spcBef>
                <a:spcPts val="0"/>
              </a:spcBef>
              <a:spcAft>
                <a:spcPts val="0"/>
              </a:spcAft>
              <a:buSzPts val="1700"/>
              <a:buChar char="➢"/>
            </a:pPr>
            <a:r>
              <a:rPr b="1" lang="en" sz="1700"/>
              <a:t>If the product number and quantity exits in the inventory file, he will be proceeded to confirm order.</a:t>
            </a:r>
            <a:endParaRPr b="1" sz="1700"/>
          </a:p>
          <a:p>
            <a:pPr indent="-336550" lvl="0" marL="457200" rtl="0" algn="l">
              <a:lnSpc>
                <a:spcPct val="115000"/>
              </a:lnSpc>
              <a:spcBef>
                <a:spcPts val="0"/>
              </a:spcBef>
              <a:spcAft>
                <a:spcPts val="0"/>
              </a:spcAft>
              <a:buSzPts val="1700"/>
              <a:buChar char="➢"/>
            </a:pPr>
            <a:r>
              <a:rPr b="1" lang="en" sz="1700"/>
              <a:t>In this function even after ordering he will have the option to cancel it.</a:t>
            </a:r>
            <a:endParaRPr b="1" sz="1700"/>
          </a:p>
          <a:p>
            <a:pPr indent="-336550" lvl="0" marL="457200" rtl="0" algn="l">
              <a:lnSpc>
                <a:spcPct val="115000"/>
              </a:lnSpc>
              <a:spcBef>
                <a:spcPts val="0"/>
              </a:spcBef>
              <a:spcAft>
                <a:spcPts val="0"/>
              </a:spcAft>
              <a:buSzPts val="1700"/>
              <a:buChar char="➢"/>
            </a:pPr>
            <a:r>
              <a:rPr b="1" lang="en" sz="1700"/>
              <a:t>To store all the orders, “Order.txt” will also be made here. //writing in a file</a:t>
            </a:r>
            <a:endParaRPr b="1"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Update</a:t>
            </a:r>
            <a:r>
              <a:rPr b="1" lang="en"/>
              <a:t> Order</a:t>
            </a:r>
            <a:endParaRPr b="1"/>
          </a:p>
        </p:txBody>
      </p:sp>
      <p:sp>
        <p:nvSpPr>
          <p:cNvPr id="273" name="Google Shape;273;p41"/>
          <p:cNvSpPr txBox="1"/>
          <p:nvPr>
            <p:ph idx="1" type="body"/>
          </p:nvPr>
        </p:nvSpPr>
        <p:spPr>
          <a:xfrm>
            <a:off x="311700" y="1152475"/>
            <a:ext cx="6497100" cy="34164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b="1" lang="en" sz="1700"/>
              <a:t>This function provides the user to order any </a:t>
            </a:r>
            <a:r>
              <a:rPr b="1" lang="en" sz="1700"/>
              <a:t>remaining</a:t>
            </a:r>
            <a:r>
              <a:rPr b="1" lang="en" sz="1700"/>
              <a:t> stuff.</a:t>
            </a:r>
            <a:endParaRPr b="1" sz="1700"/>
          </a:p>
          <a:p>
            <a:pPr indent="-336550" lvl="0" marL="457200" rtl="0" algn="l">
              <a:lnSpc>
                <a:spcPct val="115000"/>
              </a:lnSpc>
              <a:spcBef>
                <a:spcPts val="0"/>
              </a:spcBef>
              <a:spcAft>
                <a:spcPts val="0"/>
              </a:spcAft>
              <a:buSzPts val="1700"/>
              <a:buChar char="➢"/>
            </a:pPr>
            <a:r>
              <a:rPr b="1" lang="en" sz="1700"/>
              <a:t>If the user forgets to choose something in the PlaceOrder() function, he can select this function to add more items.</a:t>
            </a:r>
            <a:endParaRPr b="1" sz="1700"/>
          </a:p>
          <a:p>
            <a:pPr indent="-336550" lvl="0" marL="457200" rtl="0" algn="l">
              <a:lnSpc>
                <a:spcPct val="115000"/>
              </a:lnSpc>
              <a:spcBef>
                <a:spcPts val="0"/>
              </a:spcBef>
              <a:spcAft>
                <a:spcPts val="0"/>
              </a:spcAft>
              <a:buSzPts val="1700"/>
              <a:buChar char="➢"/>
            </a:pPr>
            <a:r>
              <a:rPr b="1" lang="en" sz="1700"/>
              <a:t>The new ordered item will also be added in the “Order.txt” file. //append to file</a:t>
            </a:r>
            <a:endParaRPr b="1" sz="1700"/>
          </a:p>
          <a:p>
            <a:pPr indent="-336550" lvl="0" marL="457200" rtl="0" algn="l">
              <a:lnSpc>
                <a:spcPct val="115000"/>
              </a:lnSpc>
              <a:spcBef>
                <a:spcPts val="0"/>
              </a:spcBef>
              <a:spcAft>
                <a:spcPts val="0"/>
              </a:spcAft>
              <a:buSzPts val="1700"/>
              <a:buChar char="➢"/>
            </a:pPr>
            <a:r>
              <a:rPr b="1" lang="en" sz="1700"/>
              <a:t>After confirming the order the customer will be directed to AdditionalInformation() function.</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2"/>
          <p:cNvPicPr preferRelativeResize="0"/>
          <p:nvPr/>
        </p:nvPicPr>
        <p:blipFill>
          <a:blip r:embed="rId3">
            <a:alphaModFix/>
          </a:blip>
          <a:stretch>
            <a:fillRect/>
          </a:stretch>
        </p:blipFill>
        <p:spPr>
          <a:xfrm>
            <a:off x="152375" y="855938"/>
            <a:ext cx="4343400" cy="1285875"/>
          </a:xfrm>
          <a:prstGeom prst="rect">
            <a:avLst/>
          </a:prstGeom>
          <a:noFill/>
          <a:ln>
            <a:noFill/>
          </a:ln>
        </p:spPr>
      </p:pic>
      <p:pic>
        <p:nvPicPr>
          <p:cNvPr id="279" name="Google Shape;279;p42"/>
          <p:cNvPicPr preferRelativeResize="0"/>
          <p:nvPr/>
        </p:nvPicPr>
        <p:blipFill>
          <a:blip r:embed="rId4">
            <a:alphaModFix/>
          </a:blip>
          <a:stretch>
            <a:fillRect/>
          </a:stretch>
        </p:blipFill>
        <p:spPr>
          <a:xfrm>
            <a:off x="152400" y="2294213"/>
            <a:ext cx="4434700" cy="1993752"/>
          </a:xfrm>
          <a:prstGeom prst="rect">
            <a:avLst/>
          </a:prstGeom>
          <a:noFill/>
          <a:ln>
            <a:noFill/>
          </a:ln>
        </p:spPr>
      </p:pic>
      <p:pic>
        <p:nvPicPr>
          <p:cNvPr id="280" name="Google Shape;280;p42"/>
          <p:cNvPicPr preferRelativeResize="0"/>
          <p:nvPr/>
        </p:nvPicPr>
        <p:blipFill>
          <a:blip r:embed="rId5">
            <a:alphaModFix/>
          </a:blip>
          <a:stretch>
            <a:fillRect/>
          </a:stretch>
        </p:blipFill>
        <p:spPr>
          <a:xfrm>
            <a:off x="4739500" y="152400"/>
            <a:ext cx="4019550" cy="481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Basic Functions</a:t>
            </a:r>
            <a:endParaRPr/>
          </a:p>
        </p:txBody>
      </p:sp>
      <p:sp>
        <p:nvSpPr>
          <p:cNvPr id="286" name="Google Shape;286;p43"/>
          <p:cNvSpPr txBox="1"/>
          <p:nvPr>
            <p:ph idx="1" type="body"/>
          </p:nvPr>
        </p:nvSpPr>
        <p:spPr>
          <a:xfrm>
            <a:off x="311700" y="1152475"/>
            <a:ext cx="3128100" cy="3416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700"/>
              <a:t>AdditionalInformation</a:t>
            </a:r>
            <a:r>
              <a:rPr b="1" lang="en" sz="1700"/>
              <a:t>():</a:t>
            </a:r>
            <a:endParaRPr b="1" sz="1700"/>
          </a:p>
          <a:p>
            <a:pPr indent="-336550" lvl="0" marL="457200" rtl="0" algn="l">
              <a:lnSpc>
                <a:spcPct val="115000"/>
              </a:lnSpc>
              <a:spcBef>
                <a:spcPts val="800"/>
              </a:spcBef>
              <a:spcAft>
                <a:spcPts val="0"/>
              </a:spcAft>
              <a:buSzPts val="1700"/>
              <a:buChar char="➢"/>
            </a:pPr>
            <a:r>
              <a:rPr b="1" lang="en" sz="1700"/>
              <a:t>This function allows the customer to provide any specific details regarding their order.</a:t>
            </a:r>
            <a:endParaRPr b="1" sz="1700"/>
          </a:p>
          <a:p>
            <a:pPr indent="0" lvl="0" marL="457200" rtl="0" algn="l">
              <a:lnSpc>
                <a:spcPct val="115000"/>
              </a:lnSpc>
              <a:spcBef>
                <a:spcPts val="800"/>
              </a:spcBef>
              <a:spcAft>
                <a:spcPts val="0"/>
              </a:spcAft>
              <a:buNone/>
            </a:pPr>
            <a:r>
              <a:t/>
            </a:r>
            <a:endParaRPr b="1" sz="1700"/>
          </a:p>
          <a:p>
            <a:pPr indent="-336550" lvl="0" marL="457200" rtl="0" algn="l">
              <a:lnSpc>
                <a:spcPct val="115000"/>
              </a:lnSpc>
              <a:spcBef>
                <a:spcPts val="800"/>
              </a:spcBef>
              <a:spcAft>
                <a:spcPts val="0"/>
              </a:spcAft>
              <a:buSzPts val="1700"/>
              <a:buChar char="➢"/>
            </a:pPr>
            <a:r>
              <a:rPr b="1" lang="en" sz="1700"/>
              <a:t>It also stores the address of customer using structure.</a:t>
            </a:r>
            <a:endParaRPr b="1" sz="1700"/>
          </a:p>
        </p:txBody>
      </p:sp>
      <p:sp>
        <p:nvSpPr>
          <p:cNvPr id="287" name="Google Shape;287;p43"/>
          <p:cNvSpPr txBox="1"/>
          <p:nvPr>
            <p:ph idx="2" type="body"/>
          </p:nvPr>
        </p:nvSpPr>
        <p:spPr>
          <a:xfrm>
            <a:off x="3789325" y="1152475"/>
            <a:ext cx="2971500" cy="3416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700"/>
              <a:t>CancelOrder</a:t>
            </a:r>
            <a:r>
              <a:rPr b="1" lang="en" sz="1700"/>
              <a:t>():</a:t>
            </a:r>
            <a:endParaRPr b="1" sz="1700"/>
          </a:p>
          <a:p>
            <a:pPr indent="-336550" lvl="0" marL="457200" rtl="0" algn="l">
              <a:lnSpc>
                <a:spcPct val="115000"/>
              </a:lnSpc>
              <a:spcBef>
                <a:spcPts val="800"/>
              </a:spcBef>
              <a:spcAft>
                <a:spcPts val="0"/>
              </a:spcAft>
              <a:buSzPts val="1700"/>
              <a:buChar char="➢"/>
            </a:pPr>
            <a:r>
              <a:rPr b="1" lang="en" sz="1700"/>
              <a:t>If this function gets called, it cancels the order of the customer and direct him to the main page again.</a:t>
            </a:r>
            <a:endParaRPr b="1"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4"/>
          <p:cNvPicPr preferRelativeResize="0"/>
          <p:nvPr/>
        </p:nvPicPr>
        <p:blipFill>
          <a:blip r:embed="rId3">
            <a:alphaModFix/>
          </a:blip>
          <a:stretch>
            <a:fillRect/>
          </a:stretch>
        </p:blipFill>
        <p:spPr>
          <a:xfrm>
            <a:off x="152400" y="152400"/>
            <a:ext cx="3330686" cy="2755263"/>
          </a:xfrm>
          <a:prstGeom prst="rect">
            <a:avLst/>
          </a:prstGeom>
          <a:noFill/>
          <a:ln>
            <a:noFill/>
          </a:ln>
        </p:spPr>
      </p:pic>
      <p:pic>
        <p:nvPicPr>
          <p:cNvPr id="293" name="Google Shape;293;p44"/>
          <p:cNvPicPr preferRelativeResize="0"/>
          <p:nvPr/>
        </p:nvPicPr>
        <p:blipFill>
          <a:blip r:embed="rId4">
            <a:alphaModFix/>
          </a:blip>
          <a:stretch>
            <a:fillRect/>
          </a:stretch>
        </p:blipFill>
        <p:spPr>
          <a:xfrm>
            <a:off x="3635486" y="152400"/>
            <a:ext cx="4230035" cy="2755263"/>
          </a:xfrm>
          <a:prstGeom prst="rect">
            <a:avLst/>
          </a:prstGeom>
          <a:noFill/>
          <a:ln>
            <a:noFill/>
          </a:ln>
        </p:spPr>
      </p:pic>
      <p:pic>
        <p:nvPicPr>
          <p:cNvPr id="294" name="Google Shape;294;p44"/>
          <p:cNvPicPr preferRelativeResize="0"/>
          <p:nvPr/>
        </p:nvPicPr>
        <p:blipFill>
          <a:blip r:embed="rId5">
            <a:alphaModFix/>
          </a:blip>
          <a:stretch>
            <a:fillRect/>
          </a:stretch>
        </p:blipFill>
        <p:spPr>
          <a:xfrm>
            <a:off x="152400" y="3060063"/>
            <a:ext cx="5031467" cy="1931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57977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Main concepts of oop used:</a:t>
            </a:r>
            <a:endParaRPr b="1"/>
          </a:p>
        </p:txBody>
      </p:sp>
      <p:sp>
        <p:nvSpPr>
          <p:cNvPr id="181" name="Google Shape;181;p27"/>
          <p:cNvSpPr txBox="1"/>
          <p:nvPr>
            <p:ph idx="1" type="body"/>
          </p:nvPr>
        </p:nvSpPr>
        <p:spPr>
          <a:xfrm>
            <a:off x="563100" y="1152475"/>
            <a:ext cx="6497100" cy="3416400"/>
          </a:xfrm>
          <a:prstGeom prst="rect">
            <a:avLst/>
          </a:prstGeom>
        </p:spPr>
        <p:txBody>
          <a:bodyPr anchorCtr="0" anchor="t" bIns="34275" lIns="68575" spcFirstLastPara="1" rIns="68575" wrap="square" tIns="34275">
            <a:noAutofit/>
          </a:bodyPr>
          <a:lstStyle/>
          <a:p>
            <a:pPr indent="-336550" lvl="0" marL="457200" rtl="0" algn="l">
              <a:lnSpc>
                <a:spcPct val="115000"/>
              </a:lnSpc>
              <a:spcBef>
                <a:spcPts val="800"/>
              </a:spcBef>
              <a:spcAft>
                <a:spcPts val="0"/>
              </a:spcAft>
              <a:buSzPts val="1700"/>
              <a:buChar char="➢"/>
            </a:pPr>
            <a:r>
              <a:rPr b="1" lang="en" sz="1700"/>
              <a:t>Encapsulation</a:t>
            </a:r>
            <a:endParaRPr b="1" sz="1700"/>
          </a:p>
          <a:p>
            <a:pPr indent="-336550" lvl="0" marL="457200" rtl="0" algn="l">
              <a:lnSpc>
                <a:spcPct val="115000"/>
              </a:lnSpc>
              <a:spcBef>
                <a:spcPts val="0"/>
              </a:spcBef>
              <a:spcAft>
                <a:spcPts val="0"/>
              </a:spcAft>
              <a:buSzPts val="1700"/>
              <a:buChar char="➢"/>
            </a:pPr>
            <a:r>
              <a:rPr b="1" lang="en" sz="1700"/>
              <a:t>Polymorphism</a:t>
            </a:r>
            <a:endParaRPr b="1" sz="1700"/>
          </a:p>
          <a:p>
            <a:pPr indent="-336550" lvl="0" marL="457200" rtl="0" algn="l">
              <a:lnSpc>
                <a:spcPct val="115000"/>
              </a:lnSpc>
              <a:spcBef>
                <a:spcPts val="0"/>
              </a:spcBef>
              <a:spcAft>
                <a:spcPts val="0"/>
              </a:spcAft>
              <a:buSzPts val="1700"/>
              <a:buChar char="➢"/>
            </a:pPr>
            <a:r>
              <a:rPr b="1" lang="en" sz="1700"/>
              <a:t>Inheritance</a:t>
            </a:r>
            <a:endParaRPr b="1" sz="1700"/>
          </a:p>
          <a:p>
            <a:pPr indent="-336550" lvl="0" marL="457200" rtl="0" algn="l">
              <a:lnSpc>
                <a:spcPct val="115000"/>
              </a:lnSpc>
              <a:spcBef>
                <a:spcPts val="0"/>
              </a:spcBef>
              <a:spcAft>
                <a:spcPts val="0"/>
              </a:spcAft>
              <a:buSzPts val="1700"/>
              <a:buChar char="➢"/>
            </a:pPr>
            <a:r>
              <a:rPr b="1" lang="en" sz="1700"/>
              <a:t>Friend Class</a:t>
            </a:r>
            <a:endParaRPr b="1" sz="1700"/>
          </a:p>
          <a:p>
            <a:pPr indent="-336550" lvl="0" marL="457200" rtl="0" algn="l">
              <a:lnSpc>
                <a:spcPct val="115000"/>
              </a:lnSpc>
              <a:spcBef>
                <a:spcPts val="0"/>
              </a:spcBef>
              <a:spcAft>
                <a:spcPts val="0"/>
              </a:spcAft>
              <a:buSzPts val="1700"/>
              <a:buChar char="➢"/>
            </a:pPr>
            <a:r>
              <a:rPr b="1" lang="en" sz="1700"/>
              <a:t>Filing</a:t>
            </a:r>
            <a:endParaRPr b="1" sz="1700"/>
          </a:p>
          <a:p>
            <a:pPr indent="-336550" lvl="0" marL="457200" rtl="0" algn="l">
              <a:lnSpc>
                <a:spcPct val="115000"/>
              </a:lnSpc>
              <a:spcBef>
                <a:spcPts val="0"/>
              </a:spcBef>
              <a:spcAft>
                <a:spcPts val="0"/>
              </a:spcAft>
              <a:buSzPts val="1700"/>
              <a:buChar char="➢"/>
            </a:pPr>
            <a:r>
              <a:rPr b="1" lang="en" sz="1700"/>
              <a:t>Abstract Class + </a:t>
            </a:r>
            <a:r>
              <a:rPr b="1" lang="en" sz="1700"/>
              <a:t>Virtual</a:t>
            </a:r>
            <a:r>
              <a:rPr b="1" lang="en" sz="1700"/>
              <a:t> Function</a:t>
            </a:r>
            <a:endParaRPr b="1" sz="1700"/>
          </a:p>
          <a:p>
            <a:pPr indent="-336550" lvl="0" marL="457200" rtl="0" algn="l">
              <a:lnSpc>
                <a:spcPct val="115000"/>
              </a:lnSpc>
              <a:spcBef>
                <a:spcPts val="0"/>
              </a:spcBef>
              <a:spcAft>
                <a:spcPts val="0"/>
              </a:spcAft>
              <a:buSzPts val="1700"/>
              <a:buChar char="➢"/>
            </a:pPr>
            <a:r>
              <a:rPr b="1" lang="en" sz="1700"/>
              <a:t>Template Function</a:t>
            </a:r>
            <a:endParaRPr b="1" sz="1700"/>
          </a:p>
          <a:p>
            <a:pPr indent="-336550" lvl="0" marL="457200" rtl="0" algn="l">
              <a:lnSpc>
                <a:spcPct val="115000"/>
              </a:lnSpc>
              <a:spcBef>
                <a:spcPts val="0"/>
              </a:spcBef>
              <a:spcAft>
                <a:spcPts val="0"/>
              </a:spcAft>
              <a:buSzPts val="1700"/>
              <a:buChar char="➢"/>
            </a:pPr>
            <a:r>
              <a:rPr b="1" lang="en" sz="1700"/>
              <a:t>Classes and Objects</a:t>
            </a:r>
            <a:endParaRPr b="1" sz="1700"/>
          </a:p>
          <a:p>
            <a:pPr indent="0" lvl="0" marL="457200" rtl="0" algn="l">
              <a:lnSpc>
                <a:spcPct val="115000"/>
              </a:lnSpc>
              <a:spcBef>
                <a:spcPts val="800"/>
              </a:spcBef>
              <a:spcAft>
                <a:spcPts val="0"/>
              </a:spcAft>
              <a:buNone/>
            </a:pPr>
            <a:r>
              <a:t/>
            </a:r>
            <a:endParaRPr b="1"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265500" y="1233175"/>
            <a:ext cx="4045200" cy="14823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Class</a:t>
            </a:r>
            <a:endParaRPr/>
          </a:p>
          <a:p>
            <a:pPr indent="0" lvl="0" marL="0" rtl="0" algn="ctr">
              <a:spcBef>
                <a:spcPts val="0"/>
              </a:spcBef>
              <a:spcAft>
                <a:spcPts val="0"/>
              </a:spcAft>
              <a:buNone/>
            </a:pPr>
            <a:r>
              <a:rPr lang="en"/>
              <a:t>Admin</a:t>
            </a:r>
            <a:endParaRPr/>
          </a:p>
        </p:txBody>
      </p:sp>
      <p:sp>
        <p:nvSpPr>
          <p:cNvPr id="300" name="Google Shape;300;p45"/>
          <p:cNvSpPr txBox="1"/>
          <p:nvPr>
            <p:ph idx="1" type="subTitle"/>
          </p:nvPr>
        </p:nvSpPr>
        <p:spPr>
          <a:xfrm>
            <a:off x="265500" y="2803075"/>
            <a:ext cx="4045200" cy="123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It will provide all the basic functions for Admin of the supermarket.</a:t>
            </a:r>
            <a:endParaRPr/>
          </a:p>
        </p:txBody>
      </p:sp>
      <p:sp>
        <p:nvSpPr>
          <p:cNvPr id="301" name="Google Shape;301;p45"/>
          <p:cNvSpPr txBox="1"/>
          <p:nvPr/>
        </p:nvSpPr>
        <p:spPr>
          <a:xfrm>
            <a:off x="4950550" y="755400"/>
            <a:ext cx="3848700" cy="3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lnSpc>
                <a:spcPct val="115000"/>
              </a:lnSpc>
              <a:spcBef>
                <a:spcPts val="0"/>
              </a:spcBef>
              <a:spcAft>
                <a:spcPts val="0"/>
              </a:spcAft>
              <a:buNone/>
            </a:pPr>
            <a:r>
              <a:rPr lang="en">
                <a:latin typeface="Trebuchet MS"/>
                <a:ea typeface="Trebuchet MS"/>
                <a:cs typeface="Trebuchet MS"/>
                <a:sym typeface="Trebuchet MS"/>
              </a:rPr>
              <a:t>	</a:t>
            </a:r>
            <a:r>
              <a:rPr b="1" lang="en" sz="2000">
                <a:solidFill>
                  <a:srgbClr val="D8D8D8"/>
                </a:solidFill>
                <a:latin typeface="Trebuchet MS"/>
                <a:ea typeface="Trebuchet MS"/>
                <a:cs typeface="Trebuchet MS"/>
                <a:sym typeface="Trebuchet MS"/>
              </a:rPr>
              <a:t>Main functions:</a:t>
            </a:r>
            <a:endParaRPr b="1" sz="20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Admin_menu</a:t>
            </a:r>
            <a:r>
              <a:rPr lang="en" sz="1800">
                <a:solidFill>
                  <a:srgbClr val="D8D8D8"/>
                </a:solidFill>
                <a:latin typeface="Trebuchet MS"/>
                <a:ea typeface="Trebuchet MS"/>
                <a:cs typeface="Trebuchet MS"/>
                <a:sym typeface="Trebuchet MS"/>
              </a:rPr>
              <a:t>()</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Add_item()</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S</a:t>
            </a:r>
            <a:r>
              <a:rPr lang="en" sz="1800">
                <a:solidFill>
                  <a:srgbClr val="D8D8D8"/>
                </a:solidFill>
                <a:latin typeface="Trebuchet MS"/>
                <a:ea typeface="Trebuchet MS"/>
                <a:cs typeface="Trebuchet MS"/>
                <a:sym typeface="Trebuchet MS"/>
              </a:rPr>
              <a:t>toreitem()</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Delete_item()</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Search_item()</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Inventory()</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Update_item()</a:t>
            </a:r>
            <a:endParaRPr sz="1200">
              <a:solidFill>
                <a:srgbClr val="D8D8D8"/>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ADMIN MENU</a:t>
            </a:r>
            <a:endParaRPr b="1"/>
          </a:p>
        </p:txBody>
      </p:sp>
      <p:sp>
        <p:nvSpPr>
          <p:cNvPr id="307" name="Google Shape;307;p46"/>
          <p:cNvSpPr txBox="1"/>
          <p:nvPr>
            <p:ph idx="1" type="body"/>
          </p:nvPr>
        </p:nvSpPr>
        <p:spPr>
          <a:xfrm>
            <a:off x="311700" y="1152475"/>
            <a:ext cx="4099200" cy="3416400"/>
          </a:xfrm>
          <a:prstGeom prst="rect">
            <a:avLst/>
          </a:prstGeom>
        </p:spPr>
        <p:txBody>
          <a:bodyPr anchorCtr="0" anchor="t" bIns="34275" lIns="68575" spcFirstLastPara="1" rIns="68575" wrap="square" tIns="34275">
            <a:noAutofit/>
          </a:bodyPr>
          <a:lstStyle/>
          <a:p>
            <a:pPr indent="-336550" lvl="0" marL="457200" rtl="0" algn="l">
              <a:lnSpc>
                <a:spcPct val="115000"/>
              </a:lnSpc>
              <a:spcBef>
                <a:spcPts val="800"/>
              </a:spcBef>
              <a:spcAft>
                <a:spcPts val="0"/>
              </a:spcAft>
              <a:buSzPts val="1700"/>
              <a:buChar char="➢"/>
            </a:pPr>
            <a:r>
              <a:rPr b="1" lang="en" sz="1700"/>
              <a:t>It will display a </a:t>
            </a:r>
            <a:r>
              <a:rPr b="1" lang="en" sz="1700"/>
              <a:t>menu consisting of different options which will ask the user to enter a character according to the function he wants to use.</a:t>
            </a:r>
            <a:endParaRPr b="1" sz="1700"/>
          </a:p>
          <a:p>
            <a:pPr indent="-336550" lvl="0" marL="457200" rtl="0" algn="l">
              <a:lnSpc>
                <a:spcPct val="115000"/>
              </a:lnSpc>
              <a:spcBef>
                <a:spcPts val="0"/>
              </a:spcBef>
              <a:spcAft>
                <a:spcPts val="0"/>
              </a:spcAft>
              <a:buSzPts val="1700"/>
              <a:buChar char="➢"/>
            </a:pPr>
            <a:r>
              <a:rPr b="1" lang="en" sz="1700"/>
              <a:t>A switch case will be used to perform this function.</a:t>
            </a:r>
            <a:endParaRPr b="1" sz="1700"/>
          </a:p>
        </p:txBody>
      </p:sp>
      <p:pic>
        <p:nvPicPr>
          <p:cNvPr id="308" name="Google Shape;308;p46"/>
          <p:cNvPicPr preferRelativeResize="0"/>
          <p:nvPr/>
        </p:nvPicPr>
        <p:blipFill>
          <a:blip r:embed="rId3">
            <a:alphaModFix/>
          </a:blip>
          <a:stretch>
            <a:fillRect/>
          </a:stretch>
        </p:blipFill>
        <p:spPr>
          <a:xfrm>
            <a:off x="4563300" y="1170125"/>
            <a:ext cx="3855950" cy="3269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311700" y="20077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ADD ITEM</a:t>
            </a:r>
            <a:endParaRPr/>
          </a:p>
        </p:txBody>
      </p:sp>
      <p:sp>
        <p:nvSpPr>
          <p:cNvPr id="314" name="Google Shape;314;p47"/>
          <p:cNvSpPr txBox="1"/>
          <p:nvPr>
            <p:ph idx="1" type="body"/>
          </p:nvPr>
        </p:nvSpPr>
        <p:spPr>
          <a:xfrm>
            <a:off x="311700" y="660875"/>
            <a:ext cx="3811800" cy="40227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sz="1700"/>
              <a:t>When the User will login in as Admin an admin Menu will open from which the user can choose ‘A/a’ to add any new product in the file or inventory.</a:t>
            </a:r>
            <a:endParaRPr sz="1700"/>
          </a:p>
          <a:p>
            <a:pPr indent="-317500" lvl="0" marL="457200" rtl="0" algn="l">
              <a:spcBef>
                <a:spcPts val="0"/>
              </a:spcBef>
              <a:spcAft>
                <a:spcPts val="0"/>
              </a:spcAft>
              <a:buSzPts val="1400"/>
              <a:buChar char="►"/>
            </a:pPr>
            <a:r>
              <a:rPr lang="en" sz="1700"/>
              <a:t>The add item function will ask the user to enter the details of the product .</a:t>
            </a:r>
            <a:endParaRPr sz="1700"/>
          </a:p>
          <a:p>
            <a:pPr indent="-317500" lvl="0" marL="457200" rtl="0" algn="l">
              <a:spcBef>
                <a:spcPts val="0"/>
              </a:spcBef>
              <a:spcAft>
                <a:spcPts val="0"/>
              </a:spcAft>
              <a:buSzPts val="1400"/>
              <a:buChar char="►"/>
            </a:pPr>
            <a:r>
              <a:rPr lang="en" sz="1700"/>
              <a:t>The store_item() function will write the details of the item in the file”inventory.dat”.</a:t>
            </a:r>
            <a:endParaRPr sz="1700"/>
          </a:p>
          <a:p>
            <a:pPr indent="-298450" lvl="0" marL="457200" rtl="0" algn="l">
              <a:spcBef>
                <a:spcPts val="0"/>
              </a:spcBef>
              <a:spcAft>
                <a:spcPts val="0"/>
              </a:spcAft>
              <a:buSzPts val="1100"/>
              <a:buChar char="►"/>
            </a:pPr>
            <a:r>
              <a:rPr lang="en" sz="1700"/>
              <a:t>User can press any key to continue the function will get a character and display the admin menu till user choose to exit</a:t>
            </a:r>
            <a:r>
              <a:rPr lang="en"/>
              <a:t>.</a:t>
            </a:r>
            <a:endParaRPr/>
          </a:p>
        </p:txBody>
      </p:sp>
      <p:pic>
        <p:nvPicPr>
          <p:cNvPr id="315" name="Google Shape;315;p47"/>
          <p:cNvPicPr preferRelativeResize="0"/>
          <p:nvPr/>
        </p:nvPicPr>
        <p:blipFill>
          <a:blip r:embed="rId3">
            <a:alphaModFix/>
          </a:blip>
          <a:stretch>
            <a:fillRect/>
          </a:stretch>
        </p:blipFill>
        <p:spPr>
          <a:xfrm>
            <a:off x="4304525" y="1098275"/>
            <a:ext cx="4689425" cy="329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SEARCH ITEM</a:t>
            </a:r>
            <a:endParaRPr/>
          </a:p>
        </p:txBody>
      </p:sp>
      <p:sp>
        <p:nvSpPr>
          <p:cNvPr id="321" name="Google Shape;321;p48"/>
          <p:cNvSpPr txBox="1"/>
          <p:nvPr>
            <p:ph idx="1" type="body"/>
          </p:nvPr>
        </p:nvSpPr>
        <p:spPr>
          <a:xfrm>
            <a:off x="311700" y="1152475"/>
            <a:ext cx="3323100" cy="35889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sz="1700"/>
              <a:t>The Search item will allow the admin/user to search any item present in the file “inventory.dat”.</a:t>
            </a:r>
            <a:endParaRPr sz="1700"/>
          </a:p>
          <a:p>
            <a:pPr indent="-317500" lvl="0" marL="457200" rtl="0" algn="l">
              <a:spcBef>
                <a:spcPts val="0"/>
              </a:spcBef>
              <a:spcAft>
                <a:spcPts val="0"/>
              </a:spcAft>
              <a:buSzPts val="1400"/>
              <a:buChar char="►"/>
            </a:pPr>
            <a:r>
              <a:rPr lang="en" sz="1700"/>
              <a:t>The function will ask the user to enter the name of the item and it will display the product.</a:t>
            </a:r>
            <a:endParaRPr sz="1700"/>
          </a:p>
        </p:txBody>
      </p:sp>
      <p:pic>
        <p:nvPicPr>
          <p:cNvPr id="322" name="Google Shape;322;p48"/>
          <p:cNvPicPr preferRelativeResize="0"/>
          <p:nvPr/>
        </p:nvPicPr>
        <p:blipFill rotWithShape="1">
          <a:blip r:embed="rId3">
            <a:alphaModFix/>
          </a:blip>
          <a:srcRect b="0" l="-6950" r="6949" t="0"/>
          <a:stretch/>
        </p:blipFill>
        <p:spPr>
          <a:xfrm>
            <a:off x="3907775" y="1278675"/>
            <a:ext cx="5043525" cy="2327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INVENTORY</a:t>
            </a:r>
            <a:endParaRPr/>
          </a:p>
        </p:txBody>
      </p:sp>
      <p:sp>
        <p:nvSpPr>
          <p:cNvPr id="328" name="Google Shape;328;p49"/>
          <p:cNvSpPr txBox="1"/>
          <p:nvPr>
            <p:ph idx="1" type="body"/>
          </p:nvPr>
        </p:nvSpPr>
        <p:spPr>
          <a:xfrm>
            <a:off x="311700" y="1152475"/>
            <a:ext cx="6110400" cy="10143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sz="1700"/>
              <a:t>The inventory will display all the products in the file “inventory.dat” stored by the admin.</a:t>
            </a:r>
            <a:endParaRPr sz="1700"/>
          </a:p>
        </p:txBody>
      </p:sp>
      <p:pic>
        <p:nvPicPr>
          <p:cNvPr id="329" name="Google Shape;329;p49"/>
          <p:cNvPicPr preferRelativeResize="0"/>
          <p:nvPr/>
        </p:nvPicPr>
        <p:blipFill>
          <a:blip r:embed="rId3">
            <a:alphaModFix/>
          </a:blip>
          <a:stretch>
            <a:fillRect/>
          </a:stretch>
        </p:blipFill>
        <p:spPr>
          <a:xfrm>
            <a:off x="948250" y="2313150"/>
            <a:ext cx="5473950" cy="232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UPDATE ITEM</a:t>
            </a:r>
            <a:endParaRPr/>
          </a:p>
        </p:txBody>
      </p:sp>
      <p:sp>
        <p:nvSpPr>
          <p:cNvPr id="335" name="Google Shape;335;p50"/>
          <p:cNvSpPr txBox="1"/>
          <p:nvPr>
            <p:ph idx="1" type="body"/>
          </p:nvPr>
        </p:nvSpPr>
        <p:spPr>
          <a:xfrm>
            <a:off x="172400" y="1152475"/>
            <a:ext cx="3678000" cy="3746700"/>
          </a:xfrm>
          <a:prstGeom prst="rect">
            <a:avLst/>
          </a:prstGeom>
        </p:spPr>
        <p:txBody>
          <a:bodyPr anchorCtr="0" anchor="t" bIns="34275" lIns="68575" spcFirstLastPara="1" rIns="68575" wrap="square" tIns="34275">
            <a:noAutofit/>
          </a:bodyPr>
          <a:lstStyle/>
          <a:p>
            <a:pPr indent="-317500" lvl="0" marL="914400" rtl="0" algn="l">
              <a:spcBef>
                <a:spcPts val="800"/>
              </a:spcBef>
              <a:spcAft>
                <a:spcPts val="0"/>
              </a:spcAft>
              <a:buSzPts val="1400"/>
              <a:buChar char="►"/>
            </a:pPr>
            <a:r>
              <a:rPr lang="en" sz="1700"/>
              <a:t>Update function will help the user to update the details of the product .</a:t>
            </a:r>
            <a:endParaRPr sz="1700"/>
          </a:p>
          <a:p>
            <a:pPr indent="-317500" lvl="0" marL="914400" rtl="0" algn="l">
              <a:spcBef>
                <a:spcPts val="0"/>
              </a:spcBef>
              <a:spcAft>
                <a:spcPts val="0"/>
              </a:spcAft>
              <a:buSzPts val="1400"/>
              <a:buChar char="►"/>
            </a:pPr>
            <a:r>
              <a:rPr lang="en" sz="1700"/>
              <a:t>It will ask the user to enter name of the product he wan to update .</a:t>
            </a:r>
            <a:endParaRPr sz="1700"/>
          </a:p>
          <a:p>
            <a:pPr indent="-317500" lvl="0" marL="914400" rtl="0" algn="l">
              <a:spcBef>
                <a:spcPts val="0"/>
              </a:spcBef>
              <a:spcAft>
                <a:spcPts val="0"/>
              </a:spcAft>
              <a:buSzPts val="1400"/>
              <a:buChar char="►"/>
            </a:pPr>
            <a:r>
              <a:rPr lang="en" sz="1700"/>
              <a:t>It will call add_item() to enter the updated details of the product.</a:t>
            </a:r>
            <a:endParaRPr sz="1700"/>
          </a:p>
          <a:p>
            <a:pPr indent="-336550" lvl="0" marL="914400" rtl="0" algn="l">
              <a:spcBef>
                <a:spcPts val="0"/>
              </a:spcBef>
              <a:spcAft>
                <a:spcPts val="0"/>
              </a:spcAft>
              <a:buSzPts val="1700"/>
              <a:buChar char="►"/>
            </a:pPr>
            <a:r>
              <a:rPr lang="en" sz="1700"/>
              <a:t>Store_item will successfully write item details in the file .</a:t>
            </a:r>
            <a:endParaRPr sz="1700"/>
          </a:p>
        </p:txBody>
      </p:sp>
      <p:pic>
        <p:nvPicPr>
          <p:cNvPr id="336" name="Google Shape;336;p50"/>
          <p:cNvPicPr preferRelativeResize="0"/>
          <p:nvPr/>
        </p:nvPicPr>
        <p:blipFill>
          <a:blip r:embed="rId3">
            <a:alphaModFix/>
          </a:blip>
          <a:stretch>
            <a:fillRect/>
          </a:stretch>
        </p:blipFill>
        <p:spPr>
          <a:xfrm>
            <a:off x="4002900" y="1093925"/>
            <a:ext cx="4531275" cy="1079900"/>
          </a:xfrm>
          <a:prstGeom prst="rect">
            <a:avLst/>
          </a:prstGeom>
          <a:noFill/>
          <a:ln>
            <a:noFill/>
          </a:ln>
        </p:spPr>
      </p:pic>
      <p:pic>
        <p:nvPicPr>
          <p:cNvPr id="337" name="Google Shape;337;p50"/>
          <p:cNvPicPr preferRelativeResize="0"/>
          <p:nvPr/>
        </p:nvPicPr>
        <p:blipFill>
          <a:blip r:embed="rId4">
            <a:alphaModFix/>
          </a:blip>
          <a:stretch>
            <a:fillRect/>
          </a:stretch>
        </p:blipFill>
        <p:spPr>
          <a:xfrm>
            <a:off x="4002900" y="2250025"/>
            <a:ext cx="4718050" cy="2462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1"/>
          <p:cNvPicPr preferRelativeResize="0"/>
          <p:nvPr/>
        </p:nvPicPr>
        <p:blipFill>
          <a:blip r:embed="rId3">
            <a:alphaModFix/>
          </a:blip>
          <a:stretch>
            <a:fillRect/>
          </a:stretch>
        </p:blipFill>
        <p:spPr>
          <a:xfrm>
            <a:off x="555050" y="627000"/>
            <a:ext cx="3669900" cy="2133600"/>
          </a:xfrm>
          <a:prstGeom prst="rect">
            <a:avLst/>
          </a:prstGeom>
          <a:noFill/>
          <a:ln>
            <a:noFill/>
          </a:ln>
        </p:spPr>
      </p:pic>
      <p:sp>
        <p:nvSpPr>
          <p:cNvPr id="343" name="Google Shape;343;p51"/>
          <p:cNvSpPr txBox="1"/>
          <p:nvPr/>
        </p:nvSpPr>
        <p:spPr>
          <a:xfrm>
            <a:off x="421400" y="180600"/>
            <a:ext cx="641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rebuchet MS"/>
                <a:ea typeface="Trebuchet MS"/>
                <a:cs typeface="Trebuchet MS"/>
                <a:sym typeface="Trebuchet MS"/>
              </a:rPr>
              <a:t>Inventory after Updating the Product</a:t>
            </a:r>
            <a:endParaRPr b="1" sz="1700">
              <a:latin typeface="Trebuchet MS"/>
              <a:ea typeface="Trebuchet MS"/>
              <a:cs typeface="Trebuchet MS"/>
              <a:sym typeface="Trebuchet MS"/>
            </a:endParaRPr>
          </a:p>
        </p:txBody>
      </p:sp>
      <p:sp>
        <p:nvSpPr>
          <p:cNvPr id="344" name="Google Shape;344;p51"/>
          <p:cNvSpPr txBox="1"/>
          <p:nvPr/>
        </p:nvSpPr>
        <p:spPr>
          <a:xfrm>
            <a:off x="842850" y="3220175"/>
            <a:ext cx="2776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rebuchet MS"/>
                <a:ea typeface="Trebuchet MS"/>
                <a:cs typeface="Trebuchet MS"/>
                <a:sym typeface="Trebuchet MS"/>
              </a:rPr>
              <a:t>FILE: INVENTORY.DAT</a:t>
            </a:r>
            <a:endParaRPr b="1" sz="1500">
              <a:latin typeface="Trebuchet MS"/>
              <a:ea typeface="Trebuchet MS"/>
              <a:cs typeface="Trebuchet MS"/>
              <a:sym typeface="Trebuchet MS"/>
            </a:endParaRPr>
          </a:p>
        </p:txBody>
      </p:sp>
      <p:pic>
        <p:nvPicPr>
          <p:cNvPr id="345" name="Google Shape;345;p51"/>
          <p:cNvPicPr preferRelativeResize="0"/>
          <p:nvPr/>
        </p:nvPicPr>
        <p:blipFill>
          <a:blip r:embed="rId4">
            <a:alphaModFix/>
          </a:blip>
          <a:stretch>
            <a:fillRect/>
          </a:stretch>
        </p:blipFill>
        <p:spPr>
          <a:xfrm>
            <a:off x="842850" y="3833400"/>
            <a:ext cx="7143251" cy="801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2"/>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DELETE ITEM</a:t>
            </a:r>
            <a:endParaRPr/>
          </a:p>
        </p:txBody>
      </p:sp>
      <p:sp>
        <p:nvSpPr>
          <p:cNvPr id="351" name="Google Shape;351;p52"/>
          <p:cNvSpPr txBox="1"/>
          <p:nvPr>
            <p:ph idx="1" type="body"/>
          </p:nvPr>
        </p:nvSpPr>
        <p:spPr>
          <a:xfrm>
            <a:off x="311700" y="1152475"/>
            <a:ext cx="3682500" cy="3416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sz="1700"/>
              <a:t>Delete Item will allow the user to delete any item/product from the file .</a:t>
            </a:r>
            <a:endParaRPr sz="1700"/>
          </a:p>
          <a:p>
            <a:pPr indent="-317500" lvl="0" marL="457200" rtl="0" algn="l">
              <a:spcBef>
                <a:spcPts val="0"/>
              </a:spcBef>
              <a:spcAft>
                <a:spcPts val="0"/>
              </a:spcAft>
              <a:buSzPts val="1400"/>
              <a:buChar char="►"/>
            </a:pPr>
            <a:r>
              <a:rPr lang="en" sz="1700"/>
              <a:t>It will ask the user to enter name of the item he wants to delete.</a:t>
            </a:r>
            <a:endParaRPr sz="1700"/>
          </a:p>
          <a:p>
            <a:pPr indent="-317500" lvl="0" marL="457200" rtl="0" algn="l">
              <a:spcBef>
                <a:spcPts val="0"/>
              </a:spcBef>
              <a:spcAft>
                <a:spcPts val="0"/>
              </a:spcAft>
              <a:buSzPts val="1400"/>
              <a:buChar char="►"/>
            </a:pPr>
            <a:r>
              <a:rPr lang="en" sz="1700"/>
              <a:t>Then it will prompt a message to the user of </a:t>
            </a:r>
            <a:r>
              <a:rPr lang="en" sz="1700"/>
              <a:t>successful</a:t>
            </a:r>
            <a:r>
              <a:rPr lang="en" sz="1700"/>
              <a:t> deletion of the item.</a:t>
            </a:r>
            <a:endParaRPr sz="1700"/>
          </a:p>
        </p:txBody>
      </p:sp>
      <p:pic>
        <p:nvPicPr>
          <p:cNvPr id="352" name="Google Shape;352;p52"/>
          <p:cNvPicPr preferRelativeResize="0"/>
          <p:nvPr/>
        </p:nvPicPr>
        <p:blipFill>
          <a:blip r:embed="rId3">
            <a:alphaModFix/>
          </a:blip>
          <a:stretch>
            <a:fillRect/>
          </a:stretch>
        </p:blipFill>
        <p:spPr>
          <a:xfrm>
            <a:off x="4146600" y="1170125"/>
            <a:ext cx="4048125" cy="1190625"/>
          </a:xfrm>
          <a:prstGeom prst="rect">
            <a:avLst/>
          </a:prstGeom>
          <a:noFill/>
          <a:ln>
            <a:noFill/>
          </a:ln>
        </p:spPr>
      </p:pic>
      <p:pic>
        <p:nvPicPr>
          <p:cNvPr id="353" name="Google Shape;353;p52"/>
          <p:cNvPicPr preferRelativeResize="0"/>
          <p:nvPr/>
        </p:nvPicPr>
        <p:blipFill>
          <a:blip r:embed="rId4">
            <a:alphaModFix/>
          </a:blip>
          <a:stretch>
            <a:fillRect/>
          </a:stretch>
        </p:blipFill>
        <p:spPr>
          <a:xfrm>
            <a:off x="4146600" y="3103350"/>
            <a:ext cx="4267200" cy="1465525"/>
          </a:xfrm>
          <a:prstGeom prst="rect">
            <a:avLst/>
          </a:prstGeom>
          <a:noFill/>
          <a:ln>
            <a:noFill/>
          </a:ln>
        </p:spPr>
      </p:pic>
      <p:sp>
        <p:nvSpPr>
          <p:cNvPr id="354" name="Google Shape;354;p52"/>
          <p:cNvSpPr txBox="1"/>
          <p:nvPr/>
        </p:nvSpPr>
        <p:spPr>
          <a:xfrm>
            <a:off x="4146600" y="2531950"/>
            <a:ext cx="3970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rebuchet MS"/>
                <a:ea typeface="Trebuchet MS"/>
                <a:cs typeface="Trebuchet MS"/>
                <a:sym typeface="Trebuchet MS"/>
              </a:rPr>
              <a:t>Inventory after Deleting the product</a:t>
            </a:r>
            <a:endParaRPr b="1" sz="1500">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265500" y="1233175"/>
            <a:ext cx="4045200" cy="14823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a:t>Class</a:t>
            </a:r>
            <a:endParaRPr/>
          </a:p>
          <a:p>
            <a:pPr indent="0" lvl="0" marL="0" rtl="0" algn="ctr">
              <a:spcBef>
                <a:spcPts val="0"/>
              </a:spcBef>
              <a:spcAft>
                <a:spcPts val="0"/>
              </a:spcAft>
              <a:buClr>
                <a:schemeClr val="dk1"/>
              </a:buClr>
              <a:buSzPts val="1100"/>
              <a:buFont typeface="Arial"/>
              <a:buNone/>
            </a:pPr>
            <a:r>
              <a:rPr lang="en"/>
              <a:t>Transaction</a:t>
            </a:r>
            <a:endParaRPr/>
          </a:p>
        </p:txBody>
      </p:sp>
      <p:sp>
        <p:nvSpPr>
          <p:cNvPr id="360" name="Google Shape;360;p53"/>
          <p:cNvSpPr txBox="1"/>
          <p:nvPr>
            <p:ph idx="1" type="subTitle"/>
          </p:nvPr>
        </p:nvSpPr>
        <p:spPr>
          <a:xfrm>
            <a:off x="265500" y="2803075"/>
            <a:ext cx="4045200" cy="123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chemeClr val="dk1"/>
              </a:buClr>
              <a:buSzPts val="1100"/>
              <a:buFont typeface="Arial"/>
              <a:buNone/>
            </a:pPr>
            <a:r>
              <a:rPr lang="en"/>
              <a:t>It basically calculates the final bill.</a:t>
            </a:r>
            <a:endParaRPr/>
          </a:p>
          <a:p>
            <a:pPr indent="0" lvl="0" marL="0" rtl="0" algn="ctr">
              <a:spcBef>
                <a:spcPts val="800"/>
              </a:spcBef>
              <a:spcAft>
                <a:spcPts val="0"/>
              </a:spcAft>
              <a:buNone/>
            </a:pPr>
            <a:r>
              <a:t/>
            </a:r>
            <a:endParaRPr/>
          </a:p>
        </p:txBody>
      </p:sp>
      <p:sp>
        <p:nvSpPr>
          <p:cNvPr id="361" name="Google Shape;361;p53"/>
          <p:cNvSpPr txBox="1"/>
          <p:nvPr/>
        </p:nvSpPr>
        <p:spPr>
          <a:xfrm>
            <a:off x="4950550" y="386100"/>
            <a:ext cx="3848700" cy="2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lnSpc>
                <a:spcPct val="115000"/>
              </a:lnSpc>
              <a:spcBef>
                <a:spcPts val="0"/>
              </a:spcBef>
              <a:spcAft>
                <a:spcPts val="0"/>
              </a:spcAft>
              <a:buNone/>
            </a:pPr>
            <a:r>
              <a:rPr lang="en">
                <a:latin typeface="Trebuchet MS"/>
                <a:ea typeface="Trebuchet MS"/>
                <a:cs typeface="Trebuchet MS"/>
                <a:sym typeface="Trebuchet MS"/>
              </a:rPr>
              <a:t>	</a:t>
            </a:r>
            <a:r>
              <a:rPr b="1" lang="en" sz="2000">
                <a:solidFill>
                  <a:srgbClr val="D8D8D8"/>
                </a:solidFill>
                <a:latin typeface="Trebuchet MS"/>
                <a:ea typeface="Trebuchet MS"/>
                <a:cs typeface="Trebuchet MS"/>
                <a:sym typeface="Trebuchet MS"/>
              </a:rPr>
              <a:t>Main functions:</a:t>
            </a:r>
            <a:endParaRPr b="1" sz="20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Transaction()</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virtual float CalculateBill()=0;</a:t>
            </a:r>
            <a:endParaRPr b="1" sz="2000">
              <a:solidFill>
                <a:srgbClr val="D8D8D8"/>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idx="4294967295" type="body"/>
          </p:nvPr>
        </p:nvSpPr>
        <p:spPr>
          <a:xfrm>
            <a:off x="311700" y="1152475"/>
            <a:ext cx="6497100" cy="3416400"/>
          </a:xfrm>
          <a:prstGeom prst="rect">
            <a:avLst/>
          </a:prstGeom>
        </p:spPr>
        <p:txBody>
          <a:bodyPr anchorCtr="0" anchor="t" bIns="34275" lIns="68575" spcFirstLastPara="1" rIns="68575" wrap="square" tIns="34275">
            <a:noAutofit/>
          </a:bodyPr>
          <a:lstStyle/>
          <a:p>
            <a:pPr indent="-336550" lvl="0" marL="457200" rtl="0" algn="l">
              <a:lnSpc>
                <a:spcPct val="115000"/>
              </a:lnSpc>
              <a:spcBef>
                <a:spcPts val="800"/>
              </a:spcBef>
              <a:spcAft>
                <a:spcPts val="0"/>
              </a:spcAft>
              <a:buSzPts val="1700"/>
              <a:buChar char="➢"/>
            </a:pPr>
            <a:r>
              <a:rPr b="1" lang="en" sz="1700"/>
              <a:t>Here Transaction() is the constructor which is being used to </a:t>
            </a:r>
            <a:r>
              <a:rPr b="1" lang="en" sz="1700"/>
              <a:t>initialize</a:t>
            </a:r>
            <a:r>
              <a:rPr b="1" lang="en" sz="1700"/>
              <a:t> the value of different Discounts and Tax.</a:t>
            </a:r>
            <a:endParaRPr b="1" sz="1700"/>
          </a:p>
          <a:p>
            <a:pPr indent="-336550" lvl="0" marL="457200" rtl="0" algn="l">
              <a:lnSpc>
                <a:spcPct val="115000"/>
              </a:lnSpc>
              <a:spcBef>
                <a:spcPts val="0"/>
              </a:spcBef>
              <a:spcAft>
                <a:spcPts val="0"/>
              </a:spcAft>
              <a:buSzPts val="1700"/>
              <a:buChar char="➢"/>
            </a:pPr>
            <a:r>
              <a:rPr b="1" lang="en" sz="1700"/>
              <a:t>These initialized variables of the abstract classes are then </a:t>
            </a:r>
            <a:r>
              <a:rPr b="1" lang="en" sz="1700"/>
              <a:t>being</a:t>
            </a:r>
            <a:r>
              <a:rPr b="1" lang="en" sz="1700"/>
              <a:t> used in the concrete class where CalculateBill() is defined.</a:t>
            </a:r>
            <a:endParaRPr b="1" sz="1700"/>
          </a:p>
        </p:txBody>
      </p:sp>
      <p:sp>
        <p:nvSpPr>
          <p:cNvPr id="367" name="Google Shape;367;p5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rPr b="1" lang="en" sz="2700">
                <a:solidFill>
                  <a:schemeClr val="dk1"/>
                </a:solidFill>
              </a:rPr>
              <a:t>Transaction</a:t>
            </a:r>
            <a:r>
              <a:rPr b="1" lang="en" sz="2700">
                <a:solidFill>
                  <a:schemeClr val="dk1"/>
                </a:solidFill>
              </a:rPr>
              <a:t>()</a:t>
            </a:r>
            <a:endParaRPr b="1" sz="2700">
              <a:solidFill>
                <a:schemeClr val="dk1"/>
              </a:solidFill>
            </a:endParaRPr>
          </a:p>
        </p:txBody>
      </p:sp>
      <p:pic>
        <p:nvPicPr>
          <p:cNvPr id="368" name="Google Shape;368;p54"/>
          <p:cNvPicPr preferRelativeResize="0"/>
          <p:nvPr/>
        </p:nvPicPr>
        <p:blipFill>
          <a:blip r:embed="rId3">
            <a:alphaModFix/>
          </a:blip>
          <a:stretch>
            <a:fillRect/>
          </a:stretch>
        </p:blipFill>
        <p:spPr>
          <a:xfrm>
            <a:off x="4093075" y="2571738"/>
            <a:ext cx="3794760" cy="22300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183150"/>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Main Classes</a:t>
            </a:r>
            <a:endParaRPr b="1"/>
          </a:p>
        </p:txBody>
      </p:sp>
      <p:pic>
        <p:nvPicPr>
          <p:cNvPr id="187" name="Google Shape;187;p28"/>
          <p:cNvPicPr preferRelativeResize="0"/>
          <p:nvPr/>
        </p:nvPicPr>
        <p:blipFill>
          <a:blip r:embed="rId3">
            <a:alphaModFix/>
          </a:blip>
          <a:stretch>
            <a:fillRect/>
          </a:stretch>
        </p:blipFill>
        <p:spPr>
          <a:xfrm>
            <a:off x="959025" y="651100"/>
            <a:ext cx="5385817" cy="430679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txBox="1"/>
          <p:nvPr>
            <p:ph idx="4294967295" type="body"/>
          </p:nvPr>
        </p:nvSpPr>
        <p:spPr>
          <a:xfrm>
            <a:off x="311700" y="1152475"/>
            <a:ext cx="6497100" cy="34164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b="1" lang="en" sz="1700"/>
              <a:t>Here we have used the concept of abstract + virtual function.</a:t>
            </a:r>
            <a:endParaRPr b="1" sz="1700"/>
          </a:p>
          <a:p>
            <a:pPr indent="-336550" lvl="0" marL="457200" rtl="0" algn="l">
              <a:lnSpc>
                <a:spcPct val="115000"/>
              </a:lnSpc>
              <a:spcBef>
                <a:spcPts val="0"/>
              </a:spcBef>
              <a:spcAft>
                <a:spcPts val="0"/>
              </a:spcAft>
              <a:buSzPts val="1700"/>
              <a:buChar char="➢"/>
            </a:pPr>
            <a:r>
              <a:rPr b="1" lang="en" sz="1700"/>
              <a:t>Transaction is an abstract class while Customer is its concrete class where this function is defined.</a:t>
            </a:r>
            <a:endParaRPr b="1" sz="1700"/>
          </a:p>
          <a:p>
            <a:pPr indent="-336550" lvl="0" marL="457200" rtl="0" algn="l">
              <a:lnSpc>
                <a:spcPct val="115000"/>
              </a:lnSpc>
              <a:spcBef>
                <a:spcPts val="0"/>
              </a:spcBef>
              <a:spcAft>
                <a:spcPts val="0"/>
              </a:spcAft>
              <a:buSzPts val="1700"/>
              <a:buChar char="➢"/>
            </a:pPr>
            <a:r>
              <a:rPr b="1" lang="en" sz="1700"/>
              <a:t>Total Bill is calculated and whichever discount is applicable its applied.</a:t>
            </a:r>
            <a:endParaRPr b="1" sz="1700"/>
          </a:p>
          <a:p>
            <a:pPr indent="-336550" lvl="0" marL="457200" rtl="0" algn="l">
              <a:lnSpc>
                <a:spcPct val="115000"/>
              </a:lnSpc>
              <a:spcBef>
                <a:spcPts val="0"/>
              </a:spcBef>
              <a:spcAft>
                <a:spcPts val="0"/>
              </a:spcAft>
              <a:buSzPts val="1700"/>
              <a:buChar char="➢"/>
            </a:pPr>
            <a:r>
              <a:rPr b="1" lang="en" sz="1700"/>
              <a:t>Tax is also added here.</a:t>
            </a:r>
            <a:endParaRPr b="1" sz="1700"/>
          </a:p>
          <a:p>
            <a:pPr indent="-336550" lvl="0" marL="457200" rtl="0" algn="l">
              <a:lnSpc>
                <a:spcPct val="115000"/>
              </a:lnSpc>
              <a:spcBef>
                <a:spcPts val="0"/>
              </a:spcBef>
              <a:spcAft>
                <a:spcPts val="0"/>
              </a:spcAft>
              <a:buSzPts val="1700"/>
              <a:buChar char="➢"/>
            </a:pPr>
            <a:r>
              <a:rPr b="1" lang="en" sz="1700"/>
              <a:t>The final value is then sent to DisplayBill();</a:t>
            </a:r>
            <a:endParaRPr b="1" sz="1700"/>
          </a:p>
        </p:txBody>
      </p:sp>
      <p:sp>
        <p:nvSpPr>
          <p:cNvPr id="374" name="Google Shape;374;p55"/>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rPr b="1" lang="en" sz="2700">
                <a:solidFill>
                  <a:schemeClr val="dk1"/>
                </a:solidFill>
              </a:rPr>
              <a:t>virtual float CalculateBill()=0</a:t>
            </a:r>
            <a:endParaRPr b="1" sz="27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6"/>
          <p:cNvSpPr txBox="1"/>
          <p:nvPr>
            <p:ph idx="4294967295" type="body"/>
          </p:nvPr>
        </p:nvSpPr>
        <p:spPr>
          <a:xfrm>
            <a:off x="311700" y="1152475"/>
            <a:ext cx="5293800" cy="3416400"/>
          </a:xfrm>
          <a:prstGeom prst="rect">
            <a:avLst/>
          </a:prstGeom>
        </p:spPr>
        <p:txBody>
          <a:bodyPr anchorCtr="0" anchor="t" bIns="34275" lIns="68575" spcFirstLastPara="1" rIns="68575" wrap="square" tIns="34275">
            <a:noAutofit/>
          </a:bodyPr>
          <a:lstStyle/>
          <a:p>
            <a:pPr indent="-336550" lvl="0" marL="457200" rtl="0" algn="l">
              <a:lnSpc>
                <a:spcPct val="115000"/>
              </a:lnSpc>
              <a:spcBef>
                <a:spcPts val="800"/>
              </a:spcBef>
              <a:spcAft>
                <a:spcPts val="0"/>
              </a:spcAft>
              <a:buSzPts val="1700"/>
              <a:buChar char="➢"/>
            </a:pPr>
            <a:r>
              <a:rPr b="1" lang="en" sz="1700"/>
              <a:t>This functions accepts and displays one float parameter that is the final bill after adding discounts and tax.</a:t>
            </a:r>
            <a:endParaRPr b="1" sz="1700"/>
          </a:p>
          <a:p>
            <a:pPr indent="-336550" lvl="0" marL="457200" rtl="0" algn="l">
              <a:lnSpc>
                <a:spcPct val="115000"/>
              </a:lnSpc>
              <a:spcBef>
                <a:spcPts val="0"/>
              </a:spcBef>
              <a:spcAft>
                <a:spcPts val="0"/>
              </a:spcAft>
              <a:buSzPts val="1700"/>
              <a:buChar char="➢"/>
            </a:pPr>
            <a:r>
              <a:rPr b="1" lang="en" sz="1700"/>
              <a:t>We have provided the customer with two different Payment options:</a:t>
            </a:r>
            <a:endParaRPr b="1" sz="1700"/>
          </a:p>
          <a:p>
            <a:pPr indent="-336550" lvl="1" marL="914400" rtl="0" algn="l">
              <a:lnSpc>
                <a:spcPct val="115000"/>
              </a:lnSpc>
              <a:spcBef>
                <a:spcPts val="0"/>
              </a:spcBef>
              <a:spcAft>
                <a:spcPts val="0"/>
              </a:spcAft>
              <a:buSzPts val="1700"/>
              <a:buChar char="○"/>
            </a:pPr>
            <a:r>
              <a:rPr b="1" lang="en" sz="1700"/>
              <a:t>Cash on delivery</a:t>
            </a:r>
            <a:endParaRPr b="1" sz="1700"/>
          </a:p>
          <a:p>
            <a:pPr indent="-336550" lvl="1" marL="914400" rtl="0" algn="l">
              <a:lnSpc>
                <a:spcPct val="115000"/>
              </a:lnSpc>
              <a:spcBef>
                <a:spcPts val="0"/>
              </a:spcBef>
              <a:spcAft>
                <a:spcPts val="0"/>
              </a:spcAft>
              <a:buSzPts val="1700"/>
              <a:buChar char="○"/>
            </a:pPr>
            <a:r>
              <a:rPr b="1" lang="en" sz="1700"/>
              <a:t>Credit Card</a:t>
            </a:r>
            <a:endParaRPr b="1" sz="1700"/>
          </a:p>
          <a:p>
            <a:pPr indent="-336550" lvl="0" marL="457200" rtl="0" algn="l">
              <a:lnSpc>
                <a:spcPct val="115000"/>
              </a:lnSpc>
              <a:spcBef>
                <a:spcPts val="0"/>
              </a:spcBef>
              <a:spcAft>
                <a:spcPts val="0"/>
              </a:spcAft>
              <a:buSzPts val="1700"/>
              <a:buChar char="➢"/>
            </a:pPr>
            <a:r>
              <a:rPr b="1" lang="en" sz="1700"/>
              <a:t>The cash customer pays will be sent to Money</a:t>
            </a:r>
            <a:r>
              <a:rPr b="1" lang="en" sz="1700"/>
              <a:t>Return</a:t>
            </a:r>
            <a:r>
              <a:rPr b="1" lang="en" sz="1700"/>
              <a:t>() function to check if any </a:t>
            </a:r>
            <a:r>
              <a:rPr b="1" lang="en" sz="1700"/>
              <a:t>change</a:t>
            </a:r>
            <a:r>
              <a:rPr b="1" lang="en" sz="1700"/>
              <a:t> is need to be given.</a:t>
            </a:r>
            <a:endParaRPr b="1" sz="1700"/>
          </a:p>
        </p:txBody>
      </p:sp>
      <p:sp>
        <p:nvSpPr>
          <p:cNvPr id="380" name="Google Shape;380;p56"/>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rPr b="1" lang="en" sz="2700">
                <a:solidFill>
                  <a:schemeClr val="dk1"/>
                </a:solidFill>
              </a:rPr>
              <a:t>DisplayBill()</a:t>
            </a:r>
            <a:endParaRPr b="1" sz="2700">
              <a:solidFill>
                <a:schemeClr val="dk1"/>
              </a:solidFill>
            </a:endParaRPr>
          </a:p>
        </p:txBody>
      </p:sp>
      <p:pic>
        <p:nvPicPr>
          <p:cNvPr id="381" name="Google Shape;381;p56"/>
          <p:cNvPicPr preferRelativeResize="0"/>
          <p:nvPr/>
        </p:nvPicPr>
        <p:blipFill>
          <a:blip r:embed="rId3">
            <a:alphaModFix/>
          </a:blip>
          <a:stretch>
            <a:fillRect/>
          </a:stretch>
        </p:blipFill>
        <p:spPr>
          <a:xfrm>
            <a:off x="6283825" y="181400"/>
            <a:ext cx="2569464" cy="486396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ph idx="4294967295" type="body"/>
          </p:nvPr>
        </p:nvSpPr>
        <p:spPr>
          <a:xfrm>
            <a:off x="311700" y="1152475"/>
            <a:ext cx="6497100" cy="34164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b="1" lang="en" sz="1700"/>
              <a:t>Here we have used the concept of Template Function.</a:t>
            </a:r>
            <a:endParaRPr b="1" sz="1700"/>
          </a:p>
          <a:p>
            <a:pPr indent="-336550" lvl="0" marL="457200" rtl="0" algn="l">
              <a:lnSpc>
                <a:spcPct val="115000"/>
              </a:lnSpc>
              <a:spcBef>
                <a:spcPts val="0"/>
              </a:spcBef>
              <a:spcAft>
                <a:spcPts val="0"/>
              </a:spcAft>
              <a:buSzPts val="1700"/>
              <a:buChar char="➢"/>
            </a:pPr>
            <a:r>
              <a:rPr b="1" lang="en" sz="1700"/>
              <a:t>The amount given by the customer can have cents or cannot so it this function calculates for both int and </a:t>
            </a:r>
            <a:r>
              <a:rPr b="1" lang="en" sz="1700"/>
              <a:t>float</a:t>
            </a:r>
            <a:r>
              <a:rPr b="1" lang="en" sz="1700"/>
              <a:t> value.</a:t>
            </a:r>
            <a:endParaRPr b="1" sz="1700"/>
          </a:p>
          <a:p>
            <a:pPr indent="-336550" lvl="0" marL="457200" rtl="0" algn="l">
              <a:lnSpc>
                <a:spcPct val="115000"/>
              </a:lnSpc>
              <a:spcBef>
                <a:spcPts val="0"/>
              </a:spcBef>
              <a:spcAft>
                <a:spcPts val="0"/>
              </a:spcAft>
              <a:buSzPts val="1700"/>
              <a:buChar char="➢"/>
            </a:pPr>
            <a:r>
              <a:rPr b="1" lang="en" sz="1700"/>
              <a:t>It then returns the change to DisplayBill().</a:t>
            </a:r>
            <a:endParaRPr b="1" sz="1700"/>
          </a:p>
          <a:p>
            <a:pPr indent="-336550" lvl="0" marL="457200" rtl="0" algn="l">
              <a:lnSpc>
                <a:spcPct val="115000"/>
              </a:lnSpc>
              <a:spcBef>
                <a:spcPts val="0"/>
              </a:spcBef>
              <a:spcAft>
                <a:spcPts val="0"/>
              </a:spcAft>
              <a:buSzPts val="1700"/>
              <a:buChar char="➢"/>
            </a:pPr>
            <a:r>
              <a:rPr b="1" lang="en" sz="1700"/>
              <a:t>After displaying that, the program ends.</a:t>
            </a:r>
            <a:endParaRPr b="1" sz="1700"/>
          </a:p>
        </p:txBody>
      </p:sp>
      <p:sp>
        <p:nvSpPr>
          <p:cNvPr id="387" name="Google Shape;387;p5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rPr b="1" lang="en" sz="2700">
                <a:solidFill>
                  <a:schemeClr val="dk1"/>
                </a:solidFill>
              </a:rPr>
              <a:t>MoneyReturn()</a:t>
            </a:r>
            <a:endParaRPr b="1" sz="2700">
              <a:solidFill>
                <a:schemeClr val="dk1"/>
              </a:solidFill>
            </a:endParaRPr>
          </a:p>
        </p:txBody>
      </p:sp>
      <p:pic>
        <p:nvPicPr>
          <p:cNvPr id="388" name="Google Shape;388;p57"/>
          <p:cNvPicPr preferRelativeResize="0"/>
          <p:nvPr/>
        </p:nvPicPr>
        <p:blipFill>
          <a:blip r:embed="rId3">
            <a:alphaModFix/>
          </a:blip>
          <a:stretch>
            <a:fillRect/>
          </a:stretch>
        </p:blipFill>
        <p:spPr>
          <a:xfrm>
            <a:off x="1721150" y="3203538"/>
            <a:ext cx="5239512" cy="16286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265500" y="301725"/>
            <a:ext cx="4045200" cy="24138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CLASS CUSTOMER HELP</a:t>
            </a:r>
            <a:endParaRPr/>
          </a:p>
        </p:txBody>
      </p:sp>
      <p:sp>
        <p:nvSpPr>
          <p:cNvPr id="394" name="Google Shape;394;p58"/>
          <p:cNvSpPr txBox="1"/>
          <p:nvPr>
            <p:ph idx="1" type="subTitle"/>
          </p:nvPr>
        </p:nvSpPr>
        <p:spPr>
          <a:xfrm>
            <a:off x="265500" y="2803075"/>
            <a:ext cx="4045200" cy="123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Hi! How can we help?</a:t>
            </a:r>
            <a:endParaRPr/>
          </a:p>
        </p:txBody>
      </p:sp>
      <p:sp>
        <p:nvSpPr>
          <p:cNvPr id="395" name="Google Shape;395;p58"/>
          <p:cNvSpPr txBox="1"/>
          <p:nvPr/>
        </p:nvSpPr>
        <p:spPr>
          <a:xfrm>
            <a:off x="5315900" y="229900"/>
            <a:ext cx="2959800" cy="4371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Trebuchet MS"/>
              <a:buChar char="●"/>
            </a:pPr>
            <a:r>
              <a:rPr lang="en" sz="1700">
                <a:solidFill>
                  <a:schemeClr val="lt1"/>
                </a:solidFill>
                <a:latin typeface="Trebuchet MS"/>
                <a:ea typeface="Trebuchet MS"/>
                <a:cs typeface="Trebuchet MS"/>
                <a:sym typeface="Trebuchet MS"/>
              </a:rPr>
              <a:t>It will help to direct the </a:t>
            </a:r>
            <a:r>
              <a:rPr lang="en" sz="1700">
                <a:solidFill>
                  <a:schemeClr val="lt1"/>
                </a:solidFill>
                <a:latin typeface="Trebuchet MS"/>
                <a:ea typeface="Trebuchet MS"/>
                <a:cs typeface="Trebuchet MS"/>
                <a:sym typeface="Trebuchet MS"/>
              </a:rPr>
              <a:t>customer to different </a:t>
            </a:r>
            <a:r>
              <a:rPr lang="en" sz="1700">
                <a:solidFill>
                  <a:schemeClr val="lt1"/>
                </a:solidFill>
                <a:latin typeface="Trebuchet MS"/>
                <a:ea typeface="Trebuchet MS"/>
                <a:cs typeface="Trebuchet MS"/>
                <a:sym typeface="Trebuchet MS"/>
              </a:rPr>
              <a:t> functions.</a:t>
            </a:r>
            <a:endParaRPr sz="1700">
              <a:solidFill>
                <a:schemeClr val="lt1"/>
              </a:solidFill>
              <a:latin typeface="Trebuchet MS"/>
              <a:ea typeface="Trebuchet MS"/>
              <a:cs typeface="Trebuchet MS"/>
              <a:sym typeface="Trebuchet MS"/>
            </a:endParaRPr>
          </a:p>
          <a:p>
            <a:pPr indent="0" lvl="0" marL="457200" rtl="0" algn="l">
              <a:spcBef>
                <a:spcPts val="0"/>
              </a:spcBef>
              <a:spcAft>
                <a:spcPts val="0"/>
              </a:spcAft>
              <a:buNone/>
            </a:pPr>
            <a:r>
              <a:t/>
            </a:r>
            <a:endParaRPr sz="1700">
              <a:solidFill>
                <a:schemeClr val="lt1"/>
              </a:solidFill>
              <a:latin typeface="Trebuchet MS"/>
              <a:ea typeface="Trebuchet MS"/>
              <a:cs typeface="Trebuchet MS"/>
              <a:sym typeface="Trebuchet MS"/>
            </a:endParaRPr>
          </a:p>
          <a:p>
            <a:pPr indent="-336550" lvl="0" marL="457200" rtl="0" algn="l">
              <a:spcBef>
                <a:spcPts val="0"/>
              </a:spcBef>
              <a:spcAft>
                <a:spcPts val="0"/>
              </a:spcAft>
              <a:buClr>
                <a:schemeClr val="lt1"/>
              </a:buClr>
              <a:buSzPts val="1700"/>
              <a:buFont typeface="Trebuchet MS"/>
              <a:buChar char="●"/>
            </a:pPr>
            <a:r>
              <a:rPr lang="en" sz="1700">
                <a:solidFill>
                  <a:schemeClr val="lt1"/>
                </a:solidFill>
                <a:latin typeface="Trebuchet MS"/>
                <a:ea typeface="Trebuchet MS"/>
                <a:cs typeface="Trebuchet MS"/>
                <a:sym typeface="Trebuchet MS"/>
              </a:rPr>
              <a:t>Customer help will display a menu which will consist of all the functions for the Customer.</a:t>
            </a:r>
            <a:endParaRPr sz="1700">
              <a:solidFill>
                <a:schemeClr val="lt1"/>
              </a:solidFill>
              <a:latin typeface="Trebuchet MS"/>
              <a:ea typeface="Trebuchet MS"/>
              <a:cs typeface="Trebuchet MS"/>
              <a:sym typeface="Trebuchet MS"/>
            </a:endParaRPr>
          </a:p>
          <a:p>
            <a:pPr indent="0" lvl="0" marL="457200" rtl="0" algn="l">
              <a:spcBef>
                <a:spcPts val="0"/>
              </a:spcBef>
              <a:spcAft>
                <a:spcPts val="0"/>
              </a:spcAft>
              <a:buNone/>
            </a:pPr>
            <a:r>
              <a:t/>
            </a:r>
            <a:endParaRPr sz="1700">
              <a:solidFill>
                <a:schemeClr val="lt1"/>
              </a:solidFill>
              <a:latin typeface="Trebuchet MS"/>
              <a:ea typeface="Trebuchet MS"/>
              <a:cs typeface="Trebuchet MS"/>
              <a:sym typeface="Trebuchet MS"/>
            </a:endParaRPr>
          </a:p>
          <a:p>
            <a:pPr indent="-336550" lvl="0" marL="457200" rtl="0" algn="l">
              <a:spcBef>
                <a:spcPts val="0"/>
              </a:spcBef>
              <a:spcAft>
                <a:spcPts val="0"/>
              </a:spcAft>
              <a:buClr>
                <a:schemeClr val="lt1"/>
              </a:buClr>
              <a:buSzPts val="1700"/>
              <a:buFont typeface="Trebuchet MS"/>
              <a:buChar char="●"/>
            </a:pPr>
            <a:r>
              <a:rPr lang="en" sz="1700">
                <a:solidFill>
                  <a:schemeClr val="lt1"/>
                </a:solidFill>
                <a:latin typeface="Trebuchet MS"/>
                <a:ea typeface="Trebuchet MS"/>
                <a:cs typeface="Trebuchet MS"/>
                <a:sym typeface="Trebuchet MS"/>
              </a:rPr>
              <a:t>It is </a:t>
            </a:r>
            <a:r>
              <a:rPr lang="en" sz="1700">
                <a:solidFill>
                  <a:schemeClr val="lt1"/>
                </a:solidFill>
                <a:latin typeface="Trebuchet MS"/>
                <a:ea typeface="Trebuchet MS"/>
                <a:cs typeface="Trebuchet MS"/>
                <a:sym typeface="Trebuchet MS"/>
              </a:rPr>
              <a:t>basically</a:t>
            </a:r>
            <a:r>
              <a:rPr lang="en" sz="1700">
                <a:solidFill>
                  <a:schemeClr val="lt1"/>
                </a:solidFill>
                <a:latin typeface="Trebuchet MS"/>
                <a:ea typeface="Trebuchet MS"/>
                <a:cs typeface="Trebuchet MS"/>
                <a:sym typeface="Trebuchet MS"/>
              </a:rPr>
              <a:t> the derived class of Customer.</a:t>
            </a:r>
            <a:endParaRPr sz="1700">
              <a:solidFill>
                <a:schemeClr val="lt1"/>
              </a:solidFill>
              <a:latin typeface="Trebuchet MS"/>
              <a:ea typeface="Trebuchet MS"/>
              <a:cs typeface="Trebuchet MS"/>
              <a:sym typeface="Trebuchet MS"/>
            </a:endParaRPr>
          </a:p>
          <a:p>
            <a:pPr indent="0" lvl="0" marL="457200" rtl="0" algn="l">
              <a:spcBef>
                <a:spcPts val="0"/>
              </a:spcBef>
              <a:spcAft>
                <a:spcPts val="0"/>
              </a:spcAft>
              <a:buNone/>
            </a:pPr>
            <a:r>
              <a:t/>
            </a:r>
            <a:endParaRPr sz="1700">
              <a:solidFill>
                <a:schemeClr val="lt1"/>
              </a:solidFill>
              <a:latin typeface="Trebuchet MS"/>
              <a:ea typeface="Trebuchet MS"/>
              <a:cs typeface="Trebuchet MS"/>
              <a:sym typeface="Trebuchet MS"/>
            </a:endParaRPr>
          </a:p>
          <a:p>
            <a:pPr indent="-336550" lvl="0" marL="457200" rtl="0" algn="l">
              <a:spcBef>
                <a:spcPts val="0"/>
              </a:spcBef>
              <a:spcAft>
                <a:spcPts val="0"/>
              </a:spcAft>
              <a:buClr>
                <a:schemeClr val="lt1"/>
              </a:buClr>
              <a:buSzPts val="1700"/>
              <a:buFont typeface="Trebuchet MS"/>
              <a:buChar char="●"/>
            </a:pPr>
            <a:r>
              <a:rPr lang="en" sz="1700">
                <a:solidFill>
                  <a:schemeClr val="lt1"/>
                </a:solidFill>
                <a:latin typeface="Trebuchet MS"/>
                <a:ea typeface="Trebuchet MS"/>
                <a:cs typeface="Trebuchet MS"/>
                <a:sym typeface="Trebuchet MS"/>
              </a:rPr>
              <a:t>It has an additional feature of Track_order.</a:t>
            </a:r>
            <a:endParaRPr sz="1700">
              <a:solidFill>
                <a:schemeClr val="lt1"/>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9"/>
          <p:cNvPicPr preferRelativeResize="0"/>
          <p:nvPr/>
        </p:nvPicPr>
        <p:blipFill>
          <a:blip r:embed="rId3">
            <a:alphaModFix/>
          </a:blip>
          <a:stretch>
            <a:fillRect/>
          </a:stretch>
        </p:blipFill>
        <p:spPr>
          <a:xfrm>
            <a:off x="1779225" y="462538"/>
            <a:ext cx="4819650" cy="1990725"/>
          </a:xfrm>
          <a:prstGeom prst="rect">
            <a:avLst/>
          </a:prstGeom>
          <a:noFill/>
          <a:ln>
            <a:noFill/>
          </a:ln>
        </p:spPr>
      </p:pic>
      <p:sp>
        <p:nvSpPr>
          <p:cNvPr id="401" name="Google Shape;401;p59"/>
          <p:cNvSpPr txBox="1"/>
          <p:nvPr/>
        </p:nvSpPr>
        <p:spPr>
          <a:xfrm>
            <a:off x="718850" y="2763850"/>
            <a:ext cx="76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rebuchet MS"/>
                <a:ea typeface="Trebuchet MS"/>
                <a:cs typeface="Trebuchet MS"/>
                <a:sym typeface="Trebuchet MS"/>
              </a:rPr>
              <a:t>The user will choose the right option and he will be directed to the particular </a:t>
            </a:r>
            <a:r>
              <a:rPr lang="en">
                <a:latin typeface="Trebuchet MS"/>
                <a:ea typeface="Trebuchet MS"/>
                <a:cs typeface="Trebuchet MS"/>
                <a:sym typeface="Trebuchet MS"/>
              </a:rPr>
              <a:t>function.</a:t>
            </a:r>
            <a:r>
              <a:rPr lang="en">
                <a:latin typeface="Trebuchet MS"/>
                <a:ea typeface="Trebuchet MS"/>
                <a:cs typeface="Trebuchet MS"/>
                <a:sym typeface="Trebuchet MS"/>
              </a:rPr>
              <a:t> </a:t>
            </a:r>
            <a:endParaRPr>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ph type="title"/>
          </p:nvPr>
        </p:nvSpPr>
        <p:spPr>
          <a:xfrm>
            <a:off x="311700" y="555600"/>
            <a:ext cx="2808000" cy="755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300"/>
              <a:t>Thanks!</a:t>
            </a:r>
            <a:endParaRPr b="1" sz="3300"/>
          </a:p>
        </p:txBody>
      </p:sp>
      <p:sp>
        <p:nvSpPr>
          <p:cNvPr id="407" name="Google Shape;407;p60"/>
          <p:cNvSpPr txBox="1"/>
          <p:nvPr>
            <p:ph idx="1" type="body"/>
          </p:nvPr>
        </p:nvSpPr>
        <p:spPr>
          <a:xfrm>
            <a:off x="264600" y="1393550"/>
            <a:ext cx="2902200" cy="317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Cont</a:t>
            </a:r>
            <a:r>
              <a:rPr lang="en" sz="1800"/>
              <a:t>act us:</a:t>
            </a:r>
            <a:endParaRPr sz="1800"/>
          </a:p>
          <a:p>
            <a:pPr indent="0" lvl="0" marL="0" rtl="0" algn="l">
              <a:spcBef>
                <a:spcPts val="800"/>
              </a:spcBef>
              <a:spcAft>
                <a:spcPts val="0"/>
              </a:spcAft>
              <a:buNone/>
            </a:pPr>
            <a:r>
              <a:rPr lang="en" sz="1800"/>
              <a:t>Sahulat </a:t>
            </a:r>
            <a:r>
              <a:rPr lang="en" sz="1800"/>
              <a:t>Bazar</a:t>
            </a:r>
            <a:endParaRPr sz="1800"/>
          </a:p>
          <a:p>
            <a:pPr indent="0" lvl="0" marL="0" rtl="0" algn="l">
              <a:spcBef>
                <a:spcPts val="800"/>
              </a:spcBef>
              <a:spcAft>
                <a:spcPts val="0"/>
              </a:spcAft>
              <a:buNone/>
            </a:pPr>
            <a:r>
              <a:rPr lang="en" sz="1800"/>
              <a:t>Email:</a:t>
            </a:r>
            <a:endParaRPr sz="1800"/>
          </a:p>
          <a:p>
            <a:pPr indent="0" lvl="0" marL="0" rtl="0" algn="l">
              <a:spcBef>
                <a:spcPts val="800"/>
              </a:spcBef>
              <a:spcAft>
                <a:spcPts val="0"/>
              </a:spcAft>
              <a:buNone/>
            </a:pPr>
            <a:r>
              <a:rPr lang="en" sz="1800"/>
              <a:t>sahulat_bazar@gmail.com</a:t>
            </a:r>
            <a:endParaRPr sz="1800"/>
          </a:p>
          <a:p>
            <a:pPr indent="0" lvl="0" marL="0" rtl="0" algn="l">
              <a:spcBef>
                <a:spcPts val="800"/>
              </a:spcBef>
              <a:spcAft>
                <a:spcPts val="0"/>
              </a:spcAft>
              <a:buNone/>
            </a:pPr>
            <a:r>
              <a:t/>
            </a:r>
            <a:endParaRPr sz="1400"/>
          </a:p>
          <a:p>
            <a:pPr indent="0" lvl="0" marL="0" rtl="0" algn="l">
              <a:spcBef>
                <a:spcPts val="800"/>
              </a:spcBef>
              <a:spcAft>
                <a:spcPts val="0"/>
              </a:spcAft>
              <a:buNone/>
            </a:pPr>
            <a:r>
              <a:t/>
            </a:r>
            <a:endParaRPr sz="1400"/>
          </a:p>
          <a:p>
            <a:pPr indent="0" lvl="0" marL="0" rtl="0" algn="l">
              <a:spcBef>
                <a:spcPts val="800"/>
              </a:spcBef>
              <a:spcAft>
                <a:spcPts val="0"/>
              </a:spcAft>
              <a:buNone/>
            </a:pPr>
            <a:r>
              <a:rPr lang="en" sz="1400"/>
              <a:t> </a:t>
            </a:r>
            <a:endParaRPr sz="1400"/>
          </a:p>
        </p:txBody>
      </p:sp>
      <p:pic>
        <p:nvPicPr>
          <p:cNvPr id="408" name="Google Shape;408;p60"/>
          <p:cNvPicPr preferRelativeResize="0"/>
          <p:nvPr/>
        </p:nvPicPr>
        <p:blipFill>
          <a:blip r:embed="rId3">
            <a:alphaModFix/>
          </a:blip>
          <a:stretch>
            <a:fillRect/>
          </a:stretch>
        </p:blipFill>
        <p:spPr>
          <a:xfrm>
            <a:off x="3376325" y="310425"/>
            <a:ext cx="5342300" cy="4391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65500" y="1233175"/>
            <a:ext cx="4045200" cy="14823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Class</a:t>
            </a:r>
            <a:endParaRPr/>
          </a:p>
          <a:p>
            <a:pPr indent="0" lvl="0" marL="0" rtl="0" algn="ctr">
              <a:spcBef>
                <a:spcPts val="0"/>
              </a:spcBef>
              <a:spcAft>
                <a:spcPts val="0"/>
              </a:spcAft>
              <a:buNone/>
            </a:pPr>
            <a:r>
              <a:rPr lang="en"/>
              <a:t>SignUp </a:t>
            </a:r>
            <a:endParaRPr/>
          </a:p>
        </p:txBody>
      </p:sp>
      <p:sp>
        <p:nvSpPr>
          <p:cNvPr id="193" name="Google Shape;193;p29"/>
          <p:cNvSpPr txBox="1"/>
          <p:nvPr>
            <p:ph idx="1" type="subTitle"/>
          </p:nvPr>
        </p:nvSpPr>
        <p:spPr>
          <a:xfrm>
            <a:off x="265500" y="2803075"/>
            <a:ext cx="4045200" cy="123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It will help when user is using programme for the first time</a:t>
            </a:r>
            <a:endParaRPr/>
          </a:p>
        </p:txBody>
      </p:sp>
      <p:sp>
        <p:nvSpPr>
          <p:cNvPr id="194" name="Google Shape;194;p29"/>
          <p:cNvSpPr txBox="1"/>
          <p:nvPr/>
        </p:nvSpPr>
        <p:spPr>
          <a:xfrm>
            <a:off x="4950550" y="386100"/>
            <a:ext cx="3848700" cy="27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lnSpc>
                <a:spcPct val="115000"/>
              </a:lnSpc>
              <a:spcBef>
                <a:spcPts val="0"/>
              </a:spcBef>
              <a:spcAft>
                <a:spcPts val="0"/>
              </a:spcAft>
              <a:buNone/>
            </a:pPr>
            <a:r>
              <a:rPr lang="en">
                <a:latin typeface="Trebuchet MS"/>
                <a:ea typeface="Trebuchet MS"/>
                <a:cs typeface="Trebuchet MS"/>
                <a:sym typeface="Trebuchet MS"/>
              </a:rPr>
              <a:t>	</a:t>
            </a:r>
            <a:r>
              <a:rPr b="1" lang="en" sz="2000">
                <a:solidFill>
                  <a:srgbClr val="D8D8D8"/>
                </a:solidFill>
                <a:latin typeface="Trebuchet MS"/>
                <a:ea typeface="Trebuchet MS"/>
                <a:cs typeface="Trebuchet MS"/>
                <a:sym typeface="Trebuchet MS"/>
              </a:rPr>
              <a:t>Main functions:</a:t>
            </a:r>
            <a:endParaRPr b="1" sz="20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account_check()</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account_check2()</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signup1()</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signup2()</a:t>
            </a:r>
            <a:endParaRPr sz="1800">
              <a:solidFill>
                <a:srgbClr val="D8D8D8"/>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D8D8D8"/>
              </a:buClr>
              <a:buSzPts val="1800"/>
              <a:buFont typeface="Trebuchet MS"/>
              <a:buAutoNum type="arabicPeriod"/>
            </a:pPr>
            <a:r>
              <a:rPr lang="en" sz="1800">
                <a:solidFill>
                  <a:srgbClr val="D8D8D8"/>
                </a:solidFill>
                <a:latin typeface="Trebuchet MS"/>
                <a:ea typeface="Trebuchet MS"/>
                <a:cs typeface="Trebuchet MS"/>
                <a:sym typeface="Trebuchet MS"/>
              </a:rPr>
              <a:t>validate()</a:t>
            </a:r>
            <a:endParaRPr sz="1800">
              <a:solidFill>
                <a:srgbClr val="D8D8D8"/>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Functions</a:t>
            </a:r>
            <a:endParaRPr/>
          </a:p>
        </p:txBody>
      </p:sp>
      <p:sp>
        <p:nvSpPr>
          <p:cNvPr id="200" name="Google Shape;200;p30"/>
          <p:cNvSpPr txBox="1"/>
          <p:nvPr>
            <p:ph idx="1" type="body"/>
          </p:nvPr>
        </p:nvSpPr>
        <p:spPr>
          <a:xfrm>
            <a:off x="508000" y="1065875"/>
            <a:ext cx="7622400" cy="39042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700">
                <a:solidFill>
                  <a:srgbClr val="000000"/>
                </a:solidFill>
                <a:latin typeface="Arial"/>
                <a:ea typeface="Arial"/>
                <a:cs typeface="Arial"/>
                <a:sym typeface="Arial"/>
              </a:rPr>
              <a:t>Initial ()</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First of all it will ask the user whether they have to login or signup and as soon as they enter their correct choice it will ask whether they have to enter as admin or customer. After that they have to enter the details and it will create the files of both customer and admin:</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First name</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Last name</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User name</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Age </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Password</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Confirm password</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Mobile number</a:t>
            </a:r>
            <a:endParaRPr b="1" sz="1700">
              <a:solidFill>
                <a:srgbClr val="000000"/>
              </a:solidFill>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idx="1" type="body"/>
          </p:nvPr>
        </p:nvSpPr>
        <p:spPr>
          <a:xfrm>
            <a:off x="508000" y="805600"/>
            <a:ext cx="4400100" cy="4226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700">
                <a:solidFill>
                  <a:srgbClr val="000000"/>
                </a:solidFill>
                <a:latin typeface="Arial"/>
                <a:ea typeface="Arial"/>
                <a:cs typeface="Arial"/>
                <a:sym typeface="Arial"/>
              </a:rPr>
              <a:t>Validate ()</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After signing up and entering full details programme will run validation :</a:t>
            </a:r>
            <a:endParaRPr b="1" sz="17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Password and confirm password detail should be matched with each other</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Age should be greater than 0 </a:t>
            </a:r>
            <a:endParaRPr b="1"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Mobile number should contain around 11 digits</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If programme found any validation issue it will restart the programme from start</a:t>
            </a:r>
            <a:endParaRPr b="1" sz="17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800"/>
              </a:spcBef>
              <a:spcAft>
                <a:spcPts val="0"/>
              </a:spcAft>
              <a:buNone/>
            </a:pPr>
            <a:r>
              <a:t/>
            </a:r>
            <a:endParaRPr/>
          </a:p>
        </p:txBody>
      </p:sp>
      <p:pic>
        <p:nvPicPr>
          <p:cNvPr id="206" name="Google Shape;206;p31"/>
          <p:cNvPicPr preferRelativeResize="0"/>
          <p:nvPr/>
        </p:nvPicPr>
        <p:blipFill rotWithShape="1">
          <a:blip r:embed="rId3">
            <a:alphaModFix/>
          </a:blip>
          <a:srcRect b="4429" l="0" r="5508" t="45907"/>
          <a:stretch/>
        </p:blipFill>
        <p:spPr>
          <a:xfrm>
            <a:off x="5208625" y="2693075"/>
            <a:ext cx="3194625" cy="2007250"/>
          </a:xfrm>
          <a:prstGeom prst="rect">
            <a:avLst/>
          </a:prstGeom>
          <a:noFill/>
          <a:ln>
            <a:noFill/>
          </a:ln>
        </p:spPr>
      </p:pic>
      <p:pic>
        <p:nvPicPr>
          <p:cNvPr id="207" name="Google Shape;207;p31"/>
          <p:cNvPicPr preferRelativeResize="0"/>
          <p:nvPr/>
        </p:nvPicPr>
        <p:blipFill>
          <a:blip r:embed="rId4">
            <a:alphaModFix/>
          </a:blip>
          <a:stretch>
            <a:fillRect/>
          </a:stretch>
        </p:blipFill>
        <p:spPr>
          <a:xfrm>
            <a:off x="5379475" y="219513"/>
            <a:ext cx="2852928" cy="2352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idx="1" type="body"/>
          </p:nvPr>
        </p:nvSpPr>
        <p:spPr>
          <a:xfrm>
            <a:off x="508000" y="805600"/>
            <a:ext cx="4759500" cy="4226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700">
                <a:solidFill>
                  <a:srgbClr val="000000"/>
                </a:solidFill>
                <a:latin typeface="Arial"/>
                <a:ea typeface="Arial"/>
                <a:cs typeface="Arial"/>
                <a:sym typeface="Arial"/>
              </a:rPr>
              <a:t>account_check(), account_check2()</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After validation is finished, programme will do account check and pass that function to signup function. Account check will only store username and password in the file. Two files will be created one for Admin and the other for Customer. </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Register file = Customer</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Admin file = Admin</a:t>
            </a:r>
            <a:endParaRPr b="1" sz="17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800"/>
              </a:spcBef>
              <a:spcAft>
                <a:spcPts val="0"/>
              </a:spcAft>
              <a:buNone/>
            </a:pPr>
            <a:r>
              <a:t/>
            </a:r>
            <a:endParaRPr/>
          </a:p>
        </p:txBody>
      </p:sp>
      <p:pic>
        <p:nvPicPr>
          <p:cNvPr id="213" name="Google Shape;213;p32"/>
          <p:cNvPicPr preferRelativeResize="0"/>
          <p:nvPr/>
        </p:nvPicPr>
        <p:blipFill>
          <a:blip r:embed="rId3">
            <a:alphaModFix/>
          </a:blip>
          <a:stretch>
            <a:fillRect/>
          </a:stretch>
        </p:blipFill>
        <p:spPr>
          <a:xfrm>
            <a:off x="5419900" y="313525"/>
            <a:ext cx="2809700" cy="2103300"/>
          </a:xfrm>
          <a:prstGeom prst="rect">
            <a:avLst/>
          </a:prstGeom>
          <a:noFill/>
          <a:ln>
            <a:noFill/>
          </a:ln>
        </p:spPr>
      </p:pic>
      <p:pic>
        <p:nvPicPr>
          <p:cNvPr id="214" name="Google Shape;214;p32"/>
          <p:cNvPicPr preferRelativeResize="0"/>
          <p:nvPr/>
        </p:nvPicPr>
        <p:blipFill>
          <a:blip r:embed="rId4">
            <a:alphaModFix/>
          </a:blip>
          <a:stretch>
            <a:fillRect/>
          </a:stretch>
        </p:blipFill>
        <p:spPr>
          <a:xfrm>
            <a:off x="5419900" y="2755125"/>
            <a:ext cx="2809700" cy="169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idx="1" type="body"/>
          </p:nvPr>
        </p:nvSpPr>
        <p:spPr>
          <a:xfrm>
            <a:off x="508000" y="495750"/>
            <a:ext cx="5515500" cy="2949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700">
                <a:solidFill>
                  <a:srgbClr val="000000"/>
                </a:solidFill>
                <a:latin typeface="Arial"/>
                <a:ea typeface="Arial"/>
                <a:cs typeface="Arial"/>
                <a:sym typeface="Arial"/>
              </a:rPr>
              <a:t>signup1(), signup2()</a:t>
            </a:r>
            <a:endParaRPr b="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After file has been made programme will give account_check output to signup function which will compare username and password enter with username and password which is already added. If </a:t>
            </a:r>
            <a:r>
              <a:rPr b="1" lang="en" sz="1700">
                <a:solidFill>
                  <a:srgbClr val="000000"/>
                </a:solidFill>
                <a:latin typeface="Arial"/>
                <a:ea typeface="Arial"/>
                <a:cs typeface="Arial"/>
                <a:sym typeface="Arial"/>
              </a:rPr>
              <a:t>comparison</a:t>
            </a:r>
            <a:r>
              <a:rPr b="1" lang="en" sz="1700">
                <a:solidFill>
                  <a:srgbClr val="000000"/>
                </a:solidFill>
                <a:latin typeface="Arial"/>
                <a:ea typeface="Arial"/>
                <a:cs typeface="Arial"/>
                <a:sym typeface="Arial"/>
              </a:rPr>
              <a:t> is not found so it will say “User registered” otherwise it will show “User already exist”. </a:t>
            </a:r>
            <a:r>
              <a:rPr b="1" lang="en" sz="1700">
                <a:solidFill>
                  <a:srgbClr val="000000"/>
                </a:solidFill>
                <a:latin typeface="Arial"/>
                <a:ea typeface="Arial"/>
                <a:cs typeface="Arial"/>
                <a:sym typeface="Arial"/>
              </a:rPr>
              <a:t> </a:t>
            </a:r>
            <a:endParaRPr b="1" sz="17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b="1" sz="17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4"/>
          <p:cNvPicPr preferRelativeResize="0"/>
          <p:nvPr/>
        </p:nvPicPr>
        <p:blipFill rotWithShape="1">
          <a:blip r:embed="rId3">
            <a:alphaModFix/>
          </a:blip>
          <a:srcRect b="49062" l="0" r="0" t="0"/>
          <a:stretch/>
        </p:blipFill>
        <p:spPr>
          <a:xfrm>
            <a:off x="235225" y="1210010"/>
            <a:ext cx="3381024" cy="2058777"/>
          </a:xfrm>
          <a:prstGeom prst="rect">
            <a:avLst/>
          </a:prstGeom>
          <a:noFill/>
          <a:ln>
            <a:noFill/>
          </a:ln>
        </p:spPr>
      </p:pic>
      <p:pic>
        <p:nvPicPr>
          <p:cNvPr id="225" name="Google Shape;225;p34"/>
          <p:cNvPicPr preferRelativeResize="0"/>
          <p:nvPr/>
        </p:nvPicPr>
        <p:blipFill rotWithShape="1">
          <a:blip r:embed="rId3">
            <a:alphaModFix/>
          </a:blip>
          <a:srcRect b="0" l="0" r="0" t="45649"/>
          <a:stretch/>
        </p:blipFill>
        <p:spPr>
          <a:xfrm>
            <a:off x="4245726" y="1210007"/>
            <a:ext cx="3381024" cy="21967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