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7" r:id="rId10"/>
    <p:sldId id="269" r:id="rId11"/>
    <p:sldId id="279" r:id="rId12"/>
    <p:sldId id="280" r:id="rId13"/>
    <p:sldId id="282" r:id="rId14"/>
    <p:sldId id="283" r:id="rId15"/>
    <p:sldId id="271" r:id="rId16"/>
    <p:sldId id="27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0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93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2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5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5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F36958-7E90-44C7-A5B8-3FCC1132AFB7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D170-5BA6-455F-AE35-085853A85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tags/javascript/info" TargetMode="External"/><Relationship Id="rId2" Type="http://schemas.openxmlformats.org/officeDocument/2006/relationships/hyperlink" Target="http://www.w3schools.com/howto/howto_css_login_form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618" y="731520"/>
            <a:ext cx="8825658" cy="5570806"/>
          </a:xfrm>
        </p:spPr>
        <p:txBody>
          <a:bodyPr/>
          <a:lstStyle/>
          <a:p>
            <a:pPr algn="ctr"/>
            <a:r>
              <a:rPr lang="en-US" sz="3600" dirty="0" smtClean="0"/>
              <a:t>Data Center for health care</a:t>
            </a: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By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Ashadun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Nobi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CSTE,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NSTU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Uddin                 Robaith Hossain      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Farhabi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Kamal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Roll: ASH1601040M            Roll: ASH1601052M            Roll: BKH1601056F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pPr algn="ctr"/>
            <a:r>
              <a:rPr lang="en-US" sz="4000" b="1" dirty="0"/>
              <a:t>System </a:t>
            </a:r>
            <a:r>
              <a:rPr lang="en-US" sz="4000" b="1" dirty="0" smtClean="0"/>
              <a:t>design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Database Design</a:t>
            </a:r>
            <a:endParaRPr lang="en-US" sz="2400" dirty="0"/>
          </a:p>
        </p:txBody>
      </p:sp>
      <p:pic>
        <p:nvPicPr>
          <p:cNvPr id="6" name="Content Placeholder 5" descr="database desig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56" y="1111348"/>
            <a:ext cx="10649242" cy="5746652"/>
          </a:xfrm>
        </p:spPr>
      </p:pic>
    </p:spTree>
    <p:extLst>
      <p:ext uri="{BB962C8B-B14F-4D97-AF65-F5344CB8AC3E}">
        <p14:creationId xmlns:p14="http://schemas.microsoft.com/office/powerpoint/2010/main" val="16357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704682" y="1790110"/>
            <a:ext cx="45719" cy="506949"/>
          </a:xfrm>
        </p:spPr>
        <p:txBody>
          <a:bodyPr/>
          <a:lstStyle/>
          <a:p>
            <a:r>
              <a:rPr lang="en-US" dirty="0" smtClean="0"/>
              <a:t>        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378"/>
            <a:ext cx="12192000" cy="5608621"/>
          </a:xfrm>
        </p:spPr>
      </p:pic>
    </p:spTree>
    <p:extLst>
      <p:ext uri="{BB962C8B-B14F-4D97-AF65-F5344CB8AC3E}">
        <p14:creationId xmlns:p14="http://schemas.microsoft.com/office/powerpoint/2010/main" val="328558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2989" y="3774230"/>
            <a:ext cx="4363771" cy="6891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47" y="888711"/>
            <a:ext cx="6009854" cy="5969289"/>
          </a:xfrm>
        </p:spPr>
      </p:pic>
    </p:spTree>
    <p:extLst>
      <p:ext uri="{BB962C8B-B14F-4D97-AF65-F5344CB8AC3E}">
        <p14:creationId xmlns:p14="http://schemas.microsoft.com/office/powerpoint/2010/main" val="168828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055" y="3159704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3" y="1158844"/>
            <a:ext cx="11974540" cy="5622202"/>
          </a:xfrm>
        </p:spPr>
      </p:pic>
    </p:spTree>
    <p:extLst>
      <p:ext uri="{BB962C8B-B14F-4D97-AF65-F5344CB8AC3E}">
        <p14:creationId xmlns:p14="http://schemas.microsoft.com/office/powerpoint/2010/main" val="35637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698" y="2750128"/>
            <a:ext cx="6143988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93" y="1086416"/>
            <a:ext cx="7260879" cy="5771584"/>
          </a:xfrm>
        </p:spPr>
      </p:pic>
    </p:spTree>
    <p:extLst>
      <p:ext uri="{BB962C8B-B14F-4D97-AF65-F5344CB8AC3E}">
        <p14:creationId xmlns:p14="http://schemas.microsoft.com/office/powerpoint/2010/main" val="363704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196948"/>
            <a:ext cx="9404723" cy="891188"/>
          </a:xfrm>
        </p:spPr>
        <p:txBody>
          <a:bodyPr/>
          <a:lstStyle/>
          <a:p>
            <a:pPr algn="ctr"/>
            <a:r>
              <a:rPr lang="en-US" b="1" dirty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" y="1364566"/>
            <a:ext cx="12109704" cy="52986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In this project we have created one database which is helpful for doctor, patient and pharmacies. </a:t>
            </a:r>
          </a:p>
          <a:p>
            <a:r>
              <a:rPr lang="en-US" sz="2800" dirty="0" smtClean="0"/>
              <a:t>The database keeps a </a:t>
            </a:r>
            <a:r>
              <a:rPr lang="en-US" sz="2800" dirty="0" smtClean="0"/>
              <a:t>record</a:t>
            </a:r>
            <a:r>
              <a:rPr lang="en-US" sz="2800" dirty="0" smtClean="0"/>
              <a:t> </a:t>
            </a:r>
            <a:r>
              <a:rPr lang="en-US" sz="2800" dirty="0" smtClean="0"/>
              <a:t>of prescriptions and other related information which includes patients details. Since we are entering details of the patients </a:t>
            </a:r>
            <a:r>
              <a:rPr lang="en-US" sz="2800" dirty="0" smtClean="0"/>
              <a:t>electronically,  </a:t>
            </a:r>
            <a:r>
              <a:rPr lang="en-US" sz="2800" dirty="0" smtClean="0"/>
              <a:t>data will be secured.</a:t>
            </a:r>
          </a:p>
          <a:p>
            <a:r>
              <a:rPr lang="en-US" sz="2800" dirty="0" smtClean="0"/>
              <a:t>Using this database or website a doctor can retrieve patient’s history with a single click. Also patient doesn’t have to go to doctors chamber for taking an appointment.</a:t>
            </a:r>
          </a:p>
          <a:p>
            <a:r>
              <a:rPr lang="en-US" sz="2800" dirty="0" smtClean="0"/>
              <a:t>This project work will save one’s valuable time. Use of the website will easily reduces paper work and thus reduces the human effort.</a:t>
            </a:r>
            <a:endParaRPr lang="en-US" sz="2800" dirty="0"/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60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852" y="452718"/>
            <a:ext cx="8418982" cy="1400530"/>
          </a:xfrm>
        </p:spPr>
        <p:txBody>
          <a:bodyPr/>
          <a:lstStyle/>
          <a:p>
            <a:r>
              <a:rPr lang="en-US" dirty="0" smtClean="0"/>
              <a:t>               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3718"/>
            <a:ext cx="12192000" cy="47290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project has gone through extensive research work. Nevertheless, some more feature or implementation can take place in the project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We will provide access to the medical researchers in the database so that, they can easily find desired data in one place.</a:t>
            </a:r>
            <a:endParaRPr lang="en-US" sz="2800" dirty="0" smtClean="0"/>
          </a:p>
          <a:p>
            <a:r>
              <a:rPr lang="en-US" sz="2800" dirty="0" smtClean="0"/>
              <a:t>We will also try to </a:t>
            </a:r>
            <a:r>
              <a:rPr lang="en-US" sz="2800" dirty="0" smtClean="0"/>
              <a:t>create an Email system for the entities.</a:t>
            </a:r>
          </a:p>
          <a:p>
            <a:r>
              <a:rPr lang="en-US" sz="2800" dirty="0"/>
              <a:t>In the project we are not able to create communication among hospital and other entities. In future we will try to connect Hospitals with the three entity ( Doctor, Patient and Pharmacy).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5111" y="77814"/>
            <a:ext cx="9404723" cy="1400530"/>
          </a:xfrm>
        </p:spPr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7008"/>
            <a:ext cx="12192000" cy="565099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 </a:t>
            </a:r>
            <a:r>
              <a:rPr lang="en-US" sz="2800" dirty="0" smtClean="0"/>
              <a:t>Software Engineering by Roger S Pressman</a:t>
            </a:r>
          </a:p>
          <a:p>
            <a:r>
              <a:rPr lang="en-US" sz="2800" b="1" dirty="0" smtClean="0"/>
              <a:t>2. </a:t>
            </a:r>
            <a:r>
              <a:rPr lang="en-US" sz="2800" u="sng" dirty="0" smtClean="0">
                <a:hlinkClick r:id="rId2"/>
              </a:rPr>
              <a:t>http://www.w3schools.com/howto/howto_css_login_form.asp</a:t>
            </a:r>
            <a:endParaRPr lang="en-US" sz="2800" dirty="0" smtClean="0"/>
          </a:p>
          <a:p>
            <a:r>
              <a:rPr lang="en-US" sz="2800" b="1" dirty="0" smtClean="0"/>
              <a:t>3. </a:t>
            </a:r>
            <a:r>
              <a:rPr lang="en-US" sz="2800" u="sng" dirty="0" smtClean="0">
                <a:hlinkClick r:id="rId3"/>
              </a:rPr>
              <a:t>http://www.stackoverflow.com/tags/javascript/info</a:t>
            </a:r>
            <a:endParaRPr lang="en-US" sz="2800" dirty="0" smtClean="0"/>
          </a:p>
          <a:p>
            <a:r>
              <a:rPr lang="en-US" sz="2800" b="1" dirty="0" smtClean="0"/>
              <a:t>4. </a:t>
            </a:r>
            <a:r>
              <a:rPr lang="en-US" sz="2800" dirty="0" smtClean="0"/>
              <a:t>Database Systems </a:t>
            </a:r>
            <a:r>
              <a:rPr lang="en-US" sz="2800" dirty="0" err="1" smtClean="0"/>
              <a:t>Models,Languages,Design</a:t>
            </a:r>
            <a:r>
              <a:rPr lang="en-US" sz="2800" dirty="0" smtClean="0"/>
              <a:t> and Application </a:t>
            </a:r>
            <a:r>
              <a:rPr lang="en-US" sz="2800" dirty="0" smtClean="0"/>
              <a:t>    Programming</a:t>
            </a:r>
            <a:r>
              <a:rPr lang="en-US" sz="2800" dirty="0" smtClean="0"/>
              <a:t>, </a:t>
            </a:r>
            <a:r>
              <a:rPr lang="en-US" sz="2800" dirty="0" err="1" smtClean="0"/>
              <a:t>RamezElmasri</a:t>
            </a:r>
            <a:r>
              <a:rPr lang="en-US" sz="2800" dirty="0" smtClean="0"/>
              <a:t> and </a:t>
            </a:r>
            <a:r>
              <a:rPr lang="en-US" sz="2800" dirty="0" err="1" smtClean="0"/>
              <a:t>Shamkant</a:t>
            </a:r>
            <a:r>
              <a:rPr lang="en-US" sz="2800" dirty="0" smtClean="0"/>
              <a:t> B. </a:t>
            </a:r>
            <a:r>
              <a:rPr lang="en-US" sz="2800" dirty="0" err="1" smtClean="0"/>
              <a:t>Navathe</a:t>
            </a:r>
            <a:r>
              <a:rPr lang="en-US" sz="2800" dirty="0" smtClean="0"/>
              <a:t>, 7th Edition, </a:t>
            </a:r>
            <a:r>
              <a:rPr lang="en-US" sz="2800" dirty="0" smtClean="0"/>
              <a:t>   2017</a:t>
            </a:r>
            <a:r>
              <a:rPr lang="en-US" sz="2800" dirty="0" smtClean="0"/>
              <a:t>, Pearson</a:t>
            </a:r>
            <a:r>
              <a:rPr lang="en-US" sz="2800" dirty="0" smtClean="0"/>
              <a:t>.         </a:t>
            </a:r>
          </a:p>
          <a:p>
            <a:r>
              <a:rPr lang="en-US" sz="2800" b="1" dirty="0" smtClean="0"/>
              <a:t>5</a:t>
            </a:r>
            <a:r>
              <a:rPr lang="en-US" sz="2800" dirty="0" smtClean="0"/>
              <a:t>. http://www.sebaghar.com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907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-45720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Project Outline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2" y="970671"/>
            <a:ext cx="8415255" cy="5705127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 of the problem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Feasibility Study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  <a:p>
            <a:pPr lvl="1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157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05" y="281354"/>
            <a:ext cx="8614948" cy="1119176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617786"/>
            <a:ext cx="12082818" cy="448759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The project </a:t>
            </a:r>
            <a:r>
              <a:rPr lang="en-US" sz="3200" b="1" dirty="0" smtClean="0"/>
              <a:t>‘Data Center for Health Care’ </a:t>
            </a:r>
            <a:r>
              <a:rPr lang="en-US" sz="3200" dirty="0" smtClean="0"/>
              <a:t> includes registration of patients, pharmacies and doctors and storing their details into the </a:t>
            </a:r>
            <a:r>
              <a:rPr lang="en-US" sz="3200" dirty="0" smtClean="0"/>
              <a:t>Database using an user interface.</a:t>
            </a: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 patient can take appointment for </a:t>
            </a:r>
            <a:r>
              <a:rPr lang="en-US" sz="3200" dirty="0" smtClean="0"/>
              <a:t>doctor.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 smtClean="0"/>
              <a:t>doctor can </a:t>
            </a:r>
            <a:r>
              <a:rPr lang="en-US" sz="3200" dirty="0" smtClean="0"/>
              <a:t>check</a:t>
            </a:r>
            <a:r>
              <a:rPr lang="en-US" sz="3200" dirty="0" smtClean="0"/>
              <a:t> patients </a:t>
            </a:r>
            <a:r>
              <a:rPr lang="en-US" sz="3200" dirty="0" smtClean="0"/>
              <a:t>historical records and prescribe medicine easily.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856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945" y="337624"/>
            <a:ext cx="6386732" cy="1062905"/>
          </a:xfrm>
        </p:spPr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(continued)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671"/>
            <a:ext cx="12192000" cy="495182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Pharmacist can view prescription using </a:t>
            </a:r>
            <a:r>
              <a:rPr lang="en-US" sz="3200" dirty="0" smtClean="0"/>
              <a:t>Email id</a:t>
            </a:r>
            <a:r>
              <a:rPr lang="en-US" sz="3200" dirty="0" smtClean="0"/>
              <a:t> </a:t>
            </a:r>
            <a:r>
              <a:rPr lang="en-US" sz="3200" dirty="0" smtClean="0"/>
              <a:t>of patient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It is named as </a:t>
            </a:r>
            <a:r>
              <a:rPr lang="en-US" sz="3200" b="1" dirty="0" smtClean="0"/>
              <a:t>‘data center’</a:t>
            </a:r>
            <a:r>
              <a:rPr lang="en-US" sz="3200" dirty="0" smtClean="0"/>
              <a:t> because its main purpose is to store </a:t>
            </a:r>
            <a:r>
              <a:rPr lang="en-US" sz="3200" dirty="0" smtClean="0"/>
              <a:t>historical records </a:t>
            </a:r>
            <a:r>
              <a:rPr lang="en-US" sz="3200" dirty="0" smtClean="0"/>
              <a:t>of </a:t>
            </a:r>
            <a:r>
              <a:rPr lang="en-US" sz="3200" dirty="0" smtClean="0"/>
              <a:t>patients </a:t>
            </a:r>
            <a:r>
              <a:rPr lang="en-US" sz="3200" dirty="0" smtClean="0"/>
              <a:t>to minimize the use of hard copies.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09490"/>
            <a:ext cx="9404723" cy="1091040"/>
          </a:xfrm>
        </p:spPr>
        <p:txBody>
          <a:bodyPr/>
          <a:lstStyle/>
          <a:p>
            <a:pPr algn="ctr"/>
            <a:r>
              <a:rPr lang="en-US" b="1" dirty="0" smtClean="0"/>
              <a:t>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1434905"/>
            <a:ext cx="12192000" cy="5136492"/>
          </a:xfrm>
        </p:spPr>
        <p:txBody>
          <a:bodyPr>
            <a:noAutofit/>
          </a:bodyPr>
          <a:lstStyle/>
          <a:p>
            <a:r>
              <a:rPr lang="en-US" sz="3000" dirty="0"/>
              <a:t>We have seen many hospital management systems and medical assistance related web applications .These are helpful  but still lack of some facilities. 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200" dirty="0"/>
              <a:t>All the functionalities like taking an appointment, prescription keeping, etc. are done manually</a:t>
            </a:r>
            <a:r>
              <a:rPr lang="en-US" sz="3200" dirty="0" smtClean="0"/>
              <a:t>.</a:t>
            </a:r>
            <a:endParaRPr lang="en-US" sz="3000" dirty="0" smtClean="0"/>
          </a:p>
          <a:p>
            <a:r>
              <a:rPr lang="en-US" sz="3000" dirty="0" smtClean="0"/>
              <a:t>These </a:t>
            </a:r>
            <a:r>
              <a:rPr lang="en-US" sz="3000" dirty="0" smtClean="0"/>
              <a:t>existing systems are failed to solve the problem of long term storage of medical history. </a:t>
            </a:r>
            <a:endParaRPr lang="en-US" sz="3000" dirty="0" smtClean="0"/>
          </a:p>
          <a:p>
            <a:r>
              <a:rPr lang="en-US" sz="3000" dirty="0" smtClean="0"/>
              <a:t>Pharmacies provide medicine with a hard copy of prescription</a:t>
            </a:r>
          </a:p>
          <a:p>
            <a:endParaRPr lang="en-US" sz="3000" dirty="0" smtClean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0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93" y="351692"/>
            <a:ext cx="9404723" cy="1048838"/>
          </a:xfrm>
        </p:spPr>
        <p:txBody>
          <a:bodyPr/>
          <a:lstStyle/>
          <a:p>
            <a:pPr algn="ctr"/>
            <a:r>
              <a:rPr lang="en-US" b="1" dirty="0"/>
              <a:t>Proposed </a:t>
            </a:r>
            <a:r>
              <a:rPr lang="en-US" b="1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89" y="1276539"/>
            <a:ext cx="12057679" cy="5581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 smtClean="0"/>
          </a:p>
          <a:p>
            <a:r>
              <a:rPr lang="en-US" sz="3200" dirty="0" smtClean="0"/>
              <a:t>All the entities </a:t>
            </a:r>
            <a:r>
              <a:rPr lang="en-US" sz="3200" dirty="0" smtClean="0"/>
              <a:t>can </a:t>
            </a:r>
            <a:r>
              <a:rPr lang="en-US" sz="3200" dirty="0" smtClean="0"/>
              <a:t>enter their personal field in the central database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r>
              <a:rPr lang="en-US" sz="3200" dirty="0" smtClean="0"/>
              <a:t>Doctors will be </a:t>
            </a:r>
            <a:r>
              <a:rPr lang="en-US" sz="3200" dirty="0" smtClean="0"/>
              <a:t>able to </a:t>
            </a:r>
            <a:r>
              <a:rPr lang="en-US" sz="3200" dirty="0" smtClean="0"/>
              <a:t>type a prescription</a:t>
            </a:r>
            <a:r>
              <a:rPr lang="en-US" sz="3200" dirty="0" smtClean="0"/>
              <a:t> </a:t>
            </a:r>
            <a:r>
              <a:rPr lang="en-US" sz="3200" dirty="0" smtClean="0"/>
              <a:t>easily with </a:t>
            </a:r>
            <a:r>
              <a:rPr lang="en-US" sz="3200" dirty="0"/>
              <a:t>a</a:t>
            </a:r>
            <a:r>
              <a:rPr lang="en-US" sz="3200" dirty="0" smtClean="0"/>
              <a:t> template</a:t>
            </a:r>
            <a:r>
              <a:rPr lang="en-US" sz="3200" dirty="0"/>
              <a:t> </a:t>
            </a:r>
            <a:r>
              <a:rPr lang="en-US" sz="3200" dirty="0" smtClean="0"/>
              <a:t>which will save automatically and send to the patient id.</a:t>
            </a:r>
          </a:p>
          <a:p>
            <a:r>
              <a:rPr lang="en-US" sz="3200" dirty="0" smtClean="0"/>
              <a:t>Pharmacies will be able to search a patient’s prescription by his Email only. </a:t>
            </a:r>
            <a:r>
              <a:rPr lang="en-US" sz="3200" dirty="0"/>
              <a:t>H</a:t>
            </a:r>
            <a:r>
              <a:rPr lang="en-US" sz="3200" dirty="0" smtClean="0"/>
              <a:t>ard copy is not needed.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36" y="281353"/>
            <a:ext cx="9404723" cy="956603"/>
          </a:xfrm>
        </p:spPr>
        <p:txBody>
          <a:bodyPr/>
          <a:lstStyle/>
          <a:p>
            <a:pPr algn="ctr"/>
            <a:r>
              <a:rPr lang="en-US" b="1" dirty="0"/>
              <a:t>Statement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7784"/>
            <a:ext cx="12192000" cy="45720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There is a huge problem in interaction between medical services and  </a:t>
            </a:r>
            <a:r>
              <a:rPr lang="en-US" sz="3200" dirty="0" smtClean="0"/>
              <a:t>the patients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Appointment system in our country is still </a:t>
            </a:r>
            <a:r>
              <a:rPr lang="en-US" sz="3200" dirty="0" smtClean="0"/>
              <a:t>manual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If a patient lost his prescription/medical reports there is no way to get it back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Pharmacies face problem while selling medicine with hard copy of prescription. Most of the time they cannot understand the medicine names because of hand writing.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05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26" y="1283454"/>
            <a:ext cx="12084974" cy="5574546"/>
          </a:xfrm>
        </p:spPr>
        <p:txBody>
          <a:bodyPr/>
          <a:lstStyle/>
          <a:p>
            <a:pPr lvl="0"/>
            <a:r>
              <a:rPr lang="en-US" sz="3200" dirty="0" smtClean="0"/>
              <a:t>Implement better interactions between doctors, patients, and pharmacies. </a:t>
            </a:r>
          </a:p>
          <a:p>
            <a:pPr lvl="0"/>
            <a:r>
              <a:rPr lang="en-US" sz="3200" dirty="0" smtClean="0"/>
              <a:t>To provide better services to the patients.</a:t>
            </a:r>
          </a:p>
          <a:p>
            <a:pPr lvl="0"/>
            <a:r>
              <a:rPr lang="en-US" sz="3200" dirty="0" smtClean="0"/>
              <a:t>To provide better services to the doctors.</a:t>
            </a:r>
          </a:p>
          <a:p>
            <a:pPr lvl="0"/>
            <a:r>
              <a:rPr lang="en-US" sz="3200" dirty="0" smtClean="0"/>
              <a:t> Preservation of prescriptions in the online profile.</a:t>
            </a:r>
          </a:p>
          <a:p>
            <a:pPr lvl="0"/>
            <a:r>
              <a:rPr lang="en-US" sz="3200" dirty="0" smtClean="0"/>
              <a:t>To provide access of prescriptions to the pharmacy.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76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37624"/>
            <a:ext cx="9404723" cy="1062905"/>
          </a:xfrm>
        </p:spPr>
        <p:txBody>
          <a:bodyPr/>
          <a:lstStyle/>
          <a:p>
            <a:pPr algn="ctr"/>
            <a:r>
              <a:rPr lang="en-US" b="1" dirty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17" y="1603716"/>
            <a:ext cx="12030383" cy="4839287"/>
          </a:xfrm>
        </p:spPr>
        <p:txBody>
          <a:bodyPr/>
          <a:lstStyle/>
          <a:p>
            <a:r>
              <a:rPr lang="en-US" sz="2800" dirty="0"/>
              <a:t>Our goal is to make a feasible project such that it is economically and systematically affordable for the average internet users.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We have tried </a:t>
            </a:r>
            <a:r>
              <a:rPr lang="en-US" sz="2800" dirty="0"/>
              <a:t>to build a friendly graphical user interface.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We kept </a:t>
            </a:r>
            <a:r>
              <a:rPr lang="en-US" sz="2800" dirty="0"/>
              <a:t>the requirements low such that with minimum device configuration one can access the facilities provided by our </a:t>
            </a:r>
            <a:r>
              <a:rPr lang="en-US" sz="2800" dirty="0" smtClean="0"/>
              <a:t>system.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605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Data Center for health care  Supervised By: Dr Ashadun Nobi Associate Professor Department of CSTE, NSTU   Presented By:  Md Bohan Uddin                 Robaith Hossain                  Farhabi Kamal Roll: ASH1601040M            Roll: ASH1601052M            Roll: BKH1601056F                                               </vt:lpstr>
      <vt:lpstr>                         Project Outline</vt:lpstr>
      <vt:lpstr>Introduction</vt:lpstr>
      <vt:lpstr>Introduction (continued)</vt:lpstr>
      <vt:lpstr>Existing system</vt:lpstr>
      <vt:lpstr>Proposed system </vt:lpstr>
      <vt:lpstr>Statement of the problem</vt:lpstr>
      <vt:lpstr>Objectives</vt:lpstr>
      <vt:lpstr>Feasibility study</vt:lpstr>
      <vt:lpstr>System design Database Design</vt:lpstr>
      <vt:lpstr>           </vt:lpstr>
      <vt:lpstr>PowerPoint Presentation</vt:lpstr>
      <vt:lpstr>PowerPoint Presentation</vt:lpstr>
      <vt:lpstr>PowerPoint Presentation</vt:lpstr>
      <vt:lpstr>Conclusion and future work</vt:lpstr>
      <vt:lpstr>                Future Work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presentation  Healthaidbd.com  Supervised By: Dr Md Ashadun Nabi Associate Professor Department of Cste Nstu</dc:title>
  <dc:creator>BORHAN</dc:creator>
  <cp:lastModifiedBy>robaith</cp:lastModifiedBy>
  <cp:revision>63</cp:revision>
  <dcterms:created xsi:type="dcterms:W3CDTF">2019-08-26T03:56:24Z</dcterms:created>
  <dcterms:modified xsi:type="dcterms:W3CDTF">2020-03-03T17:10:44Z</dcterms:modified>
</cp:coreProperties>
</file>