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ADE3D-0FBE-083F-2196-B4A4B00F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93688-77C0-8C12-870E-7B30ED605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1A4E2-6D66-115C-34E6-956D5F7D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BB057-602A-A873-E2EF-CF82C27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3AD1-ABF2-7A0A-F9ED-FAB2C341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9042-A8E7-6531-EB9C-9E21954D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4A856F-B8D8-8755-472E-5D259930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7C1803-1982-82EA-8027-57732CEC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A03463-7C3C-1A5C-617E-E1324F97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60928-7C60-6E44-4CC6-BB2CACC1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0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43C368-C8E3-9109-56E1-4E505BB5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168E92-E2A0-A026-8D0F-79827D29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A5AAE-595C-B101-B857-D914D96B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C4C789-E193-91EA-D387-B2B0C2BE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06E152-5F57-9568-6EAB-F5A9797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21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6FFCC-C158-C3CC-4F59-FA47C10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E5D08-ADD2-B4B4-65A2-0491CD5D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040BA5-1BB2-B101-51C9-E5A3AEEF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EB16A5-ECA9-E52F-F1E8-08D3DC4C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38C497-487A-4ECB-6627-3611CC8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75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73014-433D-0DFD-AD78-CDFE256E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5ADECE-8519-A4B3-0C2E-2AEDA993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0442F-9092-3FDC-5EF2-B48251F0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963C49-E8D0-7AC7-225C-4EDEC223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E2140-6328-6920-EA47-4954D3ED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4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5FB9B-5B73-E43D-BE73-A037D659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D6BA9-56E8-0E7C-2306-0A712CFD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22792F-FED1-D83D-5537-8478A49C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6A7732-1E07-D32C-B7DF-FA33C3CA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03A6C7-292F-F243-B98F-65F4C087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7BF72E-DB63-F3B1-33B4-6736D8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7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19EB7-BD3C-35F8-B537-776DD6AE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4031AD-0409-D405-7225-03ADC534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FDD1FA-329D-EBBF-2F5B-6DFF4E27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6EA9E1-9CAC-2ABC-8447-67C5E070E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DE4D7-059D-3850-7A64-2A33258B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9BE7D0-6933-84BC-0D09-40B30520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9F77DF-6BAA-00A6-CF2C-CED343A0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1B9C9A-CB3D-A23E-1DCE-E05A6CF1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1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94B1A-F1D9-5013-940B-9DECB2CB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5EF1EF-E5F6-3198-64B6-A832564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E749AF-0406-0121-DA68-2A760B5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C1E993-3B60-B8EF-325F-44467FAD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4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612B56-EF7F-D64B-4603-19F10CF3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C8F34A-9DF4-2595-0EE2-06604EB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C3A69-B900-573D-C54A-1A728CA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9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7DB13-BBB0-B241-92EC-9E5A4AE0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B964E4-4B6F-04A5-C0F8-937C78A4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4D7A49-B518-2EE0-7B3B-70307719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BDE9C1-3AE9-F772-6F95-9BBB71FB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E8C78C-23BE-148F-4A0C-01156E1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9DA6F4-E595-449E-3FD9-CF520D4B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61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01155-7BB3-9FA8-774C-F089A6CB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A49CF2-03AA-CF0C-D223-659C6DF0E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5360F2-7E0C-50E4-EBC2-E840DB9CA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F4D29A-3F7A-5B33-7794-2433A493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78DA69-C4F6-F0A6-CE4B-902E541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E7126B-0C49-3A15-6C01-D78CE2A4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73A44B-E31A-82D9-2D25-BCF5517F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E44A32-4655-25CD-38E7-A8D2DE51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F194C-7209-8A6A-3817-28D4902E8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8FFAA-ECDB-4812-BEAA-DAEEEB8EF93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64BD6-C0C2-8E4E-3CB1-B6987F97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F985A-1806-D452-19FE-AC2E18D56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AF3ED-AE18-4E81-B328-1B031AC96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2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3D960-AF8A-5B60-AE3C-7587F9AF5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</a:t>
            </a:r>
            <a:r>
              <a:rPr lang="it-IT"/>
              <a:t>hw1</a:t>
            </a:r>
            <a:br>
              <a:rPr lang="it-IT" dirty="0"/>
            </a:br>
            <a:r>
              <a:rPr lang="it-IT" dirty="0"/>
              <a:t>https://gcds.com/eu-it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F92398-A5B1-7AAB-B6DC-EED74EE3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866"/>
            <a:ext cx="9144000" cy="1655762"/>
          </a:xfrm>
        </p:spPr>
        <p:txBody>
          <a:bodyPr/>
          <a:lstStyle/>
          <a:p>
            <a:r>
              <a:rPr lang="it-IT" dirty="0"/>
              <a:t>Roberto Aliberti</a:t>
            </a:r>
          </a:p>
          <a:p>
            <a:r>
              <a:rPr lang="it-IT" dirty="0"/>
              <a:t>1000022021</a:t>
            </a:r>
          </a:p>
        </p:txBody>
      </p:sp>
    </p:spTree>
    <p:extLst>
      <p:ext uri="{BB962C8B-B14F-4D97-AF65-F5344CB8AC3E}">
        <p14:creationId xmlns:p14="http://schemas.microsoft.com/office/powerpoint/2010/main" val="200753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45312-970D-C06A-B508-1CDC73C3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615950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93977B-1FA0-2077-82E4-2B6D4524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089" y="729000"/>
            <a:ext cx="10721820" cy="5400000"/>
          </a:xfrm>
        </p:spPr>
      </p:pic>
    </p:spTree>
    <p:extLst>
      <p:ext uri="{BB962C8B-B14F-4D97-AF65-F5344CB8AC3E}">
        <p14:creationId xmlns:p14="http://schemas.microsoft.com/office/powerpoint/2010/main" val="4656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6A351-1B54-EFEE-562F-4482860B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11ECCA-68CE-0FAC-CB67-5442A58F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41" y="729000"/>
            <a:ext cx="10732918" cy="5400000"/>
          </a:xfrm>
        </p:spPr>
      </p:pic>
    </p:spTree>
    <p:extLst>
      <p:ext uri="{BB962C8B-B14F-4D97-AF65-F5344CB8AC3E}">
        <p14:creationId xmlns:p14="http://schemas.microsoft.com/office/powerpoint/2010/main" val="10698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B8259-43CE-5F68-EA72-3288657D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3A5A6BE-5C31-302C-918B-B0BFF98B4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27" y="729000"/>
            <a:ext cx="10777546" cy="5400000"/>
          </a:xfrm>
        </p:spPr>
      </p:pic>
    </p:spTree>
    <p:extLst>
      <p:ext uri="{BB962C8B-B14F-4D97-AF65-F5344CB8AC3E}">
        <p14:creationId xmlns:p14="http://schemas.microsoft.com/office/powerpoint/2010/main" val="22359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48E41-9015-7D73-CD2C-2DD28EE6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1415ADA-D4CB-A2A5-B42B-4D7BB75E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087" y="729000"/>
            <a:ext cx="10721825" cy="5400000"/>
          </a:xfrm>
        </p:spPr>
      </p:pic>
    </p:spTree>
    <p:extLst>
      <p:ext uri="{BB962C8B-B14F-4D97-AF65-F5344CB8AC3E}">
        <p14:creationId xmlns:p14="http://schemas.microsoft.com/office/powerpoint/2010/main" val="1925218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mhw1 https://gcds.com/eu-it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https://gcds.com/eu-it</dc:title>
  <dc:creator>Roberto Aliberti</dc:creator>
  <cp:lastModifiedBy>Roberto Aliberti</cp:lastModifiedBy>
  <cp:revision>2</cp:revision>
  <dcterms:created xsi:type="dcterms:W3CDTF">2024-03-24T10:32:27Z</dcterms:created>
  <dcterms:modified xsi:type="dcterms:W3CDTF">2024-03-24T10:42:40Z</dcterms:modified>
</cp:coreProperties>
</file>