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9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7" r:id="rId8"/>
    <p:sldId id="268" r:id="rId9"/>
    <p:sldId id="269" r:id="rId10"/>
    <p:sldId id="270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60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95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440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92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6967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86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89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13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19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1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54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78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24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78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29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8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7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PROJECT PRESENTATION</a:t>
            </a:r>
            <a:endParaRPr lang="en-US" sz="6600" cap="none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501" y="4661192"/>
            <a:ext cx="9001462" cy="1225781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                                           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BY 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ROBIN</a:t>
            </a:r>
            <a:endParaRPr lang="en-US" sz="2800" dirty="0">
              <a:solidFill>
                <a:srgbClr val="00B0F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ITEMS </a:t>
            </a:r>
            <a:r>
              <a:rPr lang="en-IN" dirty="0" smtClean="0">
                <a:solidFill>
                  <a:srgbClr val="FFFF00"/>
                </a:solidFill>
              </a:rPr>
              <a:t>PAGE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</a:t>
            </a:r>
            <a:r>
              <a:rPr lang="en-IN" sz="3200" dirty="0" smtClean="0">
                <a:solidFill>
                  <a:schemeClr val="tx2"/>
                </a:solidFill>
              </a:rPr>
              <a:t>items user can add the records of the items which has been sold. He can add edit delete and view record of which user has which item bought.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41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5499-22C8-403D-8152-24641D8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Register/Login [Users]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3E20-4E68-466D-AAAA-C2E7DD3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2"/>
                </a:solidFill>
              </a:rPr>
              <a:t>Before </a:t>
            </a:r>
            <a:r>
              <a:rPr lang="en-IN" sz="2800" dirty="0" smtClean="0">
                <a:solidFill>
                  <a:schemeClr val="tx2"/>
                </a:solidFill>
              </a:rPr>
              <a:t>enter the project user will have to login with the right credentials </a:t>
            </a:r>
            <a:endParaRPr lang="en-IN" sz="2800" dirty="0">
              <a:solidFill>
                <a:schemeClr val="tx2"/>
              </a:solidFill>
            </a:endParaRPr>
          </a:p>
          <a:p>
            <a:endParaRPr lang="en-IN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>
                <a:solidFill>
                  <a:schemeClr val="tx2"/>
                </a:solidFill>
              </a:rPr>
              <a:t>If there is new user, then he/she needs to register first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6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210-A5BE-4337-8D6C-F0A7EE4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</a:t>
            </a:r>
            <a:r>
              <a:rPr lang="en-IN" sz="9600" dirty="0">
                <a:solidFill>
                  <a:srgbClr val="FFFF00"/>
                </a:solidFill>
                <a:latin typeface="Lucida Handwriting" panose="03010101010101010101" pitchFamily="66" charset="0"/>
              </a:rPr>
              <a:t>	THE END</a:t>
            </a:r>
          </a:p>
        </p:txBody>
      </p:sp>
    </p:spTree>
    <p:extLst>
      <p:ext uri="{BB962C8B-B14F-4D97-AF65-F5344CB8AC3E}">
        <p14:creationId xmlns:p14="http://schemas.microsoft.com/office/powerpoint/2010/main" val="1816271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1F7-2E76-4B95-9EFA-597A39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USED LANGUAGE IN PROJECT</a:t>
            </a:r>
            <a:br>
              <a:rPr lang="en-IN" dirty="0" smtClean="0">
                <a:solidFill>
                  <a:srgbClr val="FFFF00"/>
                </a:solidFill>
              </a:rPr>
            </a:br>
            <a:r>
              <a:rPr lang="en-IN" dirty="0" smtClean="0">
                <a:solidFill>
                  <a:srgbClr val="FFFF00"/>
                </a:solidFill>
              </a:rPr>
              <a:t>ASP.NET MVC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F3-2C96-4B61-8791-CD174B82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Model-View-Controller (</a:t>
            </a:r>
            <a:r>
              <a:rPr lang="en-US" sz="2400" b="1" dirty="0">
                <a:solidFill>
                  <a:schemeClr val="tx2"/>
                </a:solidFill>
              </a:rPr>
              <a:t>MVC</a:t>
            </a:r>
            <a:r>
              <a:rPr lang="en-US" sz="2400" dirty="0">
                <a:solidFill>
                  <a:schemeClr val="tx2"/>
                </a:solidFill>
              </a:rPr>
              <a:t>) </a:t>
            </a:r>
            <a:r>
              <a:rPr lang="en-US" sz="2400" b="1" dirty="0">
                <a:solidFill>
                  <a:schemeClr val="tx2"/>
                </a:solidFill>
              </a:rPr>
              <a:t>framework</a:t>
            </a:r>
            <a:r>
              <a:rPr lang="en-US" sz="2400" dirty="0">
                <a:solidFill>
                  <a:schemeClr val="tx2"/>
                </a:solidFill>
              </a:rPr>
              <a:t> is an architectural pattern that separates an application into three main logical components Model, View, and Controller. Hence the abbreviation </a:t>
            </a:r>
            <a:r>
              <a:rPr lang="en-US" sz="2400" b="1" dirty="0">
                <a:solidFill>
                  <a:schemeClr val="tx2"/>
                </a:solidFill>
              </a:rPr>
              <a:t>MVC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</a:p>
          <a:p>
            <a:r>
              <a:rPr lang="en-US" sz="2400" dirty="0">
                <a:solidFill>
                  <a:schemeClr val="tx2"/>
                </a:solidFill>
              </a:rPr>
              <a:t>Each </a:t>
            </a:r>
            <a:r>
              <a:rPr lang="en-US" sz="2400" b="1" dirty="0">
                <a:solidFill>
                  <a:schemeClr val="tx2"/>
                </a:solidFill>
              </a:rPr>
              <a:t>architecture</a:t>
            </a:r>
            <a:r>
              <a:rPr lang="en-US" sz="2400" dirty="0">
                <a:solidFill>
                  <a:schemeClr val="tx2"/>
                </a:solidFill>
              </a:rPr>
              <a:t> component is built to handle specific development aspect of an application.</a:t>
            </a: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7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7DE5-5AE5-42A9-9FBE-0DAED687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GOALS AND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E4C-AF1C-49C5-804A-489C0057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2"/>
                </a:solidFill>
              </a:rPr>
              <a:t>This project is </a:t>
            </a:r>
            <a:r>
              <a:rPr lang="en-IN" sz="2400" dirty="0" smtClean="0">
                <a:solidFill>
                  <a:schemeClr val="tx2"/>
                </a:solidFill>
              </a:rPr>
              <a:t>CANTEEN MANAGEMENT</a:t>
            </a:r>
            <a:r>
              <a:rPr lang="en-IN" sz="24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main goal of tis project is to provide the solution to my client because he is running his </a:t>
            </a:r>
            <a:r>
              <a:rPr lang="en-US" sz="2400" dirty="0" smtClean="0">
                <a:solidFill>
                  <a:schemeClr val="tx2"/>
                </a:solidFill>
              </a:rPr>
              <a:t>canteen. </a:t>
            </a:r>
            <a:r>
              <a:rPr lang="en-US" sz="2400" dirty="0" smtClean="0">
                <a:solidFill>
                  <a:schemeClr val="tx2"/>
                </a:solidFill>
              </a:rPr>
              <a:t>So he wants a software to manage the all records in his </a:t>
            </a:r>
            <a:r>
              <a:rPr lang="en-US" sz="2400" dirty="0" smtClean="0">
                <a:solidFill>
                  <a:schemeClr val="tx2"/>
                </a:solidFill>
              </a:rPr>
              <a:t>canteen. 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In this project we are maintaining the dat</a:t>
            </a:r>
            <a:r>
              <a:rPr lang="en-US" dirty="0" smtClean="0">
                <a:solidFill>
                  <a:schemeClr val="tx2"/>
                </a:solidFill>
              </a:rPr>
              <a:t>a like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food, orders etc.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F0-3191-4379-BD71-BE49E7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396-337D-4956-AB62-8EC58726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>
                <a:solidFill>
                  <a:schemeClr val="tx2"/>
                </a:solidFill>
              </a:rPr>
              <a:t>The target audience for this project are People who </a:t>
            </a:r>
            <a:r>
              <a:rPr lang="en-GB" sz="2400" dirty="0" smtClean="0">
                <a:solidFill>
                  <a:schemeClr val="tx2"/>
                </a:solidFill>
              </a:rPr>
              <a:t>are running their </a:t>
            </a:r>
            <a:r>
              <a:rPr lang="en-GB" sz="2400" dirty="0" smtClean="0">
                <a:solidFill>
                  <a:schemeClr val="tx2"/>
                </a:solidFill>
              </a:rPr>
              <a:t>Canteens. </a:t>
            </a:r>
            <a:r>
              <a:rPr lang="en-GB" sz="2400" dirty="0" smtClean="0">
                <a:solidFill>
                  <a:schemeClr val="tx2"/>
                </a:solidFill>
              </a:rPr>
              <a:t>They can manage their data with this software.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2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D6D-ACC0-4297-AF63-41FE273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BRIEF ABOUT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23-C919-41CF-9FD0-1F5F69D0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1138"/>
            <a:ext cx="9601196" cy="375678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2"/>
                </a:solidFill>
              </a:rPr>
              <a:t>There are </a:t>
            </a:r>
            <a:r>
              <a:rPr lang="en-IN" sz="2800" dirty="0">
                <a:solidFill>
                  <a:schemeClr val="tx2"/>
                </a:solidFill>
              </a:rPr>
              <a:t>5</a:t>
            </a:r>
            <a:r>
              <a:rPr lang="en-IN" sz="2800" dirty="0" smtClean="0">
                <a:solidFill>
                  <a:schemeClr val="tx2"/>
                </a:solidFill>
              </a:rPr>
              <a:t> </a:t>
            </a:r>
            <a:r>
              <a:rPr lang="en-IN" sz="2800" dirty="0">
                <a:solidFill>
                  <a:schemeClr val="tx2"/>
                </a:solidFill>
              </a:rPr>
              <a:t>main pages – 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Home </a:t>
            </a:r>
            <a:r>
              <a:rPr lang="en-IN" sz="2800" dirty="0" smtClean="0">
                <a:solidFill>
                  <a:schemeClr val="tx2"/>
                </a:solidFill>
              </a:rPr>
              <a:t>Page 						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Categories </a:t>
            </a:r>
            <a:r>
              <a:rPr lang="en-IN" sz="2800" dirty="0" smtClean="0">
                <a:solidFill>
                  <a:schemeClr val="tx2"/>
                </a:solidFill>
              </a:rPr>
              <a:t>Page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Inventories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Customers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Items</a:t>
            </a:r>
            <a:endParaRPr lang="en-IN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30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HOME </a:t>
            </a:r>
            <a:r>
              <a:rPr lang="en-IN" dirty="0">
                <a:solidFill>
                  <a:srgbClr val="FFFF00"/>
                </a:solidFill>
              </a:rPr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</a:t>
            </a:r>
            <a:r>
              <a:rPr lang="en-IN" sz="3200" dirty="0" smtClean="0">
                <a:solidFill>
                  <a:schemeClr val="tx2"/>
                </a:solidFill>
              </a:rPr>
              <a:t>this page we are showing the image and menu bar and footer section which increases the effectiveness of the app.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7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CATEGORIES </a:t>
            </a:r>
            <a:r>
              <a:rPr lang="en-IN" dirty="0">
                <a:solidFill>
                  <a:srgbClr val="FFFF00"/>
                </a:solidFill>
              </a:rPr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</a:t>
            </a:r>
            <a:r>
              <a:rPr lang="en-IN" sz="3200" dirty="0" smtClean="0">
                <a:solidFill>
                  <a:schemeClr val="tx2"/>
                </a:solidFill>
              </a:rPr>
              <a:t>categories page User can add the categories of food. </a:t>
            </a:r>
            <a:r>
              <a:rPr lang="en-IN" sz="3200" dirty="0" smtClean="0">
                <a:solidFill>
                  <a:schemeClr val="tx2"/>
                </a:solidFill>
              </a:rPr>
              <a:t>He can add edit view delete the categories.</a:t>
            </a:r>
            <a:endParaRPr lang="en-I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96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INVENTORIES PAGE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</a:t>
            </a:r>
            <a:r>
              <a:rPr lang="en-IN" sz="3200" dirty="0" smtClean="0">
                <a:solidFill>
                  <a:schemeClr val="tx2"/>
                </a:solidFill>
              </a:rPr>
              <a:t>this page firstl</a:t>
            </a:r>
            <a:r>
              <a:rPr lang="en-IN" sz="3200" dirty="0" smtClean="0">
                <a:solidFill>
                  <a:schemeClr val="tx2"/>
                </a:solidFill>
              </a:rPr>
              <a:t>y user will select the category</a:t>
            </a:r>
            <a:r>
              <a:rPr lang="en-IN" sz="3200" dirty="0" smtClean="0">
                <a:solidFill>
                  <a:schemeClr val="tx2"/>
                </a:solidFill>
              </a:rPr>
              <a:t>. We ar</a:t>
            </a:r>
            <a:r>
              <a:rPr lang="en-IN" sz="3200" dirty="0" smtClean="0">
                <a:solidFill>
                  <a:schemeClr val="tx2"/>
                </a:solidFill>
              </a:rPr>
              <a:t>e using it as a foreign key. Then user can add edit delete the name, quantity and price of the food item.</a:t>
            </a:r>
            <a:endParaRPr lang="en-I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1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CUSTOMER PAGE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this page user can save the </a:t>
            </a:r>
            <a:r>
              <a:rPr lang="en-IN" sz="3200" dirty="0" smtClean="0">
                <a:solidFill>
                  <a:schemeClr val="tx2"/>
                </a:solidFill>
              </a:rPr>
              <a:t>customer records. He can add edit delete view the customer records that visits in his canteen daily.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70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582</TotalTime>
  <Words>290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Lucida Calligraphy</vt:lpstr>
      <vt:lpstr>Lucida Handwriting</vt:lpstr>
      <vt:lpstr>Wingdings 3</vt:lpstr>
      <vt:lpstr>Wisp</vt:lpstr>
      <vt:lpstr>   PROJECT PRESENTATION</vt:lpstr>
      <vt:lpstr>USED LANGUAGE IN PROJECT ASP.NET MVC</vt:lpstr>
      <vt:lpstr>GOALS AND PURPOSE OF THIS PROJECT</vt:lpstr>
      <vt:lpstr>TARGET AUDIENCE</vt:lpstr>
      <vt:lpstr>BRIEF ABOUT WEB APP</vt:lpstr>
      <vt:lpstr>HOME PAGE</vt:lpstr>
      <vt:lpstr>CATEGORIES PAGE</vt:lpstr>
      <vt:lpstr>INVENTORIES PAGE</vt:lpstr>
      <vt:lpstr>CUSTOMER PAGE</vt:lpstr>
      <vt:lpstr>ITEMS PAGE</vt:lpstr>
      <vt:lpstr>Register/Login [Users]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Sukhmanpreet Singh Romana</dc:creator>
  <cp:lastModifiedBy>Nirmal Singh</cp:lastModifiedBy>
  <cp:revision>84</cp:revision>
  <dcterms:created xsi:type="dcterms:W3CDTF">2021-02-12T00:48:23Z</dcterms:created>
  <dcterms:modified xsi:type="dcterms:W3CDTF">2021-11-21T19:42:19Z</dcterms:modified>
</cp:coreProperties>
</file>