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23749000" cy="1680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3700">
                <a:solidFill>
                  <a:srgbClr val="252525"/>
                </a:solidFill>
              </a:rPr>
              <a:t>&lt;</a:t>
            </a:r>
            <a:r>
              <a:rPr lang="en-US" sz="3700">
                <a:solidFill>
                  <a:srgbClr val="252525"/>
                </a:solidFill>
              </a:rPr>
              <a:t>!DOCTYPE html&gt;</a:t>
            </a:r>
          </a:p>
          <a:p>
            <a:r>
              <a:rPr lang="en-US" sz="3700">
                <a:solidFill>
                  <a:srgbClr val="252525"/>
                </a:solidFill>
              </a:rPr>
              <a:t>&lt;html lang="en"&gt;</a:t>
            </a:r>
          </a:p>
          <a:p>
            <a:r>
              <a:rPr lang="en-US" sz="3700">
                <a:solidFill>
                  <a:srgbClr val="252525"/>
                </a:solidFill>
              </a:rPr>
              <a:t>&lt;head&gt;</a:t>
            </a:r>
          </a:p>
          <a:p>
            <a:r>
              <a:rPr lang="en-US" sz="3700">
                <a:solidFill>
                  <a:srgbClr val="252525"/>
                </a:solidFill>
              </a:rPr>
              <a:t>  &lt;meta charset="UTF-8" /&gt;</a:t>
            </a:r>
          </a:p>
          <a:p>
            <a:r>
              <a:rPr lang="en-US" sz="3700">
                <a:solidFill>
                  <a:srgbClr val="252525"/>
                </a:solidFill>
              </a:rPr>
              <a:t>  &lt;meta name="viewport" content="width=device-width, initial-scale=1" /&gt;</a:t>
            </a:r>
          </a:p>
          <a:p>
            <a:r>
              <a:rPr lang="en-US" sz="3700">
                <a:solidFill>
                  <a:srgbClr val="252525"/>
                </a:solidFill>
              </a:rPr>
              <a:t>  &lt;title&gt;Details&lt;/title&gt;</a:t>
            </a:r>
          </a:p>
          <a:p>
            <a:r>
              <a:rPr lang="en-US" sz="3700">
                <a:solidFill>
                  <a:srgbClr val="252525"/>
                </a:solidFill>
              </a:rPr>
              <a:t>  &lt;style&gt;</a:t>
            </a:r>
          </a:p>
          <a:p>
            <a:r>
              <a:rPr lang="en-US" sz="3700">
                <a:solidFill>
                  <a:srgbClr val="252525"/>
                </a:solidFill>
              </a:rPr>
              <a:t>    html, body {</a:t>
            </a:r>
          </a:p>
          <a:p>
            <a:r>
              <a:rPr lang="en-US" sz="3700">
                <a:solidFill>
                  <a:srgbClr val="252525"/>
                </a:solidFill>
              </a:rPr>
              <a:t>      margin: 0;</a:t>
            </a:r>
          </a:p>
          <a:p>
            <a:r>
              <a:rPr lang="en-US" sz="3700">
                <a:solidFill>
                  <a:srgbClr val="252525"/>
                </a:solidFill>
              </a:rPr>
              <a:t>      padding: 0;</a:t>
            </a:r>
          </a:p>
          <a:p>
            <a:r>
              <a:rPr lang="en-US" sz="3700">
                <a:solidFill>
                  <a:srgbClr val="252525"/>
                </a:solidFill>
              </a:rPr>
              <a:t>      height: 100%;</a:t>
            </a:r>
          </a:p>
          <a:p>
            <a:r>
              <a:rPr lang="en-US" sz="3700">
                <a:solidFill>
                  <a:srgbClr val="252525"/>
                </a:solidFill>
              </a:rPr>
              <a:t>      overflow: hidden;</a:t>
            </a:r>
          </a:p>
          <a:p>
            <a:r>
              <a:rPr lang="en-US" sz="3700">
                <a:solidFill>
                  <a:srgbClr val="252525"/>
                </a:solidFill>
              </a:rPr>
              <a:t>      font-family: Arial, sans-serif;</a:t>
            </a:r>
          </a:p>
          <a:p>
            <a:r>
              <a:rPr lang="en-US" sz="3700">
                <a:solidFill>
                  <a:srgbClr val="252525"/>
                </a:solidFill>
              </a:rPr>
              <a:t>      background-color: #f0f2f5;</a:t>
            </a:r>
          </a:p>
          <a:p>
            <a:r>
              <a:rPr lang="en-US" sz="3700">
                <a:solidFill>
                  <a:srgbClr val="252525"/>
                </a:solidFill>
              </a:rPr>
              <a:t>      display: flex;</a:t>
            </a:r>
          </a:p>
          <a:p>
            <a:r>
              <a:rPr lang="en-US" sz="3700">
                <a:solidFill>
                  <a:srgbClr val="252525"/>
                </a:solidFill>
              </a:rPr>
              <a:t>      align-items: center;</a:t>
            </a:r>
          </a:p>
          <a:p>
            <a:r>
              <a:rPr lang="en-US" sz="3700">
                <a:solidFill>
                  <a:srgbClr val="252525"/>
                </a:solidFill>
              </a:rPr>
              <a:t>      justify-content: center;</a:t>
            </a:r>
          </a:p>
          <a:p>
            <a:r>
              <a:rPr lang="en-US" sz="3700">
                <a:solidFill>
                  <a:srgbClr val="252525"/>
                </a:solidFill>
              </a:rPr>
              <a:t>    }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3700">
                <a:solidFill>
                  <a:srgbClr val="252525"/>
                </a:solidFill>
              </a:rPr>
              <a:t>    .container {</a:t>
            </a:r>
          </a:p>
          <a:p>
            <a:r>
              <a:rPr lang="en-US" sz="3700">
                <a:solidFill>
                  <a:srgbClr val="252525"/>
                </a:solidFill>
              </a:rPr>
              <a:t>      height: 100%;</a:t>
            </a:r>
          </a:p>
          <a:p>
            <a:r>
              <a:rPr lang="en-US" sz="3700">
                <a:solidFill>
                  <a:srgbClr val="252525"/>
                </a:solidFill>
              </a:rPr>
              <a:t>      width: 100%;</a:t>
            </a:r>
          </a:p>
          <a:p>
            <a:r>
              <a:rPr lang="en-US" sz="3700">
                <a:solidFill>
                  <a:srgbClr val="252525"/>
                </a:solidFill>
              </a:rPr>
              <a:t>      max-width: 420px;</a:t>
            </a:r>
          </a:p>
          <a:p>
            <a:r>
              <a:rPr lang="en-US" sz="3700">
                <a:solidFill>
                  <a:srgbClr val="252525"/>
                </a:solidFill>
              </a:rPr>
              <a:t>      display: flex;</a:t>
            </a:r>
          </a:p>
          <a:p>
            <a:r>
              <a:rPr lang="en-US" sz="3700">
                <a:solidFill>
                  <a:srgbClr val="252525"/>
                </a:solidFill>
              </a:rPr>
              <a:t>      flex-direction: column;</a:t>
            </a:r>
          </a:p>
          <a:p>
            <a:r>
              <a:rPr lang="en-US" sz="3700">
                <a:solidFill>
                  <a:srgbClr val="252525"/>
                </a:solidFill>
              </a:rPr>
              <a:t>      justify-content: space-between;</a:t>
            </a:r>
          </a:p>
          <a:p>
            <a:r>
              <a:rPr lang="en-US" sz="3700">
                <a:solidFill>
                  <a:srgbClr val="252525"/>
                </a:solidFill>
              </a:rPr>
              <a:t>      background: #ffffff;</a:t>
            </a:r>
          </a:p>
          <a:p>
            <a:r>
              <a:rPr lang="en-US" sz="3700">
                <a:solidFill>
                  <a:srgbClr val="252525"/>
                </a:solidFill>
              </a:rPr>
              <a:t>      box-shadow: 0 0 10px rgba(0,0,0,0.1);</a:t>
            </a:r>
          </a:p>
          <a:p>
            <a:r>
              <a:rPr lang="en-US" sz="3700">
                <a:solidFill>
                  <a:srgbClr val="252525"/>
                </a:solidFill>
              </a:rPr>
              <a:t>    }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   .title-box {</a:t>
            </a:r>
          </a:p>
          <a:p>
            <a:r>
              <a:rPr lang="en-US" sz="3700">
                <a:solidFill>
                  <a:srgbClr val="252525"/>
                </a:solidFill>
              </a:rPr>
              <a:t>      background-color: #0078d7;</a:t>
            </a:r>
          </a:p>
          <a:p>
            <a:r>
              <a:rPr lang="en-US" sz="3700">
                <a:solidFill>
                  <a:srgbClr val="252525"/>
                </a:solidFill>
              </a:rPr>
              <a:t>      color: white;</a:t>
            </a:r>
          </a:p>
          <a:p>
            <a:r>
              <a:rPr lang="en-US" sz="3700">
                <a:solidFill>
                  <a:srgbClr val="252525"/>
                </a:solidFill>
              </a:rPr>
              <a:t>      padding: 12px;</a:t>
            </a:r>
          </a:p>
          <a:p>
            <a:r>
              <a:rPr lang="en-US" sz="3700">
                <a:solidFill>
                  <a:srgbClr val="252525"/>
                </a:solidFill>
              </a:rPr>
              <a:t>      font-size: 18px;</a:t>
            </a:r>
          </a:p>
          <a:p>
            <a:r>
              <a:rPr lang="en-US" sz="3700">
                <a:solidFill>
                  <a:srgbClr val="252525"/>
                </a:solidFill>
              </a:rPr>
              <a:t>      font-weight: bold;</a:t>
            </a:r>
          </a:p>
          <a:p>
            <a:r>
              <a:rPr lang="en-US" sz="3700">
                <a:solidFill>
                  <a:srgbClr val="252525"/>
                </a:solidFill>
              </a:rPr>
              <a:t>      text-align: center;</a:t>
            </a:r>
          </a:p>
          <a:p>
            <a:r>
              <a:rPr lang="en-US" sz="3700">
                <a:solidFill>
                  <a:srgbClr val="252525"/>
                </a:solidFill>
              </a:rPr>
              <a:t>    }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   .content {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3700">
                <a:solidFill>
                  <a:srgbClr val="252525"/>
                </a:solidFill>
              </a:rPr>
              <a:t>      padding: 12px 20px;</a:t>
            </a:r>
          </a:p>
          <a:p>
            <a:r>
              <a:rPr lang="en-US" sz="3700">
                <a:solidFill>
                  <a:srgbClr val="252525"/>
                </a:solidFill>
              </a:rPr>
              <a:t>      font-size: 14px;</a:t>
            </a:r>
          </a:p>
          <a:p>
            <a:r>
              <a:rPr lang="en-US" sz="3700">
                <a:solidFill>
                  <a:srgbClr val="252525"/>
                </a:solidFill>
              </a:rPr>
              <a:t>      flex-grow: 1;</a:t>
            </a:r>
          </a:p>
          <a:p>
            <a:r>
              <a:rPr lang="en-US" sz="3700">
                <a:solidFill>
                  <a:srgbClr val="252525"/>
                </a:solidFill>
              </a:rPr>
              <a:t>    }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   .label {</a:t>
            </a:r>
          </a:p>
          <a:p>
            <a:r>
              <a:rPr lang="en-US" sz="3700">
                <a:solidFill>
                  <a:srgbClr val="252525"/>
                </a:solidFill>
              </a:rPr>
              <a:t>      color: #333;</a:t>
            </a:r>
          </a:p>
          <a:p>
            <a:r>
              <a:rPr lang="en-US" sz="3700">
                <a:solidFill>
                  <a:srgbClr val="252525"/>
                </a:solidFill>
              </a:rPr>
              <a:t>      margin-top: 6px;</a:t>
            </a:r>
          </a:p>
          <a:p>
            <a:r>
              <a:rPr lang="en-US" sz="3700">
                <a:solidFill>
                  <a:srgbClr val="252525"/>
                </a:solidFill>
              </a:rPr>
              <a:t>    }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   .value {</a:t>
            </a:r>
          </a:p>
          <a:p>
            <a:r>
              <a:rPr lang="en-US" sz="3700">
                <a:solidFill>
                  <a:srgbClr val="252525"/>
                </a:solidFill>
              </a:rPr>
              <a:t>      font-weight: bold;</a:t>
            </a:r>
          </a:p>
          <a:p>
            <a:r>
              <a:rPr lang="en-US" sz="3700">
                <a:solidFill>
                  <a:srgbClr val="252525"/>
                </a:solidFill>
              </a:rPr>
              <a:t>      margin-bottom: 4px;</a:t>
            </a:r>
          </a:p>
          <a:p>
            <a:r>
              <a:rPr lang="en-US" sz="3700">
                <a:solidFill>
                  <a:srgbClr val="252525"/>
                </a:solidFill>
              </a:rPr>
              <a:t>    }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   .button-group {</a:t>
            </a:r>
          </a:p>
          <a:p>
            <a:r>
              <a:rPr lang="en-US" sz="3700">
                <a:solidFill>
                  <a:srgbClr val="252525"/>
                </a:solidFill>
              </a:rPr>
              <a:t>      padding: 16px 20px;</a:t>
            </a:r>
          </a:p>
          <a:p>
            <a:r>
              <a:rPr lang="en-US" sz="3700">
                <a:solidFill>
                  <a:srgbClr val="252525"/>
                </a:solidFill>
              </a:rPr>
              <a:t>      border-top: 1px solid #ddd;</a:t>
            </a:r>
          </a:p>
          <a:p>
            <a:r>
              <a:rPr lang="en-US" sz="3700">
                <a:solidFill>
                  <a:srgbClr val="252525"/>
                </a:solidFill>
              </a:rPr>
              <a:t>    }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   .button {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3700">
                <a:solidFill>
                  <a:srgbClr val="252525"/>
                </a:solidFill>
              </a:rPr>
              <a:t>      display: block;</a:t>
            </a:r>
          </a:p>
          <a:p>
            <a:r>
              <a:rPr lang="en-US" sz="3700">
                <a:solidFill>
                  <a:srgbClr val="252525"/>
                </a:solidFill>
              </a:rPr>
              <a:t>      width: 100%;</a:t>
            </a:r>
          </a:p>
          <a:p>
            <a:r>
              <a:rPr lang="en-US" sz="3700">
                <a:solidFill>
                  <a:srgbClr val="252525"/>
                </a:solidFill>
              </a:rPr>
              <a:t>      padding: 12px;</a:t>
            </a:r>
          </a:p>
          <a:p>
            <a:r>
              <a:rPr lang="en-US" sz="3700">
                <a:solidFill>
                  <a:srgbClr val="252525"/>
                </a:solidFill>
              </a:rPr>
              <a:t>      font-size: 15px;</a:t>
            </a:r>
          </a:p>
          <a:p>
            <a:r>
              <a:rPr lang="en-US" sz="3700">
                <a:solidFill>
                  <a:srgbClr val="252525"/>
                </a:solidFill>
              </a:rPr>
              <a:t>      font-weight: bold;</a:t>
            </a:r>
          </a:p>
          <a:p>
            <a:r>
              <a:rPr lang="en-US" sz="3700">
                <a:solidFill>
                  <a:srgbClr val="252525"/>
                </a:solidFill>
              </a:rPr>
              <a:t>      text-align: center;</a:t>
            </a:r>
          </a:p>
          <a:p>
            <a:r>
              <a:rPr lang="en-US" sz="3700">
                <a:solidFill>
                  <a:srgbClr val="252525"/>
                </a:solidFill>
              </a:rPr>
              <a:t>      border-radius: 6px;</a:t>
            </a:r>
          </a:p>
          <a:p>
            <a:r>
              <a:rPr lang="en-US" sz="3700">
                <a:solidFill>
                  <a:srgbClr val="252525"/>
                </a:solidFill>
              </a:rPr>
              <a:t>      text-decoration: none;</a:t>
            </a:r>
          </a:p>
          <a:p>
            <a:r>
              <a:rPr lang="en-US" sz="3700">
                <a:solidFill>
                  <a:srgbClr val="252525"/>
                </a:solidFill>
              </a:rPr>
              <a:t>      cursor: pointer;</a:t>
            </a:r>
          </a:p>
          <a:p>
            <a:r>
              <a:rPr lang="en-US" sz="3700">
                <a:solidFill>
                  <a:srgbClr val="252525"/>
                </a:solidFill>
              </a:rPr>
              <a:t>      box-sizing: border-box;</a:t>
            </a:r>
          </a:p>
          <a:p>
            <a:r>
              <a:rPr lang="en-US" sz="3700">
                <a:solidFill>
                  <a:srgbClr val="252525"/>
                </a:solidFill>
              </a:rPr>
              <a:t>    }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   .primary-btn {</a:t>
            </a:r>
          </a:p>
          <a:p>
            <a:r>
              <a:rPr lang="en-US" sz="3700">
                <a:solidFill>
                  <a:srgbClr val="252525"/>
                </a:solidFill>
              </a:rPr>
              <a:t>      background-color: #0078d7;</a:t>
            </a:r>
          </a:p>
          <a:p>
            <a:r>
              <a:rPr lang="en-US" sz="3700">
                <a:solidFill>
                  <a:srgbClr val="252525"/>
                </a:solidFill>
              </a:rPr>
              <a:t>      color: white;</a:t>
            </a:r>
          </a:p>
          <a:p>
            <a:r>
              <a:rPr lang="en-US" sz="3700">
                <a:solidFill>
                  <a:srgbClr val="252525"/>
                </a:solidFill>
              </a:rPr>
              <a:t>      border: none;</a:t>
            </a:r>
          </a:p>
          <a:p>
            <a:r>
              <a:rPr lang="en-US" sz="3700">
                <a:solidFill>
                  <a:srgbClr val="252525"/>
                </a:solidFill>
              </a:rPr>
              <a:t>      margin-bottom: 10px;</a:t>
            </a:r>
          </a:p>
          <a:p>
            <a:r>
              <a:rPr lang="en-US" sz="3700">
                <a:solidFill>
                  <a:srgbClr val="252525"/>
                </a:solidFill>
              </a:rPr>
              <a:t>    }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   .outline-btn {</a:t>
            </a:r>
          </a:p>
          <a:p>
            <a:r>
              <a:rPr lang="en-US" sz="3700">
                <a:solidFill>
                  <a:srgbClr val="252525"/>
                </a:solidFill>
              </a:rPr>
              <a:t>      background-color: white;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3700">
                <a:solidFill>
                  <a:srgbClr val="252525"/>
                </a:solidFill>
              </a:rPr>
              <a:t>      color: #0078d7;</a:t>
            </a:r>
          </a:p>
          <a:p>
            <a:r>
              <a:rPr lang="en-US" sz="3700">
                <a:solidFill>
                  <a:srgbClr val="252525"/>
                </a:solidFill>
              </a:rPr>
              <a:t>      border: 2px solid #0078d7;</a:t>
            </a:r>
          </a:p>
          <a:p>
            <a:r>
              <a:rPr lang="en-US" sz="3700">
                <a:solidFill>
                  <a:srgbClr val="252525"/>
                </a:solidFill>
              </a:rPr>
              <a:t>    }</a:t>
            </a:r>
          </a:p>
          <a:p>
            <a:r>
              <a:rPr lang="en-US" sz="3700">
                <a:solidFill>
                  <a:srgbClr val="252525"/>
                </a:solidFill>
              </a:rPr>
              <a:t>  &lt;/style&gt;</a:t>
            </a:r>
          </a:p>
          <a:p>
            <a:r>
              <a:rPr lang="en-US" sz="3700">
                <a:solidFill>
                  <a:srgbClr val="252525"/>
                </a:solidFill>
              </a:rPr>
              <a:t>&lt;/head&gt;</a:t>
            </a:r>
          </a:p>
          <a:p>
            <a:r>
              <a:rPr lang="en-US" sz="3700">
                <a:solidFill>
                  <a:srgbClr val="252525"/>
                </a:solidFill>
              </a:rPr>
              <a:t>&lt;body&gt;</a:t>
            </a:r>
          </a:p>
          <a:p>
            <a:r>
              <a:rPr lang="en-US" sz="3700">
                <a:solidFill>
                  <a:srgbClr val="252525"/>
                </a:solidFill>
              </a:rPr>
              <a:t>  &lt;div class="container"&gt;</a:t>
            </a:r>
          </a:p>
          <a:p>
            <a:r>
              <a:rPr lang="en-US" sz="3700">
                <a:solidFill>
                  <a:srgbClr val="252525"/>
                </a:solidFill>
              </a:rPr>
              <a:t>    &lt;div class="title-box"&gt;</a:t>
            </a:r>
          </a:p>
          <a:p>
            <a:r>
              <a:rPr lang="en-US" sz="3700">
                <a:solidFill>
                  <a:srgbClr val="252525"/>
                </a:solidFill>
              </a:rPr>
              <a:t>      Details</a:t>
            </a:r>
          </a:p>
          <a:p>
            <a:r>
              <a:rPr lang="en-US" sz="3700">
                <a:solidFill>
                  <a:srgbClr val="252525"/>
                </a:solidFill>
              </a:rPr>
              <a:t>    &lt;/div&gt;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   &lt;div class="content"&gt;</a:t>
            </a:r>
          </a:p>
          <a:p>
            <a:r>
              <a:rPr lang="en-US" sz="3700">
                <a:solidFill>
                  <a:srgbClr val="252525"/>
                </a:solidFill>
              </a:rPr>
              <a:t>      &lt;div class="label"&gt;Beneficiary name&lt;/div&gt;</a:t>
            </a:r>
          </a:p>
          <a:p>
            <a:r>
              <a:rPr lang="en-US" sz="3700">
                <a:solidFill>
                  <a:srgbClr val="252525"/>
                </a:solidFill>
              </a:rPr>
              <a:t>      &lt;div class="value"&gt;MR TR SELOMANE&lt;/div&gt;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     &lt;div class="label"&gt;Bank&lt;/div&gt;</a:t>
            </a:r>
          </a:p>
          <a:p>
            <a:r>
              <a:rPr lang="en-US" sz="3700">
                <a:solidFill>
                  <a:srgbClr val="252525"/>
                </a:solidFill>
              </a:rPr>
              <a:t>      &lt;div class="value"&gt;Capitec Bank&lt;/div&gt;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     &lt;div class="label"&gt;Account Number&lt;/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3700">
                <a:solidFill>
                  <a:srgbClr val="252525"/>
                </a:solidFill>
              </a:rPr>
              <a:t>div&gt;</a:t>
            </a:r>
          </a:p>
          <a:p>
            <a:r>
              <a:rPr lang="en-US" sz="3700">
                <a:solidFill>
                  <a:srgbClr val="252525"/>
                </a:solidFill>
              </a:rPr>
              <a:t>      &lt;div class="value"&gt;</a:t>
            </a:r>
            <a:r>
              <a:rPr lang="en-US" sz="3700">
                <a:solidFill>
                  <a:srgbClr val="252525"/>
                </a:solidFill>
              </a:rPr>
              <a:t>1862610507</a:t>
            </a:r>
            <a:r>
              <a:rPr lang="en-US" sz="3700">
                <a:solidFill>
                  <a:srgbClr val="252525"/>
                </a:solidFill>
              </a:rPr>
              <a:t>&lt;/div&gt;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     &lt;div class="label"&gt;Amount&lt;/div&gt;</a:t>
            </a:r>
          </a:p>
          <a:p>
            <a:r>
              <a:rPr lang="en-US" sz="3700">
                <a:solidFill>
                  <a:srgbClr val="252525"/>
                </a:solidFill>
              </a:rPr>
              <a:t>      &lt;div class="value"&gt;R120.00&lt;/div&gt;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     &lt;div class="label"&gt;From account&lt;/div&gt;</a:t>
            </a:r>
          </a:p>
          <a:p>
            <a:r>
              <a:rPr lang="en-US" sz="3700">
                <a:solidFill>
                  <a:srgbClr val="252525"/>
                </a:solidFill>
              </a:rPr>
              <a:t>      &lt;div class="value"&gt;</a:t>
            </a:r>
            <a:r>
              <a:rPr lang="en-US" sz="3700">
                <a:solidFill>
                  <a:srgbClr val="252525"/>
                </a:solidFill>
              </a:rPr>
              <a:t>2172659483</a:t>
            </a:r>
            <a:r>
              <a:rPr lang="en-US" sz="3700">
                <a:solidFill>
                  <a:srgbClr val="252525"/>
                </a:solidFill>
              </a:rPr>
              <a:t>&lt;/div&gt;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     &lt;div class="label"&gt;Beneficiary reference&lt;/div&gt;</a:t>
            </a:r>
          </a:p>
          <a:p>
            <a:r>
              <a:rPr lang="en-US" sz="3700">
                <a:solidFill>
                  <a:srgbClr val="252525"/>
                </a:solidFill>
              </a:rPr>
              <a:t>      &lt;div class="value"&gt;K MOLATLHEGI&lt;/div&gt;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     &lt;div class="label"&gt;My statement description&lt;/div&gt;</a:t>
            </a:r>
          </a:p>
          <a:p>
            <a:r>
              <a:rPr lang="en-US" sz="3700">
                <a:solidFill>
                  <a:srgbClr val="252525"/>
                </a:solidFill>
              </a:rPr>
              <a:t>      &lt;div class="value"&gt;MR TR SELOMANE&lt;/div&gt;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     &lt;div class="label"&gt;Transaction date&lt;/div&gt;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3700">
                <a:solidFill>
                  <a:srgbClr val="252525"/>
                </a:solidFill>
              </a:rPr>
              <a:t>      &lt;div class="value"&gt;29 May 2024 14:00&lt;/div&gt;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     &lt;div class="label"&gt;Payment notification&lt;/div&gt;</a:t>
            </a:r>
          </a:p>
          <a:p>
            <a:r>
              <a:rPr lang="en-US" sz="3700">
                <a:solidFill>
                  <a:srgbClr val="252525"/>
                </a:solidFill>
              </a:rPr>
              <a:t>      &lt;div class="value"&gt;SMS&lt;/div&gt;</a:t>
            </a:r>
          </a:p>
          <a:p>
            <a:r>
              <a:rPr lang="en-US" sz="3700">
                <a:solidFill>
                  <a:srgbClr val="252525"/>
                </a:solidFill>
              </a:rPr>
              <a:t>    &lt;/div&gt;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   &lt;div class="button-group"&gt;</a:t>
            </a:r>
          </a:p>
          <a:p>
            <a:r>
              <a:rPr lang="en-US" sz="3700">
                <a:solidFill>
                  <a:srgbClr val="252525"/>
                </a:solidFill>
              </a:rPr>
              <a:t>      &lt;a href="#" class="button primary-btn"&gt;Resend Payment Notification&lt;/a&gt;</a:t>
            </a:r>
          </a:p>
          <a:p>
            <a:r>
              <a:rPr lang="en-US" sz="3700">
                <a:solidFill>
                  <a:srgbClr val="252525"/>
                </a:solidFill>
              </a:rPr>
              <a:t>      &lt;a href="#" class="button outline-btn"&gt;Pay Again&lt;/a&gt;</a:t>
            </a:r>
          </a:p>
          <a:p>
            <a:r>
              <a:rPr lang="en-US" sz="3700">
                <a:solidFill>
                  <a:srgbClr val="252525"/>
                </a:solidFill>
              </a:rPr>
              <a:t>    &lt;/div&gt;</a:t>
            </a:r>
          </a:p>
          <a:p>
            <a:r>
              <a:rPr lang="en-US" sz="3700">
                <a:solidFill>
                  <a:srgbClr val="252525"/>
                </a:solidFill>
              </a:rPr>
              <a:t>  &lt;/div&gt;</a:t>
            </a:r>
          </a:p>
          <a:p>
            <a:r>
              <a:rPr lang="en-US" sz="3700">
                <a:solidFill>
                  <a:srgbClr val="252525"/>
                </a:solidFill>
              </a:rPr>
              <a:t>&lt;/body&gt;</a:t>
            </a:r>
          </a:p>
          <a:p>
            <a:r>
              <a:rPr lang="en-US" sz="3700">
                <a:solidFill>
                  <a:srgbClr val="252525"/>
                </a:solidFill>
              </a:rPr>
              <a:t>&lt;/html&gt;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