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72" r:id="rId12"/>
    <p:sldId id="273" r:id="rId13"/>
    <p:sldId id="274" r:id="rId14"/>
    <p:sldId id="267" r:id="rId15"/>
    <p:sldId id="268" r:id="rId16"/>
    <p:sldId id="269" r:id="rId17"/>
    <p:sldId id="270" r:id="rId18"/>
    <p:sldId id="282" r:id="rId19"/>
    <p:sldId id="283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1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06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61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5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6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6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9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8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6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Techniques and Code Examples</a:t>
            </a:r>
          </a:p>
          <a:p>
            <a:r>
              <a:rPr dirty="0"/>
              <a:t>Presented by: </a:t>
            </a:r>
            <a:r>
              <a:rPr lang="en-US" dirty="0"/>
              <a:t>Robass Atif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Scaling -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Standardizing salary feature using sklearn: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5541902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Standardize the features (mean = 0, variance = 1)</a:t>
            </a:r>
          </a:p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X_scaled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</a:t>
            </a:r>
            <a:r>
              <a:rPr lang="en-US" dirty="0" err="1"/>
              <a:t>X_cleaned</a:t>
            </a:r>
            <a:r>
              <a:rPr lang="en-US" dirty="0"/>
              <a:t>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Transformation - Log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Log Transformation reduces skewness, making distributions more normal.</a:t>
            </a:r>
          </a:p>
          <a:p>
            <a:endParaRPr dirty="0"/>
          </a:p>
          <a:p>
            <a:r>
              <a:rPr dirty="0"/>
              <a:t>Example on salary data: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import </a:t>
            </a:r>
            <a:r>
              <a:rPr dirty="0" err="1"/>
              <a:t>numpy</a:t>
            </a:r>
            <a:r>
              <a:rPr dirty="0"/>
              <a:t> as np</a:t>
            </a:r>
          </a:p>
          <a:p>
            <a:endParaRPr dirty="0"/>
          </a:p>
          <a:p>
            <a:r>
              <a:rPr dirty="0" err="1"/>
              <a:t>df</a:t>
            </a:r>
            <a:r>
              <a:rPr dirty="0"/>
              <a:t>['salary'] = np.log(</a:t>
            </a:r>
            <a:r>
              <a:rPr dirty="0" err="1"/>
              <a:t>df</a:t>
            </a:r>
            <a:r>
              <a:rPr dirty="0"/>
              <a:t>['salary'] + 1)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Transformation - Power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Box-Cox and Yeo-Johnson transformations help make data more Gaussian.</a:t>
            </a:r>
          </a:p>
          <a:p>
            <a:endParaRPr dirty="0"/>
          </a:p>
          <a:p>
            <a:r>
              <a:rPr dirty="0"/>
              <a:t>Example code with </a:t>
            </a:r>
            <a:r>
              <a:rPr dirty="0" err="1"/>
              <a:t>sklearn</a:t>
            </a:r>
            <a:r>
              <a:rPr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74761"/>
            <a:ext cx="56964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from </a:t>
            </a:r>
            <a:r>
              <a:rPr dirty="0" err="1"/>
              <a:t>sklearn.preprocessing</a:t>
            </a:r>
            <a:r>
              <a:rPr dirty="0"/>
              <a:t> import </a:t>
            </a:r>
            <a:r>
              <a:rPr dirty="0" err="1"/>
              <a:t>PowerTransformer</a:t>
            </a:r>
            <a:endParaRPr dirty="0"/>
          </a:p>
          <a:p>
            <a:r>
              <a:rPr lang="en-US" dirty="0"/>
              <a:t>pt = </a:t>
            </a:r>
            <a:r>
              <a:rPr lang="en-US" dirty="0" err="1"/>
              <a:t>PowerTransformer</a:t>
            </a:r>
            <a:r>
              <a:rPr lang="en-US" dirty="0"/>
              <a:t>(method='yeo-</a:t>
            </a:r>
            <a:r>
              <a:rPr lang="en-US" dirty="0" err="1"/>
              <a:t>johnson</a:t>
            </a:r>
            <a:r>
              <a:rPr lang="en-US" dirty="0"/>
              <a:t>’)</a:t>
            </a:r>
          </a:p>
          <a:p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salary_pt</a:t>
            </a:r>
            <a:r>
              <a:rPr lang="en-US" dirty="0"/>
              <a:t>'] = </a:t>
            </a:r>
            <a:r>
              <a:rPr lang="en-US" dirty="0" err="1"/>
              <a:t>pt.fit_transform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[['salary']])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70" y="572228"/>
            <a:ext cx="6347713" cy="1320800"/>
          </a:xfrm>
        </p:spPr>
        <p:txBody>
          <a:bodyPr/>
          <a:lstStyle/>
          <a:p>
            <a:r>
              <a:t>Data Transformation - Binning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Binning converts continuous values into categorical bins. Commonly used for age groups, etc.</a:t>
            </a:r>
          </a:p>
          <a:p>
            <a:endParaRPr dirty="0"/>
          </a:p>
          <a:p>
            <a:r>
              <a:rPr dirty="0"/>
              <a:t>Code 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380" y="4467070"/>
            <a:ext cx="677692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df</a:t>
            </a:r>
            <a:r>
              <a:rPr dirty="0"/>
              <a:t>['</a:t>
            </a:r>
            <a:r>
              <a:rPr dirty="0" err="1"/>
              <a:t>age_bins</a:t>
            </a:r>
            <a:r>
              <a:rPr dirty="0"/>
              <a:t>'] = </a:t>
            </a:r>
            <a:r>
              <a:rPr dirty="0" err="1"/>
              <a:t>pd.cut</a:t>
            </a:r>
            <a:r>
              <a:rPr dirty="0"/>
              <a:t>(</a:t>
            </a:r>
            <a:r>
              <a:rPr dirty="0" err="1"/>
              <a:t>df</a:t>
            </a:r>
            <a:r>
              <a:rPr dirty="0"/>
              <a:t>['age'],</a:t>
            </a:r>
            <a:endParaRPr lang="en-US" dirty="0"/>
          </a:p>
          <a:p>
            <a:r>
              <a:rPr dirty="0"/>
              <a:t> bins=[0, 18, 35, 50, 65], labels=['Teen', 'Young Adult', 'Adult', 'Senior'])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- Polynomial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Generating Polynomial Features to capture interactions among features.</a:t>
            </a:r>
          </a:p>
          <a:p>
            <a:endParaRPr dirty="0"/>
          </a:p>
          <a:p>
            <a:r>
              <a:rPr dirty="0"/>
              <a:t>Example with </a:t>
            </a:r>
            <a:r>
              <a:rPr dirty="0" err="1"/>
              <a:t>sklearn</a:t>
            </a:r>
            <a:r>
              <a:rPr dirty="0"/>
              <a:t> </a:t>
            </a:r>
            <a:r>
              <a:rPr dirty="0" err="1"/>
              <a:t>PolynomialFeatures</a:t>
            </a:r>
            <a:r>
              <a:rPr dirty="0"/>
              <a:t>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Polynomial Features -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Creating polynomial features: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583723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PolynomialFeatures</a:t>
            </a:r>
            <a:endParaRPr lang="en-US" dirty="0"/>
          </a:p>
          <a:p>
            <a:r>
              <a:rPr lang="en-US" dirty="0"/>
              <a:t> poly = </a:t>
            </a:r>
            <a:r>
              <a:rPr lang="en-US" dirty="0" err="1"/>
              <a:t>PolynomialFeatures</a:t>
            </a:r>
            <a:r>
              <a:rPr lang="en-US" dirty="0"/>
              <a:t>(degree=2)</a:t>
            </a:r>
          </a:p>
          <a:p>
            <a:r>
              <a:rPr lang="en-US" dirty="0"/>
              <a:t> </a:t>
            </a:r>
            <a:r>
              <a:rPr lang="en-US" dirty="0" err="1"/>
              <a:t>poly_features</a:t>
            </a:r>
            <a:r>
              <a:rPr lang="en-US" dirty="0"/>
              <a:t> = </a:t>
            </a:r>
            <a:r>
              <a:rPr lang="en-US" dirty="0" err="1"/>
              <a:t>poly.fit_transform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[['age', 'salary']])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Principal Component Analysis (PCA): Reduces features while preserving variance.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 -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Reducing features using PCA: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742" y="2977880"/>
            <a:ext cx="8858515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from </a:t>
            </a:r>
            <a:r>
              <a:rPr dirty="0" err="1"/>
              <a:t>sklearn.decomposition</a:t>
            </a:r>
            <a:r>
              <a:rPr dirty="0"/>
              <a:t> import PCA</a:t>
            </a:r>
          </a:p>
          <a:p>
            <a:endParaRPr dirty="0"/>
          </a:p>
          <a:p>
            <a:r>
              <a:rPr dirty="0" err="1"/>
              <a:t>pca</a:t>
            </a:r>
            <a:r>
              <a:rPr dirty="0"/>
              <a:t> = PCA(</a:t>
            </a:r>
            <a:r>
              <a:rPr dirty="0" err="1"/>
              <a:t>n_components</a:t>
            </a:r>
            <a:r>
              <a:rPr dirty="0"/>
              <a:t>=2)</a:t>
            </a:r>
          </a:p>
          <a:p>
            <a:r>
              <a:rPr lang="en-US" dirty="0" err="1"/>
              <a:t>reduced_data</a:t>
            </a:r>
            <a:r>
              <a:rPr lang="en-US" dirty="0"/>
              <a:t> = </a:t>
            </a:r>
            <a:r>
              <a:rPr lang="en-US" dirty="0" err="1"/>
              <a:t>pca.fit_transform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[['</a:t>
            </a:r>
            <a:r>
              <a:rPr lang="en-US" dirty="0" err="1"/>
              <a:t>screen_time</a:t>
            </a:r>
            <a:r>
              <a:rPr lang="en-US" dirty="0"/>
              <a:t>', '</a:t>
            </a:r>
            <a:r>
              <a:rPr lang="en-US" dirty="0" err="1"/>
              <a:t>battery_usage</a:t>
            </a:r>
            <a:r>
              <a:rPr lang="en-US" dirty="0"/>
              <a:t>', '</a:t>
            </a:r>
            <a:r>
              <a:rPr lang="en-US" dirty="0" err="1"/>
              <a:t>data_usage</a:t>
            </a:r>
            <a:r>
              <a:rPr lang="en-US" dirty="0"/>
              <a:t>']])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Dimensionality Reduction - Linear Discriminant Analysis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LDA reduces dimensionality for classification tasks, maximizing class separability.</a:t>
            </a:r>
          </a:p>
          <a:p>
            <a:endParaRPr dirty="0"/>
          </a:p>
          <a:p>
            <a:r>
              <a:rPr dirty="0"/>
              <a:t>Example with </a:t>
            </a:r>
            <a:r>
              <a:rPr dirty="0" err="1"/>
              <a:t>sklearn</a:t>
            </a:r>
            <a:r>
              <a:rPr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2132" y="3946161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from </a:t>
            </a:r>
            <a:r>
              <a:rPr dirty="0" err="1"/>
              <a:t>sklearn.discriminant_analysis</a:t>
            </a:r>
            <a:r>
              <a:rPr dirty="0"/>
              <a:t> import </a:t>
            </a:r>
            <a:r>
              <a:rPr dirty="0" err="1"/>
              <a:t>LinearDiscriminantAnalysis</a:t>
            </a:r>
            <a:endParaRPr dirty="0"/>
          </a:p>
          <a:p>
            <a:endParaRPr dirty="0"/>
          </a:p>
          <a:p>
            <a:r>
              <a:rPr dirty="0" err="1"/>
              <a:t>lda</a:t>
            </a:r>
            <a:r>
              <a:rPr dirty="0"/>
              <a:t> = </a:t>
            </a:r>
            <a:r>
              <a:rPr dirty="0" err="1"/>
              <a:t>LinearDiscriminantAnalysis</a:t>
            </a:r>
            <a:r>
              <a:rPr dirty="0"/>
              <a:t>(</a:t>
            </a:r>
            <a:r>
              <a:rPr dirty="0" err="1"/>
              <a:t>n_components</a:t>
            </a:r>
            <a:r>
              <a:rPr dirty="0"/>
              <a:t>=1)</a:t>
            </a:r>
          </a:p>
          <a:p>
            <a:r>
              <a:rPr dirty="0" err="1"/>
              <a:t>df_lda</a:t>
            </a:r>
            <a:r>
              <a:rPr dirty="0"/>
              <a:t> = </a:t>
            </a:r>
            <a:r>
              <a:rPr dirty="0" err="1"/>
              <a:t>lda.fit_transform</a:t>
            </a:r>
            <a:r>
              <a:rPr dirty="0"/>
              <a:t>(</a:t>
            </a:r>
            <a:r>
              <a:rPr dirty="0" err="1"/>
              <a:t>df</a:t>
            </a:r>
            <a:r>
              <a:rPr dirty="0"/>
              <a:t>[['feature1', 'feature2']], target)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- t-SNE and UMAP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t-SNE and UMAP are used for visualization, revealing clusters in high-dimensional data.</a:t>
            </a:r>
          </a:p>
          <a:p>
            <a:endParaRPr/>
          </a:p>
          <a:p>
            <a:r>
              <a:t>Code 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112" y="4272197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from </a:t>
            </a:r>
            <a:r>
              <a:rPr dirty="0" err="1"/>
              <a:t>sklearn.manifold</a:t>
            </a:r>
            <a:r>
              <a:rPr dirty="0"/>
              <a:t> import TSNE</a:t>
            </a:r>
          </a:p>
          <a:p>
            <a:endParaRPr dirty="0"/>
          </a:p>
          <a:p>
            <a:r>
              <a:rPr dirty="0" err="1"/>
              <a:t>tsne</a:t>
            </a:r>
            <a:r>
              <a:rPr dirty="0"/>
              <a:t> = TSNE(</a:t>
            </a:r>
            <a:r>
              <a:rPr dirty="0" err="1"/>
              <a:t>n_components</a:t>
            </a:r>
            <a:r>
              <a:rPr dirty="0"/>
              <a:t>=2)</a:t>
            </a:r>
          </a:p>
          <a:p>
            <a:r>
              <a:rPr dirty="0" err="1"/>
              <a:t>tsne_features</a:t>
            </a:r>
            <a:r>
              <a:rPr dirty="0"/>
              <a:t> = </a:t>
            </a:r>
            <a:r>
              <a:rPr dirty="0" err="1"/>
              <a:t>tsne.fit_transform</a:t>
            </a:r>
            <a:r>
              <a:rPr dirty="0"/>
              <a:t>(</a:t>
            </a:r>
            <a:r>
              <a:rPr dirty="0" err="1"/>
              <a:t>df</a:t>
            </a:r>
            <a:r>
              <a:rPr dirty="0"/>
              <a:t>[['feature1', 'feature2']])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Preprocessing: Preparing raw data for model training by transforming it into a clean, usable format.</a:t>
            </a:r>
          </a:p>
          <a:p>
            <a:r>
              <a:t>Benefits:</a:t>
            </a:r>
          </a:p>
          <a:p>
            <a:r>
              <a:t> - Improves model performance</a:t>
            </a:r>
          </a:p>
          <a:p>
            <a:r>
              <a:t> - Reduces noise</a:t>
            </a:r>
          </a:p>
          <a:p>
            <a:r>
              <a:t> - Ensures consistency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endParaRPr/>
          </a:p>
          <a:p>
            <a:r>
              <a:t>- Data preprocessing is crucial for model performance.</a:t>
            </a:r>
          </a:p>
          <a:p>
            <a:r>
              <a:t>- Techniques vary based on data type and analysis needs.</a:t>
            </a:r>
          </a:p>
          <a:p>
            <a:r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Main Types:</a:t>
            </a:r>
          </a:p>
          <a:p>
            <a:r>
              <a:rPr dirty="0"/>
              <a:t>1. Data Cleaning</a:t>
            </a:r>
          </a:p>
          <a:p>
            <a:r>
              <a:rPr dirty="0"/>
              <a:t>2. Data Transformation</a:t>
            </a:r>
          </a:p>
          <a:p>
            <a:r>
              <a:rPr lang="en-US" dirty="0"/>
              <a:t>3</a:t>
            </a:r>
            <a:r>
              <a:rPr dirty="0"/>
              <a:t>. Feature Engineering</a:t>
            </a:r>
          </a:p>
          <a:p>
            <a:r>
              <a:rPr lang="en-US" dirty="0"/>
              <a:t>4</a:t>
            </a:r>
            <a:r>
              <a:rPr dirty="0"/>
              <a:t>. Dimensionality Reduction</a:t>
            </a:r>
            <a:endParaRPr lang="en-US" dirty="0"/>
          </a:p>
          <a:p>
            <a:r>
              <a:rPr lang="en-US" dirty="0"/>
              <a:t>5.Data Splitting</a:t>
            </a:r>
          </a:p>
          <a:p>
            <a:r>
              <a:rPr lang="en-US" dirty="0"/>
              <a:t>6. Data Encoding for Specific Models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-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 for Handling Missing Data:</a:t>
            </a:r>
          </a:p>
          <a:p>
            <a:r>
              <a:t> - Drop rows with missing values</a:t>
            </a:r>
          </a:p>
          <a:p>
            <a:r>
              <a:t> - Impute using mean, median, or mode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Handling Missing Values -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Using pandas and </a:t>
            </a:r>
            <a:r>
              <a:rPr dirty="0" err="1"/>
              <a:t>sklearn</a:t>
            </a:r>
            <a:r>
              <a:rPr dirty="0"/>
              <a:t> to impute missing values: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429000"/>
            <a:ext cx="7236533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endParaRPr lang="en-US" dirty="0"/>
          </a:p>
          <a:p>
            <a:r>
              <a:rPr lang="en-US" dirty="0" err="1"/>
              <a:t>df.drop_duplicates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battery_power</a:t>
            </a:r>
            <a:r>
              <a:rPr lang="en-US" dirty="0"/>
              <a:t>'].</a:t>
            </a:r>
            <a:r>
              <a:rPr lang="en-US" dirty="0" err="1"/>
              <a:t>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battery_power</a:t>
            </a:r>
            <a:r>
              <a:rPr lang="en-US" dirty="0"/>
              <a:t>'].mean(),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- Handling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Outlier Detection Techniques:</a:t>
            </a:r>
          </a:p>
          <a:p>
            <a:r>
              <a:t> - Z-score</a:t>
            </a:r>
          </a:p>
          <a:p>
            <a:r>
              <a:t> - Interquartile Range (IQR) method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Outliers -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Using Z-score method to detect outliers: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4567276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scipy</a:t>
            </a:r>
            <a:r>
              <a:rPr lang="en-US" dirty="0"/>
              <a:t> import stats</a:t>
            </a:r>
          </a:p>
          <a:p>
            <a:endParaRPr lang="en-US" dirty="0"/>
          </a:p>
          <a:p>
            <a:r>
              <a:rPr lang="en-US" dirty="0" err="1"/>
              <a:t>X_cleaned</a:t>
            </a:r>
            <a:r>
              <a:rPr lang="en-US" dirty="0"/>
              <a:t> = X[(</a:t>
            </a:r>
            <a:r>
              <a:rPr lang="en-US" dirty="0" err="1"/>
              <a:t>z_scores</a:t>
            </a:r>
            <a:r>
              <a:rPr lang="en-US" dirty="0"/>
              <a:t> &lt; 3).all(axis=1)]</a:t>
            </a:r>
          </a:p>
          <a:p>
            <a:r>
              <a:rPr lang="en-US" dirty="0"/>
              <a:t> </a:t>
            </a:r>
            <a:r>
              <a:rPr lang="en-US" dirty="0" err="1"/>
              <a:t>y_cleaned</a:t>
            </a:r>
            <a:r>
              <a:rPr lang="en-US" dirty="0"/>
              <a:t> = y[(</a:t>
            </a:r>
            <a:r>
              <a:rPr lang="en-US" dirty="0" err="1"/>
              <a:t>z_scores</a:t>
            </a:r>
            <a:r>
              <a:rPr lang="en-US" dirty="0"/>
              <a:t> &lt; 3).all(axis=1)]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- Duplicate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Removing duplicate rows helps avoid redundant data and improves model accuracy.</a:t>
            </a:r>
          </a:p>
          <a:p>
            <a:endParaRPr dirty="0"/>
          </a:p>
          <a:p>
            <a:r>
              <a:rPr dirty="0"/>
              <a:t>Code example with pandas: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7062" y="4377127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df.drop_duplicates</a:t>
            </a:r>
            <a:r>
              <a:rPr dirty="0"/>
              <a:t>(</a:t>
            </a:r>
            <a:r>
              <a:rPr dirty="0" err="1"/>
              <a:t>inplace</a:t>
            </a:r>
            <a:r>
              <a:rPr dirty="0"/>
              <a:t>=True)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Transformation -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Scaling: Ensures features are on a consistent scale.</a:t>
            </a:r>
          </a:p>
          <a:p>
            <a:endParaRPr/>
          </a:p>
          <a:p>
            <a:r>
              <a:t>Types:</a:t>
            </a:r>
          </a:p>
          <a:p>
            <a:r>
              <a:t> - Standardization</a:t>
            </a:r>
          </a:p>
          <a:p>
            <a:r>
              <a:t> - Normalization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757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Data Preprocessing in Machine Learning</vt:lpstr>
      <vt:lpstr>Introduction to Data Preprocessing</vt:lpstr>
      <vt:lpstr>Types of Data Preprocessing</vt:lpstr>
      <vt:lpstr>Data Cleaning - Handling Missing Values</vt:lpstr>
      <vt:lpstr>Handling Missing Values - Code Example</vt:lpstr>
      <vt:lpstr>Data Cleaning - Handling Outliers</vt:lpstr>
      <vt:lpstr>Handling Outliers - Code Example</vt:lpstr>
      <vt:lpstr>Data Cleaning - Duplicate Removal</vt:lpstr>
      <vt:lpstr>Data Transformation - Scaling</vt:lpstr>
      <vt:lpstr>Scaling - Code Example</vt:lpstr>
      <vt:lpstr>Data Transformation - Log Transformation</vt:lpstr>
      <vt:lpstr>Data Transformation - Power Transformation</vt:lpstr>
      <vt:lpstr>Data Transformation - Binning</vt:lpstr>
      <vt:lpstr>Feature Engineering - Polynomial Features</vt:lpstr>
      <vt:lpstr>Polynomial Features - Code Example</vt:lpstr>
      <vt:lpstr>Dimensionality Reduction - PCA</vt:lpstr>
      <vt:lpstr>PCA - Code Example</vt:lpstr>
      <vt:lpstr>Dimensionality Reduction - Linear Discriminant Analysis (LDA)</vt:lpstr>
      <vt:lpstr>Dimensionality Reduction - t-SNE and UMAP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Robass</dc:creator>
  <cp:keywords/>
  <dc:description>generated using python-pptx</dc:description>
  <cp:lastModifiedBy>Robass Atif</cp:lastModifiedBy>
  <cp:revision>30</cp:revision>
  <dcterms:created xsi:type="dcterms:W3CDTF">2013-01-27T09:14:16Z</dcterms:created>
  <dcterms:modified xsi:type="dcterms:W3CDTF">2024-11-12T04:15:39Z</dcterms:modified>
  <cp:category/>
</cp:coreProperties>
</file>