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85024-D43C-A449-0E8B-F7DC87E3CE7A}"/>
              </a:ext>
            </a:extLst>
          </p:cNvPr>
          <p:cNvCxnSpPr>
            <a:cxnSpLocks/>
          </p:cNvCxnSpPr>
          <p:nvPr/>
        </p:nvCxnSpPr>
        <p:spPr>
          <a:xfrm flipV="1">
            <a:off x="5010620" y="3494149"/>
            <a:ext cx="2648717" cy="323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03611" y="3256129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3CBD1-7CCA-7723-19EE-5529ACE4B74B}"/>
              </a:ext>
            </a:extLst>
          </p:cNvPr>
          <p:cNvSpPr txBox="1"/>
          <p:nvPr/>
        </p:nvSpPr>
        <p:spPr>
          <a:xfrm>
            <a:off x="2767172" y="3281765"/>
            <a:ext cx="920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12107" y="3241724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 flipV="1">
            <a:off x="4948238" y="3567080"/>
            <a:ext cx="2716678" cy="17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4804473" y="2956249"/>
            <a:ext cx="328225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31524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3BB56-9DCE-42BF-CE68-9434FBA9C026}"/>
              </a:ext>
            </a:extLst>
          </p:cNvPr>
          <p:cNvSpPr txBox="1"/>
          <p:nvPr/>
        </p:nvSpPr>
        <p:spPr>
          <a:xfrm>
            <a:off x="6965687" y="3468513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390573-394A-36F2-3343-7C75C14E99CF}"/>
              </a:ext>
            </a:extLst>
          </p:cNvPr>
          <p:cNvSpPr/>
          <p:nvPr/>
        </p:nvSpPr>
        <p:spPr>
          <a:xfrm>
            <a:off x="818983" y="3522685"/>
            <a:ext cx="6894263" cy="1507344"/>
          </a:xfrm>
          <a:custGeom>
            <a:avLst/>
            <a:gdLst>
              <a:gd name="connsiteX0" fmla="*/ 0 w 6225872"/>
              <a:gd name="connsiteY0" fmla="*/ 0 h 1642773"/>
              <a:gd name="connsiteX1" fmla="*/ 1574359 w 6225872"/>
              <a:gd name="connsiteY1" fmla="*/ 1288111 h 1642773"/>
              <a:gd name="connsiteX2" fmla="*/ 4754880 w 6225872"/>
              <a:gd name="connsiteY2" fmla="*/ 1582309 h 1642773"/>
              <a:gd name="connsiteX3" fmla="*/ 6225872 w 6225872"/>
              <a:gd name="connsiteY3" fmla="*/ 302149 h 1642773"/>
              <a:gd name="connsiteX4" fmla="*/ 6225872 w 6225872"/>
              <a:gd name="connsiteY4" fmla="*/ 302149 h 164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872" h="1642773">
                <a:moveTo>
                  <a:pt x="0" y="0"/>
                </a:moveTo>
                <a:cubicBezTo>
                  <a:pt x="390939" y="512196"/>
                  <a:pt x="781879" y="1024393"/>
                  <a:pt x="1574359" y="1288111"/>
                </a:cubicBezTo>
                <a:cubicBezTo>
                  <a:pt x="2366839" y="1551829"/>
                  <a:pt x="3979628" y="1746636"/>
                  <a:pt x="4754880" y="1582309"/>
                </a:cubicBezTo>
                <a:cubicBezTo>
                  <a:pt x="5530132" y="1417982"/>
                  <a:pt x="6225872" y="302149"/>
                  <a:pt x="6225872" y="302149"/>
                </a:cubicBezTo>
                <a:lnTo>
                  <a:pt x="6225872" y="302149"/>
                </a:ln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768908"/>
            <a:chOff x="11178056" y="4912481"/>
            <a:chExt cx="768908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AF7FA-0869-18E0-A607-DDCCD56E4F07}"/>
              </a:ext>
            </a:extLst>
          </p:cNvPr>
          <p:cNvSpPr txBox="1"/>
          <p:nvPr/>
        </p:nvSpPr>
        <p:spPr>
          <a:xfrm>
            <a:off x="8007758" y="1301944"/>
            <a:ext cx="1029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AWS  Origin Pool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Login</a:t>
            </a:r>
            <a:br>
              <a:rPr lang="en-US" sz="800" dirty="0"/>
            </a:br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344333"/>
            <a:ext cx="71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</p:spTree>
    <p:extLst>
      <p:ext uri="{BB962C8B-B14F-4D97-AF65-F5344CB8AC3E}">
        <p14:creationId xmlns:p14="http://schemas.microsoft.com/office/powerpoint/2010/main" val="36441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768908"/>
            <a:chOff x="11178056" y="4912481"/>
            <a:chExt cx="768908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Login</a:t>
            </a:r>
          </a:p>
          <a:p>
            <a:pPr algn="ctr"/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344333"/>
            <a:ext cx="71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768908"/>
            <a:chOff x="11178056" y="4912481"/>
            <a:chExt cx="768908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808703"/>
            <a:ext cx="107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800" dirty="0"/>
            </a:br>
            <a:r>
              <a:rPr lang="en-US" sz="800" dirty="0"/>
              <a:t>Login</a:t>
            </a:r>
          </a:p>
          <a:p>
            <a:pPr algn="ctr"/>
            <a:r>
              <a:rPr lang="en-US" sz="800" dirty="0"/>
              <a:t>Stocks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344333"/>
            <a:ext cx="71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002928-62A7-13DB-97B9-4FB34EFE2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0930" y="2393478"/>
            <a:ext cx="576072" cy="576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D7D601-5CB2-D8CA-3010-B32EB028673D}"/>
              </a:ext>
            </a:extLst>
          </p:cNvPr>
          <p:cNvSpPr txBox="1"/>
          <p:nvPr/>
        </p:nvSpPr>
        <p:spPr>
          <a:xfrm>
            <a:off x="2955165" y="2915050"/>
            <a:ext cx="107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4208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41</cp:revision>
  <dcterms:created xsi:type="dcterms:W3CDTF">2022-07-26T07:58:13Z</dcterms:created>
  <dcterms:modified xsi:type="dcterms:W3CDTF">2023-11-20T06:58:04Z</dcterms:modified>
</cp:coreProperties>
</file>