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haltpläne" id="{FEE85E25-31D6-4504-B142-07842C15CE3E}">
          <p14:sldIdLst>
            <p14:sldId id="260"/>
            <p14:sldId id="261"/>
            <p14:sldId id="263"/>
            <p14:sldId id="265"/>
          </p14:sldIdLst>
        </p14:section>
        <p14:section name="Backup" id="{CBE572CC-27C0-4E97-B7C9-0FC0A78FECB3}">
          <p14:sldIdLst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FE52"/>
    <a:srgbClr val="0000FF"/>
    <a:srgbClr val="C500C7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9416" autoAdjust="0"/>
  </p:normalViewPr>
  <p:slideViewPr>
    <p:cSldViewPr snapToGrid="0">
      <p:cViewPr>
        <p:scale>
          <a:sx n="276" d="100"/>
          <a:sy n="276" d="100"/>
        </p:scale>
        <p:origin x="6112" y="3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3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1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3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5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46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9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95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8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C6DF-1C2E-43AA-BFA0-7D813F8F049D}" type="datetimeFigureOut">
              <a:rPr lang="de-DE" smtClean="0"/>
              <a:t>15.03.20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88AE-451F-49A0-9299-0A249D2B5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27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Gaggia 220V Wiring Diagra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3" t="4593" r="4953" b="26687"/>
          <a:stretch/>
        </p:blipFill>
        <p:spPr>
          <a:xfrm>
            <a:off x="6076977" y="496475"/>
            <a:ext cx="5321289" cy="6126671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222095" y="325456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6172200" y="198120"/>
            <a:ext cx="473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Original </a:t>
            </a:r>
            <a:r>
              <a:rPr lang="de-DE" sz="2400" dirty="0" err="1" smtClean="0"/>
              <a:t>Gaggia</a:t>
            </a:r>
            <a:r>
              <a:rPr lang="de-DE" sz="2400" dirty="0" smtClean="0"/>
              <a:t>-Schaltplan</a:t>
            </a:r>
            <a:endParaRPr lang="de-DE" sz="2400" dirty="0"/>
          </a:p>
        </p:txBody>
      </p:sp>
      <p:grpSp>
        <p:nvGrpSpPr>
          <p:cNvPr id="5" name="Gruppieren 1"/>
          <p:cNvGrpSpPr/>
          <p:nvPr/>
        </p:nvGrpSpPr>
        <p:grpSpPr>
          <a:xfrm>
            <a:off x="466616" y="3015038"/>
            <a:ext cx="1450185" cy="2759291"/>
            <a:chOff x="579945" y="2376607"/>
            <a:chExt cx="1450185" cy="2759291"/>
          </a:xfrm>
        </p:grpSpPr>
        <p:cxnSp>
          <p:nvCxnSpPr>
            <p:cNvPr id="6" name="Gerader Verbinder 3"/>
            <p:cNvCxnSpPr/>
            <p:nvPr/>
          </p:nvCxnSpPr>
          <p:spPr>
            <a:xfrm flipV="1">
              <a:off x="579945" y="4859802"/>
              <a:ext cx="1292424" cy="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ung 18"/>
          <p:cNvGrpSpPr/>
          <p:nvPr/>
        </p:nvGrpSpPr>
        <p:grpSpPr>
          <a:xfrm>
            <a:off x="570197" y="3049112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47909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51726" y="3013379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2463502" y="3904172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2482580" y="4581180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3064806" y="3298190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ung 67"/>
          <p:cNvGrpSpPr/>
          <p:nvPr/>
        </p:nvGrpSpPr>
        <p:grpSpPr>
          <a:xfrm>
            <a:off x="1824115" y="3829668"/>
            <a:ext cx="1010801" cy="424300"/>
            <a:chOff x="-505399" y="3845741"/>
            <a:chExt cx="1010801" cy="424300"/>
          </a:xfrm>
        </p:grpSpPr>
        <p:cxnSp>
          <p:nvCxnSpPr>
            <p:cNvPr id="70" name="Gerader Verbinder 4"/>
            <p:cNvCxnSpPr/>
            <p:nvPr/>
          </p:nvCxnSpPr>
          <p:spPr>
            <a:xfrm>
              <a:off x="-497992" y="3855451"/>
              <a:ext cx="0" cy="4113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4"/>
            <p:cNvCxnSpPr/>
            <p:nvPr/>
          </p:nvCxnSpPr>
          <p:spPr>
            <a:xfrm>
              <a:off x="-502293" y="3845741"/>
              <a:ext cx="100769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4"/>
            <p:cNvCxnSpPr/>
            <p:nvPr/>
          </p:nvCxnSpPr>
          <p:spPr>
            <a:xfrm>
              <a:off x="-505399" y="4270041"/>
              <a:ext cx="242847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2153012" y="2595403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801903" y="3332144"/>
            <a:ext cx="1537199" cy="2662011"/>
            <a:chOff x="-2104287" y="2356817"/>
            <a:chExt cx="1537199" cy="2662011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018828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3293" y="2356817"/>
              <a:ext cx="1172" cy="2661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1075953" y="3575662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1892016" y="5572581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ierung 123"/>
          <p:cNvGrpSpPr/>
          <p:nvPr/>
        </p:nvGrpSpPr>
        <p:grpSpPr>
          <a:xfrm>
            <a:off x="1524728" y="4445105"/>
            <a:ext cx="548714" cy="1503301"/>
            <a:chOff x="-2547773" y="4584294"/>
            <a:chExt cx="548714" cy="1503301"/>
          </a:xfrm>
        </p:grpSpPr>
        <p:grpSp>
          <p:nvGrpSpPr>
            <p:cNvPr id="125" name="Gruppieren 1"/>
            <p:cNvGrpSpPr/>
            <p:nvPr/>
          </p:nvGrpSpPr>
          <p:grpSpPr>
            <a:xfrm>
              <a:off x="-2547773" y="4589835"/>
              <a:ext cx="548714" cy="1186732"/>
              <a:chOff x="-3040409" y="3390780"/>
              <a:chExt cx="548714" cy="1186732"/>
            </a:xfrm>
          </p:grpSpPr>
          <p:cxnSp>
            <p:nvCxnSpPr>
              <p:cNvPr id="128" name="Gerader Verbinder 3"/>
              <p:cNvCxnSpPr/>
              <p:nvPr/>
            </p:nvCxnSpPr>
            <p:spPr>
              <a:xfrm>
                <a:off x="-2640369" y="3390780"/>
                <a:ext cx="14867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4"/>
              <p:cNvCxnSpPr/>
              <p:nvPr/>
            </p:nvCxnSpPr>
            <p:spPr>
              <a:xfrm flipH="1">
                <a:off x="-3040409" y="3586111"/>
                <a:ext cx="5271" cy="991401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Gerader Verbinder 3"/>
            <p:cNvCxnSpPr/>
            <p:nvPr/>
          </p:nvCxnSpPr>
          <p:spPr>
            <a:xfrm flipH="1">
              <a:off x="-2543338" y="4584294"/>
              <a:ext cx="421168" cy="22031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2659970" y="2608223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2844504" y="2818689"/>
            <a:ext cx="1588670" cy="3006602"/>
            <a:chOff x="-1088819" y="1496569"/>
            <a:chExt cx="1588670" cy="3006602"/>
          </a:xfrm>
        </p:grpSpPr>
        <p:cxnSp>
          <p:nvCxnSpPr>
            <p:cNvPr id="165" name="Gerader Verbinder 4"/>
            <p:cNvCxnSpPr/>
            <p:nvPr/>
          </p:nvCxnSpPr>
          <p:spPr>
            <a:xfrm flipH="1">
              <a:off x="-1088819" y="4256940"/>
              <a:ext cx="123110" cy="2462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0" cy="2789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971923" y="4276520"/>
              <a:ext cx="147058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ung 182"/>
          <p:cNvGrpSpPr/>
          <p:nvPr/>
        </p:nvGrpSpPr>
        <p:grpSpPr>
          <a:xfrm>
            <a:off x="2734351" y="3823049"/>
            <a:ext cx="1315340" cy="2689346"/>
            <a:chOff x="2734351" y="3823049"/>
            <a:chExt cx="1315340" cy="2689346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2734351" y="3823049"/>
              <a:ext cx="1315340" cy="2689346"/>
              <a:chOff x="-3120277" y="2251333"/>
              <a:chExt cx="1315340" cy="2689346"/>
            </a:xfrm>
          </p:grpSpPr>
          <p:cxnSp>
            <p:nvCxnSpPr>
              <p:cNvPr id="174" name="Gerader Verbinder 4"/>
              <p:cNvCxnSpPr/>
              <p:nvPr/>
            </p:nvCxnSpPr>
            <p:spPr>
              <a:xfrm>
                <a:off x="-3120277" y="4558123"/>
                <a:ext cx="181427" cy="369345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4"/>
              <p:cNvCxnSpPr/>
              <p:nvPr/>
            </p:nvCxnSpPr>
            <p:spPr>
              <a:xfrm>
                <a:off x="-1806853" y="2251333"/>
                <a:ext cx="0" cy="268934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4"/>
              <p:cNvCxnSpPr/>
              <p:nvPr/>
            </p:nvCxnSpPr>
            <p:spPr>
              <a:xfrm>
                <a:off x="-2954651" y="4930974"/>
                <a:ext cx="114971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Gerader Verbinder 4"/>
            <p:cNvCxnSpPr/>
            <p:nvPr/>
          </p:nvCxnSpPr>
          <p:spPr>
            <a:xfrm>
              <a:off x="3052377" y="3829921"/>
              <a:ext cx="99083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ung 183"/>
          <p:cNvGrpSpPr/>
          <p:nvPr/>
        </p:nvGrpSpPr>
        <p:grpSpPr>
          <a:xfrm>
            <a:off x="2520528" y="5572581"/>
            <a:ext cx="259180" cy="395264"/>
            <a:chOff x="-4036994" y="5526971"/>
            <a:chExt cx="259180" cy="395264"/>
          </a:xfrm>
        </p:grpSpPr>
        <p:cxnSp>
          <p:nvCxnSpPr>
            <p:cNvPr id="188" name="Gerader Verbinder 3"/>
            <p:cNvCxnSpPr/>
            <p:nvPr/>
          </p:nvCxnSpPr>
          <p:spPr>
            <a:xfrm>
              <a:off x="-3894445" y="5539930"/>
              <a:ext cx="116631" cy="38230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3"/>
            <p:cNvCxnSpPr/>
            <p:nvPr/>
          </p:nvCxnSpPr>
          <p:spPr>
            <a:xfrm>
              <a:off x="-3965103" y="5532764"/>
              <a:ext cx="771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3"/>
            <p:cNvCxnSpPr/>
            <p:nvPr/>
          </p:nvCxnSpPr>
          <p:spPr>
            <a:xfrm flipV="1">
              <a:off x="-4036994" y="5526971"/>
              <a:ext cx="84233" cy="233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ung 194"/>
          <p:cNvGrpSpPr/>
          <p:nvPr/>
        </p:nvGrpSpPr>
        <p:grpSpPr>
          <a:xfrm>
            <a:off x="2225843" y="5352269"/>
            <a:ext cx="618660" cy="599503"/>
            <a:chOff x="-6155792" y="5095941"/>
            <a:chExt cx="618660" cy="599503"/>
          </a:xfrm>
        </p:grpSpPr>
        <p:cxnSp>
          <p:nvCxnSpPr>
            <p:cNvPr id="196" name="Gerader Verbinder 3"/>
            <p:cNvCxnSpPr/>
            <p:nvPr/>
          </p:nvCxnSpPr>
          <p:spPr>
            <a:xfrm>
              <a:off x="-5550091" y="5108901"/>
              <a:ext cx="12959" cy="4471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3"/>
            <p:cNvCxnSpPr/>
            <p:nvPr/>
          </p:nvCxnSpPr>
          <p:spPr>
            <a:xfrm>
              <a:off x="-5925902" y="5095941"/>
              <a:ext cx="382291" cy="129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3"/>
            <p:cNvCxnSpPr/>
            <p:nvPr/>
          </p:nvCxnSpPr>
          <p:spPr>
            <a:xfrm flipV="1">
              <a:off x="-6155792" y="5108901"/>
              <a:ext cx="242849" cy="5865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uppierung 204"/>
          <p:cNvGrpSpPr/>
          <p:nvPr/>
        </p:nvGrpSpPr>
        <p:grpSpPr>
          <a:xfrm>
            <a:off x="1351463" y="4267038"/>
            <a:ext cx="1117229" cy="2115511"/>
            <a:chOff x="-5828093" y="4130712"/>
            <a:chExt cx="1117229" cy="2115511"/>
          </a:xfrm>
        </p:grpSpPr>
        <p:grpSp>
          <p:nvGrpSpPr>
            <p:cNvPr id="206" name="Gruppieren 1"/>
            <p:cNvGrpSpPr/>
            <p:nvPr/>
          </p:nvGrpSpPr>
          <p:grpSpPr>
            <a:xfrm>
              <a:off x="-5828093" y="4402861"/>
              <a:ext cx="825651" cy="1843362"/>
              <a:chOff x="-6320729" y="3203806"/>
              <a:chExt cx="825651" cy="1843362"/>
            </a:xfrm>
          </p:grpSpPr>
          <p:cxnSp>
            <p:nvCxnSpPr>
              <p:cNvPr id="209" name="Gerader Verbinder 3"/>
              <p:cNvCxnSpPr/>
              <p:nvPr/>
            </p:nvCxnSpPr>
            <p:spPr>
              <a:xfrm>
                <a:off x="-6320729" y="5036635"/>
                <a:ext cx="825651" cy="10533"/>
              </a:xfrm>
              <a:prstGeom prst="line">
                <a:avLst/>
              </a:prstGeom>
              <a:ln w="28575">
                <a:solidFill>
                  <a:srgbClr val="C500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4"/>
              <p:cNvCxnSpPr/>
              <p:nvPr/>
            </p:nvCxnSpPr>
            <p:spPr>
              <a:xfrm flipH="1">
                <a:off x="-6313768" y="3203806"/>
                <a:ext cx="1" cy="1836882"/>
              </a:xfrm>
              <a:prstGeom prst="line">
                <a:avLst/>
              </a:prstGeom>
              <a:ln w="28575">
                <a:solidFill>
                  <a:srgbClr val="C500C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Gerader Verbinder 3"/>
            <p:cNvCxnSpPr/>
            <p:nvPr/>
          </p:nvCxnSpPr>
          <p:spPr>
            <a:xfrm flipH="1">
              <a:off x="-5818860" y="4130712"/>
              <a:ext cx="586527" cy="275263"/>
            </a:xfrm>
            <a:prstGeom prst="line">
              <a:avLst/>
            </a:prstGeom>
            <a:ln w="28575">
              <a:solidFill>
                <a:srgbClr val="C500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3"/>
            <p:cNvCxnSpPr/>
            <p:nvPr/>
          </p:nvCxnSpPr>
          <p:spPr>
            <a:xfrm flipH="1">
              <a:off x="-5015400" y="5831519"/>
              <a:ext cx="304536" cy="408224"/>
            </a:xfrm>
            <a:prstGeom prst="line">
              <a:avLst/>
            </a:prstGeom>
            <a:ln w="28575">
              <a:solidFill>
                <a:srgbClr val="C500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10388351" y="0"/>
            <a:ext cx="180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230 V</a:t>
            </a:r>
            <a:endParaRPr lang="de-DE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0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49368" y="0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818742"/>
            <a:chOff x="-2104287" y="2356817"/>
            <a:chExt cx="1537199" cy="2818742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8187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7403226" y="3250206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9171777" y="2493233"/>
            <a:ext cx="1588670" cy="3006602"/>
            <a:chOff x="-1088819" y="1496569"/>
            <a:chExt cx="1588670" cy="3006602"/>
          </a:xfrm>
        </p:grpSpPr>
        <p:cxnSp>
          <p:nvCxnSpPr>
            <p:cNvPr id="165" name="Gerader Verbinder 4"/>
            <p:cNvCxnSpPr/>
            <p:nvPr/>
          </p:nvCxnSpPr>
          <p:spPr>
            <a:xfrm flipH="1">
              <a:off x="-1088819" y="4256940"/>
              <a:ext cx="123110" cy="2462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0" cy="278965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971923" y="4276520"/>
              <a:ext cx="147058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uppierung 182"/>
          <p:cNvGrpSpPr/>
          <p:nvPr/>
        </p:nvGrpSpPr>
        <p:grpSpPr>
          <a:xfrm>
            <a:off x="9061624" y="3497593"/>
            <a:ext cx="1315340" cy="2689346"/>
            <a:chOff x="2734351" y="3823049"/>
            <a:chExt cx="1315340" cy="2689346"/>
          </a:xfrm>
        </p:grpSpPr>
        <p:grpSp>
          <p:nvGrpSpPr>
            <p:cNvPr id="173" name="Gruppierung 172"/>
            <p:cNvGrpSpPr/>
            <p:nvPr/>
          </p:nvGrpSpPr>
          <p:grpSpPr>
            <a:xfrm>
              <a:off x="2734351" y="3823049"/>
              <a:ext cx="1315340" cy="2689346"/>
              <a:chOff x="-3120277" y="2251333"/>
              <a:chExt cx="1315340" cy="2689346"/>
            </a:xfrm>
          </p:grpSpPr>
          <p:cxnSp>
            <p:nvCxnSpPr>
              <p:cNvPr id="174" name="Gerader Verbinder 4"/>
              <p:cNvCxnSpPr/>
              <p:nvPr/>
            </p:nvCxnSpPr>
            <p:spPr>
              <a:xfrm>
                <a:off x="-3120277" y="4558123"/>
                <a:ext cx="181427" cy="369345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Gerader Verbinder 4"/>
              <p:cNvCxnSpPr/>
              <p:nvPr/>
            </p:nvCxnSpPr>
            <p:spPr>
              <a:xfrm>
                <a:off x="-1806853" y="2251333"/>
                <a:ext cx="0" cy="268934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4"/>
              <p:cNvCxnSpPr/>
              <p:nvPr/>
            </p:nvCxnSpPr>
            <p:spPr>
              <a:xfrm>
                <a:off x="-2954651" y="4930974"/>
                <a:ext cx="114971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Gerader Verbinder 4"/>
            <p:cNvCxnSpPr/>
            <p:nvPr/>
          </p:nvCxnSpPr>
          <p:spPr>
            <a:xfrm>
              <a:off x="3052377" y="3829921"/>
              <a:ext cx="99083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pierung 183"/>
          <p:cNvGrpSpPr/>
          <p:nvPr/>
        </p:nvGrpSpPr>
        <p:grpSpPr>
          <a:xfrm>
            <a:off x="8847801" y="5247125"/>
            <a:ext cx="259180" cy="395264"/>
            <a:chOff x="-4036994" y="5526971"/>
            <a:chExt cx="259180" cy="395264"/>
          </a:xfrm>
        </p:grpSpPr>
        <p:cxnSp>
          <p:nvCxnSpPr>
            <p:cNvPr id="188" name="Gerader Verbinder 3"/>
            <p:cNvCxnSpPr/>
            <p:nvPr/>
          </p:nvCxnSpPr>
          <p:spPr>
            <a:xfrm>
              <a:off x="-3894445" y="5539930"/>
              <a:ext cx="116631" cy="38230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3"/>
            <p:cNvCxnSpPr/>
            <p:nvPr/>
          </p:nvCxnSpPr>
          <p:spPr>
            <a:xfrm>
              <a:off x="-3965103" y="5532764"/>
              <a:ext cx="7713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Gerader Verbinder 3"/>
            <p:cNvCxnSpPr/>
            <p:nvPr/>
          </p:nvCxnSpPr>
          <p:spPr>
            <a:xfrm flipV="1">
              <a:off x="-4036994" y="5526971"/>
              <a:ext cx="84233" cy="233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ung 194"/>
          <p:cNvGrpSpPr/>
          <p:nvPr/>
        </p:nvGrpSpPr>
        <p:grpSpPr>
          <a:xfrm>
            <a:off x="8553116" y="5026813"/>
            <a:ext cx="618660" cy="599503"/>
            <a:chOff x="-6155792" y="5095941"/>
            <a:chExt cx="618660" cy="599503"/>
          </a:xfrm>
        </p:grpSpPr>
        <p:cxnSp>
          <p:nvCxnSpPr>
            <p:cNvPr id="196" name="Gerader Verbinder 3"/>
            <p:cNvCxnSpPr/>
            <p:nvPr/>
          </p:nvCxnSpPr>
          <p:spPr>
            <a:xfrm>
              <a:off x="-5550091" y="5108901"/>
              <a:ext cx="12959" cy="4471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3"/>
            <p:cNvCxnSpPr/>
            <p:nvPr/>
          </p:nvCxnSpPr>
          <p:spPr>
            <a:xfrm>
              <a:off x="-5925902" y="5095941"/>
              <a:ext cx="382291" cy="1295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3"/>
            <p:cNvCxnSpPr/>
            <p:nvPr/>
          </p:nvCxnSpPr>
          <p:spPr>
            <a:xfrm flipV="1">
              <a:off x="-6155792" y="5108901"/>
              <a:ext cx="242849" cy="58654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feld 130"/>
          <p:cNvSpPr txBox="1"/>
          <p:nvPr/>
        </p:nvSpPr>
        <p:spPr>
          <a:xfrm>
            <a:off x="194674" y="198120"/>
            <a:ext cx="66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NUR PID (SSR ersetzt Thermostat 4)</a:t>
            </a:r>
            <a:endParaRPr lang="de-DE" sz="2400" dirty="0"/>
          </a:p>
        </p:txBody>
      </p: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1434372" y="1617140"/>
            <a:ext cx="7765153" cy="1895771"/>
            <a:chOff x="-4632109" y="1617140"/>
            <a:chExt cx="7765153" cy="1895771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38106" y="1617140"/>
              <a:ext cx="0" cy="18957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-4632109" y="1621686"/>
              <a:ext cx="48728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9220" y="3494638"/>
              <a:ext cx="2913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Gerader Verbinder 171"/>
          <p:cNvCxnSpPr/>
          <p:nvPr/>
        </p:nvCxnSpPr>
        <p:spPr>
          <a:xfrm>
            <a:off x="10590338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173"/>
          <p:cNvCxnSpPr/>
          <p:nvPr/>
        </p:nvCxnSpPr>
        <p:spPr>
          <a:xfrm>
            <a:off x="10590338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/>
          <p:cNvSpPr txBox="1"/>
          <p:nvPr/>
        </p:nvSpPr>
        <p:spPr>
          <a:xfrm>
            <a:off x="11074873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4885888"/>
            <a:ext cx="328410" cy="750424"/>
            <a:chOff x="-2547772" y="5337171"/>
            <a:chExt cx="328410" cy="750424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337171"/>
              <a:ext cx="0" cy="43939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4885888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38736" cy="281960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102"/>
          <p:cNvCxnSpPr/>
          <p:nvPr/>
        </p:nvCxnSpPr>
        <p:spPr>
          <a:xfrm>
            <a:off x="1441341" y="1597350"/>
            <a:ext cx="11689" cy="813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5417615" cy="681810"/>
            <a:chOff x="3994862" y="6022372"/>
            <a:chExt cx="5163859" cy="681810"/>
          </a:xfrm>
        </p:grpSpPr>
        <p:cxnSp>
          <p:nvCxnSpPr>
            <p:cNvPr id="270" name="Gerader Verbinder 164"/>
            <p:cNvCxnSpPr>
              <a:endCxn id="105" idx="2"/>
            </p:cNvCxnSpPr>
            <p:nvPr/>
          </p:nvCxnSpPr>
          <p:spPr>
            <a:xfrm flipH="1" flipV="1">
              <a:off x="9112167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5163859" cy="4875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>
            <a:endCxn id="105" idx="2"/>
          </p:cNvCxnSpPr>
          <p:nvPr/>
        </p:nvCxnSpPr>
        <p:spPr>
          <a:xfrm flipH="1">
            <a:off x="7738924" y="5646993"/>
            <a:ext cx="468668" cy="44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634564"/>
            <a:ext cx="1735581" cy="815493"/>
            <a:chOff x="2059233" y="2634564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634564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ung 46"/>
          <p:cNvGrpSpPr/>
          <p:nvPr/>
        </p:nvGrpSpPr>
        <p:grpSpPr>
          <a:xfrm flipH="1">
            <a:off x="2613892" y="942912"/>
            <a:ext cx="2018165" cy="1486515"/>
            <a:chOff x="3828906" y="1580618"/>
            <a:chExt cx="2035459" cy="1486515"/>
          </a:xfrm>
        </p:grpSpPr>
        <p:grpSp>
          <p:nvGrpSpPr>
            <p:cNvPr id="191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203" name="Rechteck 202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feld 191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93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49368" y="1664208"/>
            <a:ext cx="5520707" cy="4868336"/>
            <a:chOff x="222095" y="1989664"/>
            <a:chExt cx="5520707" cy="4868336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23196" r="5790" b="26535"/>
            <a:stretch/>
          </p:blipFill>
          <p:spPr>
            <a:xfrm>
              <a:off x="222095" y="1989664"/>
              <a:ext cx="5520707" cy="4649595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787966"/>
            <a:chOff x="-2104287" y="2356817"/>
            <a:chExt cx="1537199" cy="2787966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7847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Gerader Verbinder 171"/>
          <p:cNvCxnSpPr/>
          <p:nvPr/>
        </p:nvCxnSpPr>
        <p:spPr>
          <a:xfrm>
            <a:off x="10590338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173"/>
          <p:cNvCxnSpPr/>
          <p:nvPr/>
        </p:nvCxnSpPr>
        <p:spPr>
          <a:xfrm>
            <a:off x="10590338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feld 218"/>
          <p:cNvSpPr txBox="1"/>
          <p:nvPr/>
        </p:nvSpPr>
        <p:spPr>
          <a:xfrm>
            <a:off x="11074873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47" name="Gruppierung 46"/>
          <p:cNvGrpSpPr/>
          <p:nvPr/>
        </p:nvGrpSpPr>
        <p:grpSpPr>
          <a:xfrm flipH="1">
            <a:off x="2596371" y="942912"/>
            <a:ext cx="2018165" cy="1486515"/>
            <a:chOff x="3828906" y="1580618"/>
            <a:chExt cx="2035459" cy="1486515"/>
          </a:xfrm>
        </p:grpSpPr>
        <p:grpSp>
          <p:nvGrpSpPr>
            <p:cNvPr id="30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feld 16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40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5074014"/>
            <a:ext cx="328410" cy="562298"/>
            <a:chOff x="-2547772" y="5525297"/>
            <a:chExt cx="328410" cy="562298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525297"/>
              <a:ext cx="0" cy="25127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5063252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20015" cy="298565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uppieren 226"/>
          <p:cNvGrpSpPr/>
          <p:nvPr/>
        </p:nvGrpSpPr>
        <p:grpSpPr>
          <a:xfrm>
            <a:off x="1434372" y="1723014"/>
            <a:ext cx="7765153" cy="1789897"/>
            <a:chOff x="1434372" y="1723014"/>
            <a:chExt cx="7765153" cy="1789897"/>
          </a:xfrm>
        </p:grpSpPr>
        <p:grpSp>
          <p:nvGrpSpPr>
            <p:cNvPr id="179" name="Gruppieren 126"/>
            <p:cNvGrpSpPr/>
            <p:nvPr/>
          </p:nvGrpSpPr>
          <p:grpSpPr>
            <a:xfrm>
              <a:off x="1434372" y="1730249"/>
              <a:ext cx="7765153" cy="1782662"/>
              <a:chOff x="-4632109" y="1617140"/>
              <a:chExt cx="7765153" cy="1895771"/>
            </a:xfrm>
          </p:grpSpPr>
          <p:cxnSp>
            <p:nvCxnSpPr>
              <p:cNvPr id="180" name="Gerader Verbinder 102"/>
              <p:cNvCxnSpPr/>
              <p:nvPr/>
            </p:nvCxnSpPr>
            <p:spPr>
              <a:xfrm>
                <a:off x="238106" y="1617140"/>
                <a:ext cx="0" cy="189577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03"/>
              <p:cNvCxnSpPr/>
              <p:nvPr/>
            </p:nvCxnSpPr>
            <p:spPr>
              <a:xfrm>
                <a:off x="-4632109" y="1621686"/>
                <a:ext cx="487285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20"/>
              <p:cNvCxnSpPr/>
              <p:nvPr/>
            </p:nvCxnSpPr>
            <p:spPr>
              <a:xfrm>
                <a:off x="219220" y="3494638"/>
                <a:ext cx="29138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Gerader Verbinder 102"/>
            <p:cNvCxnSpPr/>
            <p:nvPr/>
          </p:nvCxnSpPr>
          <p:spPr>
            <a:xfrm>
              <a:off x="1443147" y="1723014"/>
              <a:ext cx="9883" cy="68764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4981236" cy="676935"/>
            <a:chOff x="3994862" y="6022372"/>
            <a:chExt cx="4747920" cy="676935"/>
          </a:xfrm>
        </p:grpSpPr>
        <p:cxnSp>
          <p:nvCxnSpPr>
            <p:cNvPr id="270" name="Gerader Verbinder 164"/>
            <p:cNvCxnSpPr/>
            <p:nvPr/>
          </p:nvCxnSpPr>
          <p:spPr>
            <a:xfrm flipH="1" flipV="1">
              <a:off x="8718486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473852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/>
          <p:nvPr/>
        </p:nvCxnSpPr>
        <p:spPr>
          <a:xfrm flipH="1">
            <a:off x="7331205" y="5646993"/>
            <a:ext cx="876387" cy="0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553220"/>
            <a:ext cx="1735581" cy="815493"/>
            <a:chOff x="2059233" y="2553220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553220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feld 184"/>
          <p:cNvSpPr txBox="1"/>
          <p:nvPr/>
        </p:nvSpPr>
        <p:spPr>
          <a:xfrm>
            <a:off x="121367" y="121380"/>
            <a:ext cx="91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Vollausbau </a:t>
            </a:r>
            <a:r>
              <a:rPr lang="de-DE" sz="2400" dirty="0" smtClean="0"/>
              <a:t>(</a:t>
            </a:r>
            <a:r>
              <a:rPr lang="de-DE" sz="2400" dirty="0"/>
              <a:t>SSR statt Thermostat 4 + Relais-Board für MV und Pumpe)</a:t>
            </a:r>
          </a:p>
        </p:txBody>
      </p:sp>
      <p:sp>
        <p:nvSpPr>
          <p:cNvPr id="4" name="Rechteck 3"/>
          <p:cNvSpPr/>
          <p:nvPr/>
        </p:nvSpPr>
        <p:spPr>
          <a:xfrm>
            <a:off x="6580223" y="1553528"/>
            <a:ext cx="2572114" cy="71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1" name="Grafik 150"/>
          <p:cNvPicPr>
            <a:picLocks noChangeAspect="1"/>
          </p:cNvPicPr>
          <p:nvPr/>
        </p:nvPicPr>
        <p:blipFill rotWithShape="1">
          <a:blip r:embed="rId7"/>
          <a:srcRect l="36413" t="7349" r="26283" b="75945"/>
          <a:stretch/>
        </p:blipFill>
        <p:spPr>
          <a:xfrm rot="5400000">
            <a:off x="7194195" y="793344"/>
            <a:ext cx="1511092" cy="958761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5537420" y="1553528"/>
            <a:ext cx="1989801" cy="883520"/>
            <a:chOff x="5070822" y="1553528"/>
            <a:chExt cx="2456399" cy="883520"/>
          </a:xfrm>
        </p:grpSpPr>
        <p:cxnSp>
          <p:nvCxnSpPr>
            <p:cNvPr id="192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67"/>
            <p:cNvCxnSpPr/>
            <p:nvPr/>
          </p:nvCxnSpPr>
          <p:spPr>
            <a:xfrm flipH="1">
              <a:off x="5070822" y="1553528"/>
              <a:ext cx="24563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uppieren 193"/>
          <p:cNvGrpSpPr/>
          <p:nvPr/>
        </p:nvGrpSpPr>
        <p:grpSpPr>
          <a:xfrm>
            <a:off x="4803028" y="1048454"/>
            <a:ext cx="2724193" cy="1364148"/>
            <a:chOff x="5070822" y="1553528"/>
            <a:chExt cx="2740475" cy="883520"/>
          </a:xfrm>
        </p:grpSpPr>
        <p:cxnSp>
          <p:nvCxnSpPr>
            <p:cNvPr id="199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 flipH="1">
              <a:off x="5070823" y="1553528"/>
              <a:ext cx="2740474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uppieren 200"/>
          <p:cNvGrpSpPr/>
          <p:nvPr/>
        </p:nvGrpSpPr>
        <p:grpSpPr>
          <a:xfrm>
            <a:off x="4930366" y="1408924"/>
            <a:ext cx="2596855" cy="1053524"/>
            <a:chOff x="5070822" y="1553528"/>
            <a:chExt cx="2596855" cy="883520"/>
          </a:xfrm>
        </p:grpSpPr>
        <p:cxnSp>
          <p:nvCxnSpPr>
            <p:cNvPr id="202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167"/>
            <p:cNvCxnSpPr/>
            <p:nvPr/>
          </p:nvCxnSpPr>
          <p:spPr>
            <a:xfrm flipH="1">
              <a:off x="5070823" y="1553528"/>
              <a:ext cx="259685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uppieren 203"/>
          <p:cNvGrpSpPr/>
          <p:nvPr/>
        </p:nvGrpSpPr>
        <p:grpSpPr>
          <a:xfrm>
            <a:off x="5411931" y="1216599"/>
            <a:ext cx="2142167" cy="1251526"/>
            <a:chOff x="5070822" y="1553528"/>
            <a:chExt cx="2596855" cy="883520"/>
          </a:xfrm>
        </p:grpSpPr>
        <p:cxnSp>
          <p:nvCxnSpPr>
            <p:cNvPr id="210" name="Gerader Verbinder 167"/>
            <p:cNvCxnSpPr/>
            <p:nvPr/>
          </p:nvCxnSpPr>
          <p:spPr>
            <a:xfrm flipV="1">
              <a:off x="5070822" y="1553528"/>
              <a:ext cx="0" cy="88352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167"/>
            <p:cNvCxnSpPr/>
            <p:nvPr/>
          </p:nvCxnSpPr>
          <p:spPr>
            <a:xfrm flipH="1">
              <a:off x="5070823" y="1553528"/>
              <a:ext cx="2596854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/>
          <p:cNvGrpSpPr/>
          <p:nvPr/>
        </p:nvGrpSpPr>
        <p:grpSpPr>
          <a:xfrm>
            <a:off x="8291499" y="1090483"/>
            <a:ext cx="3657648" cy="1939012"/>
            <a:chOff x="8291499" y="1090483"/>
            <a:chExt cx="3657648" cy="1939012"/>
          </a:xfrm>
        </p:grpSpPr>
        <p:cxnSp>
          <p:nvCxnSpPr>
            <p:cNvPr id="166" name="Gerader Verbinder 4"/>
            <p:cNvCxnSpPr/>
            <p:nvPr/>
          </p:nvCxnSpPr>
          <p:spPr>
            <a:xfrm>
              <a:off x="10760447" y="2493233"/>
              <a:ext cx="0" cy="51345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4"/>
            <p:cNvCxnSpPr/>
            <p:nvPr/>
          </p:nvCxnSpPr>
          <p:spPr>
            <a:xfrm>
              <a:off x="11949146" y="1090483"/>
              <a:ext cx="1" cy="19390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4"/>
            <p:cNvCxnSpPr/>
            <p:nvPr/>
          </p:nvCxnSpPr>
          <p:spPr>
            <a:xfrm flipH="1" flipV="1">
              <a:off x="10758312" y="3006151"/>
              <a:ext cx="1190834" cy="5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4"/>
            <p:cNvCxnSpPr/>
            <p:nvPr/>
          </p:nvCxnSpPr>
          <p:spPr>
            <a:xfrm flipH="1">
              <a:off x="8291499" y="1093999"/>
              <a:ext cx="3657647" cy="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8046133" y="1383473"/>
            <a:ext cx="652639" cy="1861871"/>
            <a:chOff x="8046133" y="1383473"/>
            <a:chExt cx="652639" cy="1861871"/>
          </a:xfrm>
        </p:grpSpPr>
        <p:cxnSp>
          <p:nvCxnSpPr>
            <p:cNvPr id="221" name="Gerader Verbinder 4"/>
            <p:cNvCxnSpPr/>
            <p:nvPr/>
          </p:nvCxnSpPr>
          <p:spPr>
            <a:xfrm flipH="1">
              <a:off x="8270378" y="1388765"/>
              <a:ext cx="42839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4"/>
            <p:cNvCxnSpPr/>
            <p:nvPr/>
          </p:nvCxnSpPr>
          <p:spPr>
            <a:xfrm flipH="1" flipV="1">
              <a:off x="8046133" y="3235110"/>
              <a:ext cx="613706" cy="102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Gerader Verbinder 4"/>
            <p:cNvCxnSpPr/>
            <p:nvPr/>
          </p:nvCxnSpPr>
          <p:spPr>
            <a:xfrm flipV="1">
              <a:off x="8065516" y="2343645"/>
              <a:ext cx="14835" cy="88955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4"/>
            <p:cNvCxnSpPr/>
            <p:nvPr/>
          </p:nvCxnSpPr>
          <p:spPr>
            <a:xfrm flipH="1" flipV="1">
              <a:off x="8080117" y="2345912"/>
              <a:ext cx="613706" cy="10234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4"/>
            <p:cNvCxnSpPr/>
            <p:nvPr/>
          </p:nvCxnSpPr>
          <p:spPr>
            <a:xfrm flipV="1">
              <a:off x="8690281" y="1383473"/>
              <a:ext cx="0" cy="970496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uppieren 265"/>
          <p:cNvGrpSpPr/>
          <p:nvPr/>
        </p:nvGrpSpPr>
        <p:grpSpPr>
          <a:xfrm>
            <a:off x="8261798" y="827460"/>
            <a:ext cx="3865174" cy="5296296"/>
            <a:chOff x="2198453" y="857246"/>
            <a:chExt cx="3865174" cy="4353204"/>
          </a:xfrm>
        </p:grpSpPr>
        <p:grpSp>
          <p:nvGrpSpPr>
            <p:cNvPr id="283" name="Gruppieren 266"/>
            <p:cNvGrpSpPr/>
            <p:nvPr/>
          </p:nvGrpSpPr>
          <p:grpSpPr>
            <a:xfrm>
              <a:off x="2429635" y="857246"/>
              <a:ext cx="3633992" cy="4353204"/>
              <a:chOff x="1923201" y="850904"/>
              <a:chExt cx="3633992" cy="4353204"/>
            </a:xfrm>
          </p:grpSpPr>
          <p:cxnSp>
            <p:nvCxnSpPr>
              <p:cNvPr id="297" name="Gerader Verbinder 274"/>
              <p:cNvCxnSpPr/>
              <p:nvPr/>
            </p:nvCxnSpPr>
            <p:spPr>
              <a:xfrm flipV="1">
                <a:off x="5529005" y="850904"/>
                <a:ext cx="28188" cy="434403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r Verbinder 275"/>
              <p:cNvCxnSpPr/>
              <p:nvPr/>
            </p:nvCxnSpPr>
            <p:spPr>
              <a:xfrm>
                <a:off x="2090060" y="5204108"/>
                <a:ext cx="343894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Gerader Verbinder 277"/>
              <p:cNvCxnSpPr/>
              <p:nvPr/>
            </p:nvCxnSpPr>
            <p:spPr>
              <a:xfrm>
                <a:off x="1923201" y="4933608"/>
                <a:ext cx="156276" cy="26133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Gerader Verbinder 267"/>
            <p:cNvCxnSpPr/>
            <p:nvPr/>
          </p:nvCxnSpPr>
          <p:spPr>
            <a:xfrm>
              <a:off x="2198453" y="857246"/>
              <a:ext cx="38651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2712974" y="3469369"/>
            <a:ext cx="6486490" cy="2012020"/>
            <a:chOff x="2712974" y="3469369"/>
            <a:chExt cx="6486490" cy="2012020"/>
          </a:xfrm>
        </p:grpSpPr>
        <p:cxnSp>
          <p:nvCxnSpPr>
            <p:cNvPr id="307" name="Gerader Verbinder 257"/>
            <p:cNvCxnSpPr/>
            <p:nvPr/>
          </p:nvCxnSpPr>
          <p:spPr>
            <a:xfrm flipH="1">
              <a:off x="9190030" y="4896006"/>
              <a:ext cx="1" cy="585383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258"/>
            <p:cNvCxnSpPr/>
            <p:nvPr/>
          </p:nvCxnSpPr>
          <p:spPr>
            <a:xfrm flipH="1">
              <a:off x="2712974" y="3491114"/>
              <a:ext cx="1076379" cy="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258"/>
            <p:cNvCxnSpPr/>
            <p:nvPr/>
          </p:nvCxnSpPr>
          <p:spPr>
            <a:xfrm flipH="1">
              <a:off x="2712975" y="4903146"/>
              <a:ext cx="6486489" cy="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257"/>
            <p:cNvCxnSpPr/>
            <p:nvPr/>
          </p:nvCxnSpPr>
          <p:spPr>
            <a:xfrm flipH="1">
              <a:off x="2716353" y="3469369"/>
              <a:ext cx="1" cy="1440320"/>
            </a:xfrm>
            <a:prstGeom prst="line">
              <a:avLst/>
            </a:prstGeom>
            <a:ln w="28575">
              <a:solidFill>
                <a:srgbClr val="4EFE5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ieren 87"/>
          <p:cNvGrpSpPr/>
          <p:nvPr/>
        </p:nvGrpSpPr>
        <p:grpSpPr>
          <a:xfrm>
            <a:off x="2849843" y="3643885"/>
            <a:ext cx="6723665" cy="2010492"/>
            <a:chOff x="2849843" y="3643885"/>
            <a:chExt cx="6723665" cy="2010492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2849843" y="3643885"/>
              <a:ext cx="6723665" cy="1603240"/>
              <a:chOff x="2849843" y="3643885"/>
              <a:chExt cx="6723665" cy="1603240"/>
            </a:xfrm>
          </p:grpSpPr>
          <p:grpSp>
            <p:nvGrpSpPr>
              <p:cNvPr id="64" name="Gruppieren 63"/>
              <p:cNvGrpSpPr/>
              <p:nvPr/>
            </p:nvGrpSpPr>
            <p:grpSpPr>
              <a:xfrm>
                <a:off x="2849843" y="3643885"/>
                <a:ext cx="6723665" cy="1114659"/>
                <a:chOff x="2581268" y="3520527"/>
                <a:chExt cx="7008059" cy="1397646"/>
              </a:xfrm>
            </p:grpSpPr>
            <p:cxnSp>
              <p:nvCxnSpPr>
                <p:cNvPr id="303" name="Gerader Verbinder 253"/>
                <p:cNvCxnSpPr/>
                <p:nvPr/>
              </p:nvCxnSpPr>
              <p:spPr>
                <a:xfrm>
                  <a:off x="2581268" y="4918173"/>
                  <a:ext cx="7008059" cy="0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Gerader Verbinder 254"/>
                <p:cNvCxnSpPr/>
                <p:nvPr/>
              </p:nvCxnSpPr>
              <p:spPr>
                <a:xfrm>
                  <a:off x="2596371" y="3529893"/>
                  <a:ext cx="964146" cy="0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Gerader Verbinder 255"/>
                <p:cNvCxnSpPr/>
                <p:nvPr/>
              </p:nvCxnSpPr>
              <p:spPr>
                <a:xfrm>
                  <a:off x="2605070" y="3520527"/>
                  <a:ext cx="0" cy="1397646"/>
                </a:xfrm>
                <a:prstGeom prst="line">
                  <a:avLst/>
                </a:prstGeom>
                <a:ln w="28575">
                  <a:solidFill>
                    <a:srgbClr val="4EFE5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9" name="Gerader Verbinder 255"/>
              <p:cNvCxnSpPr/>
              <p:nvPr/>
            </p:nvCxnSpPr>
            <p:spPr>
              <a:xfrm>
                <a:off x="9560026" y="4758544"/>
                <a:ext cx="0" cy="488581"/>
              </a:xfrm>
              <a:prstGeom prst="line">
                <a:avLst/>
              </a:prstGeom>
              <a:ln w="28575">
                <a:solidFill>
                  <a:srgbClr val="4EFE5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8" name="Gerader Verbinder 253"/>
            <p:cNvCxnSpPr/>
            <p:nvPr/>
          </p:nvCxnSpPr>
          <p:spPr>
            <a:xfrm flipV="1">
              <a:off x="9152337" y="5247125"/>
              <a:ext cx="394385" cy="407252"/>
            </a:xfrm>
            <a:prstGeom prst="line">
              <a:avLst/>
            </a:prstGeom>
            <a:ln w="28575">
              <a:solidFill>
                <a:srgbClr val="4EFE5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uppierung 241"/>
          <p:cNvGrpSpPr/>
          <p:nvPr/>
        </p:nvGrpSpPr>
        <p:grpSpPr>
          <a:xfrm>
            <a:off x="7609997" y="1631260"/>
            <a:ext cx="908656" cy="4526626"/>
            <a:chOff x="7609997" y="1631260"/>
            <a:chExt cx="908656" cy="4526626"/>
          </a:xfrm>
        </p:grpSpPr>
        <p:grpSp>
          <p:nvGrpSpPr>
            <p:cNvPr id="228" name="Gruppieren 265"/>
            <p:cNvGrpSpPr/>
            <p:nvPr/>
          </p:nvGrpSpPr>
          <p:grpSpPr>
            <a:xfrm>
              <a:off x="7620323" y="1631260"/>
              <a:ext cx="898330" cy="4526626"/>
              <a:chOff x="-2316288" y="1095668"/>
              <a:chExt cx="5740569" cy="4526626"/>
            </a:xfrm>
          </p:grpSpPr>
          <p:grpSp>
            <p:nvGrpSpPr>
              <p:cNvPr id="230" name="Gruppieren 266"/>
              <p:cNvGrpSpPr/>
              <p:nvPr/>
            </p:nvGrpSpPr>
            <p:grpSpPr>
              <a:xfrm>
                <a:off x="-2316288" y="1095668"/>
                <a:ext cx="5674589" cy="4526626"/>
                <a:chOff x="-2822722" y="1089326"/>
                <a:chExt cx="5674589" cy="4526626"/>
              </a:xfrm>
            </p:grpSpPr>
            <p:cxnSp>
              <p:nvCxnSpPr>
                <p:cNvPr id="233" name="Gerader Verbinder 274"/>
                <p:cNvCxnSpPr/>
                <p:nvPr/>
              </p:nvCxnSpPr>
              <p:spPr>
                <a:xfrm flipV="1">
                  <a:off x="2851867" y="1089326"/>
                  <a:ext cx="0" cy="516221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Gerader Verbinder 275"/>
                <p:cNvCxnSpPr/>
                <p:nvPr/>
              </p:nvCxnSpPr>
              <p:spPr>
                <a:xfrm>
                  <a:off x="-2822722" y="5596436"/>
                  <a:ext cx="4572856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Gerader Verbinder 277"/>
                <p:cNvCxnSpPr/>
                <p:nvPr/>
              </p:nvCxnSpPr>
              <p:spPr>
                <a:xfrm flipV="1">
                  <a:off x="1750134" y="5329156"/>
                  <a:ext cx="904606" cy="286796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Gerader Verbinder 267"/>
              <p:cNvCxnSpPr/>
              <p:nvPr/>
            </p:nvCxnSpPr>
            <p:spPr>
              <a:xfrm>
                <a:off x="2198455" y="1105032"/>
                <a:ext cx="1225826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Gerader Verbinder 267"/>
            <p:cNvCxnSpPr/>
            <p:nvPr/>
          </p:nvCxnSpPr>
          <p:spPr>
            <a:xfrm>
              <a:off x="7609997" y="2154379"/>
              <a:ext cx="898331" cy="0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74"/>
            <p:cNvCxnSpPr/>
            <p:nvPr/>
          </p:nvCxnSpPr>
          <p:spPr>
            <a:xfrm flipV="1">
              <a:off x="7617838" y="2157805"/>
              <a:ext cx="0" cy="3974904"/>
            </a:xfrm>
            <a:prstGeom prst="line">
              <a:avLst/>
            </a:prstGeom>
            <a:ln w="28575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Gerader Verbinder 277"/>
          <p:cNvCxnSpPr/>
          <p:nvPr/>
        </p:nvCxnSpPr>
        <p:spPr>
          <a:xfrm flipV="1">
            <a:off x="8518653" y="5492596"/>
            <a:ext cx="340747" cy="15486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feld 242"/>
          <p:cNvSpPr txBox="1"/>
          <p:nvPr/>
        </p:nvSpPr>
        <p:spPr>
          <a:xfrm>
            <a:off x="9341336" y="5300623"/>
            <a:ext cx="1858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Nicht geschaltet </a:t>
            </a:r>
            <a:r>
              <a:rPr lang="de-DE" sz="1400" dirty="0" err="1" smtClean="0">
                <a:solidFill>
                  <a:srgbClr val="00B050"/>
                </a:solidFill>
              </a:rPr>
              <a:t>Geschaltet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"/>
            <a:ext cx="111125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4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rafik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47" y="1156954"/>
            <a:ext cx="3554276" cy="503573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482887" y="1635760"/>
            <a:ext cx="5520707" cy="4896784"/>
            <a:chOff x="222095" y="1961216"/>
            <a:chExt cx="5520707" cy="489678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22889" r="5790" b="26535"/>
            <a:stretch/>
          </p:blipFill>
          <p:spPr>
            <a:xfrm>
              <a:off x="222095" y="1961216"/>
              <a:ext cx="5520707" cy="467804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758961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912518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2724294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2743372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3325598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2413804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2152808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2920762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feld 130"/>
          <p:cNvSpPr txBox="1"/>
          <p:nvPr/>
        </p:nvSpPr>
        <p:spPr>
          <a:xfrm>
            <a:off x="121367" y="121380"/>
            <a:ext cx="91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Vollausbau </a:t>
            </a:r>
            <a:r>
              <a:rPr lang="de-DE" sz="2400" dirty="0" smtClean="0"/>
              <a:t>(</a:t>
            </a:r>
            <a:r>
              <a:rPr lang="de-DE" sz="2400" dirty="0"/>
              <a:t>SSR statt Thermostat 4 + Relais-Board für MV und Pumpe)</a:t>
            </a:r>
          </a:p>
        </p:txBody>
      </p:sp>
      <p:grpSp>
        <p:nvGrpSpPr>
          <p:cNvPr id="170" name="Gruppieren 127"/>
          <p:cNvGrpSpPr/>
          <p:nvPr/>
        </p:nvGrpSpPr>
        <p:grpSpPr>
          <a:xfrm>
            <a:off x="2709883" y="3417008"/>
            <a:ext cx="5319692" cy="2923646"/>
            <a:chOff x="3303779" y="3002464"/>
            <a:chExt cx="5319692" cy="2691874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0" cy="654814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 flipH="1">
              <a:off x="7480292" y="3002464"/>
              <a:ext cx="21074" cy="268346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3303779" y="5694338"/>
              <a:ext cx="4164209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7473953" y="3005571"/>
              <a:ext cx="1149518" cy="13718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2116409" y="1608004"/>
            <a:ext cx="5914893" cy="2086932"/>
            <a:chOff x="2116409" y="1608004"/>
            <a:chExt cx="5914893" cy="2086932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132426" y="1617140"/>
              <a:ext cx="0" cy="1895771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2116409" y="1621686"/>
              <a:ext cx="5914893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13"/>
            <p:cNvCxnSpPr/>
            <p:nvPr/>
          </p:nvCxnSpPr>
          <p:spPr>
            <a:xfrm>
              <a:off x="8029575" y="1608004"/>
              <a:ext cx="0" cy="2086932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28889" y="3494638"/>
              <a:ext cx="1004155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2037847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830989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ung 25"/>
          <p:cNvGrpSpPr/>
          <p:nvPr/>
        </p:nvGrpSpPr>
        <p:grpSpPr>
          <a:xfrm>
            <a:off x="1745142" y="2741551"/>
            <a:ext cx="6542614" cy="2883193"/>
            <a:chOff x="1745142" y="2741551"/>
            <a:chExt cx="6542614" cy="2883193"/>
          </a:xfrm>
        </p:grpSpPr>
        <p:grpSp>
          <p:nvGrpSpPr>
            <p:cNvPr id="191" name="Gruppieren 201"/>
            <p:cNvGrpSpPr/>
            <p:nvPr/>
          </p:nvGrpSpPr>
          <p:grpSpPr>
            <a:xfrm>
              <a:off x="1745142" y="2741551"/>
              <a:ext cx="6542614" cy="2883193"/>
              <a:chOff x="1745142" y="2741551"/>
              <a:chExt cx="6542614" cy="2883193"/>
            </a:xfrm>
          </p:grpSpPr>
          <p:cxnSp>
            <p:nvCxnSpPr>
              <p:cNvPr id="192" name="Gerader Verbinder 131"/>
              <p:cNvCxnSpPr/>
              <p:nvPr/>
            </p:nvCxnSpPr>
            <p:spPr>
              <a:xfrm>
                <a:off x="1763414" y="5390468"/>
                <a:ext cx="343112" cy="234276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34"/>
              <p:cNvCxnSpPr/>
              <p:nvPr/>
            </p:nvCxnSpPr>
            <p:spPr>
              <a:xfrm>
                <a:off x="8287756" y="2741551"/>
                <a:ext cx="0" cy="95338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36"/>
              <p:cNvCxnSpPr/>
              <p:nvPr/>
            </p:nvCxnSpPr>
            <p:spPr>
              <a:xfrm flipH="1">
                <a:off x="4982016" y="2741551"/>
                <a:ext cx="3296410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r Verbinder 139"/>
              <p:cNvCxnSpPr/>
              <p:nvPr/>
            </p:nvCxnSpPr>
            <p:spPr>
              <a:xfrm>
                <a:off x="4982016" y="2754558"/>
                <a:ext cx="0" cy="2096863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41"/>
              <p:cNvCxnSpPr/>
              <p:nvPr/>
            </p:nvCxnSpPr>
            <p:spPr>
              <a:xfrm flipH="1">
                <a:off x="1745142" y="4859306"/>
                <a:ext cx="3236874" cy="0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Gerader Verbinder 139"/>
            <p:cNvCxnSpPr/>
            <p:nvPr/>
          </p:nvCxnSpPr>
          <p:spPr>
            <a:xfrm>
              <a:off x="1751778" y="4851421"/>
              <a:ext cx="0" cy="58181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pieren 172"/>
          <p:cNvGrpSpPr/>
          <p:nvPr/>
        </p:nvGrpSpPr>
        <p:grpSpPr>
          <a:xfrm>
            <a:off x="758360" y="5171195"/>
            <a:ext cx="7495920" cy="1321046"/>
            <a:chOff x="1117122" y="5171195"/>
            <a:chExt cx="7137158" cy="1321046"/>
          </a:xfrm>
        </p:grpSpPr>
        <p:cxnSp>
          <p:nvCxnSpPr>
            <p:cNvPr id="204" name="Gerader Verbinder 165"/>
            <p:cNvCxnSpPr/>
            <p:nvPr/>
          </p:nvCxnSpPr>
          <p:spPr>
            <a:xfrm flipH="1" flipV="1">
              <a:off x="8250129" y="6156960"/>
              <a:ext cx="4151" cy="33528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167"/>
            <p:cNvCxnSpPr/>
            <p:nvPr/>
          </p:nvCxnSpPr>
          <p:spPr>
            <a:xfrm flipV="1">
              <a:off x="1119271" y="5171195"/>
              <a:ext cx="0" cy="1321046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169"/>
            <p:cNvCxnSpPr/>
            <p:nvPr/>
          </p:nvCxnSpPr>
          <p:spPr>
            <a:xfrm>
              <a:off x="1117122" y="6492240"/>
              <a:ext cx="7137158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913686" y="3809040"/>
            <a:ext cx="7635237" cy="2890267"/>
            <a:chOff x="1271314" y="3809040"/>
            <a:chExt cx="7277609" cy="2890267"/>
          </a:xfrm>
        </p:grpSpPr>
        <p:cxnSp>
          <p:nvCxnSpPr>
            <p:cNvPr id="214" name="Gerader Verbinder 164"/>
            <p:cNvCxnSpPr/>
            <p:nvPr/>
          </p:nvCxnSpPr>
          <p:spPr>
            <a:xfrm flipH="1" flipV="1">
              <a:off x="8525396" y="6167120"/>
              <a:ext cx="10824" cy="52513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175"/>
            <p:cNvCxnSpPr/>
            <p:nvPr/>
          </p:nvCxnSpPr>
          <p:spPr>
            <a:xfrm flipV="1">
              <a:off x="1271314" y="3809040"/>
              <a:ext cx="0" cy="288320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1271314" y="6699307"/>
              <a:ext cx="727760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Gerader Verbinder 171"/>
          <p:cNvCxnSpPr/>
          <p:nvPr/>
        </p:nvCxnSpPr>
        <p:spPr>
          <a:xfrm>
            <a:off x="10459274" y="6218030"/>
            <a:ext cx="4261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73"/>
          <p:cNvCxnSpPr/>
          <p:nvPr/>
        </p:nvCxnSpPr>
        <p:spPr>
          <a:xfrm>
            <a:off x="10459274" y="6484730"/>
            <a:ext cx="426124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/>
          <p:cNvSpPr txBox="1"/>
          <p:nvPr/>
        </p:nvSpPr>
        <p:spPr>
          <a:xfrm>
            <a:off x="10943809" y="6086007"/>
            <a:ext cx="111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Original</a:t>
            </a:r>
          </a:p>
          <a:p>
            <a:r>
              <a:rPr lang="de-DE" sz="1400" dirty="0" smtClean="0"/>
              <a:t>Neu</a:t>
            </a:r>
            <a:endParaRPr lang="de-DE" sz="1400" dirty="0"/>
          </a:p>
        </p:txBody>
      </p:sp>
      <p:grpSp>
        <p:nvGrpSpPr>
          <p:cNvPr id="128" name="Gruppieren 251"/>
          <p:cNvGrpSpPr/>
          <p:nvPr/>
        </p:nvGrpSpPr>
        <p:grpSpPr>
          <a:xfrm>
            <a:off x="3027009" y="3086234"/>
            <a:ext cx="7891791" cy="2561910"/>
            <a:chOff x="3027009" y="3086234"/>
            <a:chExt cx="7891791" cy="2561910"/>
          </a:xfrm>
        </p:grpSpPr>
        <p:grpSp>
          <p:nvGrpSpPr>
            <p:cNvPr id="129" name="Gruppieren 252"/>
            <p:cNvGrpSpPr/>
            <p:nvPr/>
          </p:nvGrpSpPr>
          <p:grpSpPr>
            <a:xfrm>
              <a:off x="3027009" y="3086234"/>
              <a:ext cx="7891791" cy="2415539"/>
              <a:chOff x="3027009" y="3086234"/>
              <a:chExt cx="7891791" cy="2415539"/>
            </a:xfrm>
          </p:grpSpPr>
          <p:cxnSp>
            <p:nvCxnSpPr>
              <p:cNvPr id="135" name="Gerader Verbinder 256"/>
              <p:cNvCxnSpPr/>
              <p:nvPr/>
            </p:nvCxnSpPr>
            <p:spPr>
              <a:xfrm>
                <a:off x="5264760" y="3086234"/>
                <a:ext cx="565404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257"/>
              <p:cNvCxnSpPr/>
              <p:nvPr/>
            </p:nvCxnSpPr>
            <p:spPr>
              <a:xfrm flipH="1">
                <a:off x="5264761" y="3086234"/>
                <a:ext cx="1" cy="2410326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r Verbinder 258"/>
              <p:cNvCxnSpPr/>
              <p:nvPr/>
            </p:nvCxnSpPr>
            <p:spPr>
              <a:xfrm flipH="1">
                <a:off x="3027009" y="5501773"/>
                <a:ext cx="2235871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Gerader Verbinder 253"/>
            <p:cNvCxnSpPr/>
            <p:nvPr/>
          </p:nvCxnSpPr>
          <p:spPr>
            <a:xfrm>
              <a:off x="6331452" y="3308642"/>
              <a:ext cx="2956152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254"/>
            <p:cNvCxnSpPr/>
            <p:nvPr/>
          </p:nvCxnSpPr>
          <p:spPr>
            <a:xfrm>
              <a:off x="3036403" y="5648144"/>
              <a:ext cx="3293277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255"/>
            <p:cNvCxnSpPr/>
            <p:nvPr/>
          </p:nvCxnSpPr>
          <p:spPr>
            <a:xfrm>
              <a:off x="6331452" y="3308642"/>
              <a:ext cx="0" cy="23301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278"/>
          <p:cNvGrpSpPr/>
          <p:nvPr/>
        </p:nvGrpSpPr>
        <p:grpSpPr>
          <a:xfrm>
            <a:off x="1899920" y="1029116"/>
            <a:ext cx="8301355" cy="2232243"/>
            <a:chOff x="2457450" y="1029117"/>
            <a:chExt cx="7743825" cy="1712418"/>
          </a:xfrm>
        </p:grpSpPr>
        <p:cxnSp>
          <p:nvCxnSpPr>
            <p:cNvPr id="142" name="Gerader Verbinder 279"/>
            <p:cNvCxnSpPr/>
            <p:nvPr/>
          </p:nvCxnSpPr>
          <p:spPr>
            <a:xfrm>
              <a:off x="2461630" y="1048149"/>
              <a:ext cx="773964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280"/>
            <p:cNvCxnSpPr/>
            <p:nvPr/>
          </p:nvCxnSpPr>
          <p:spPr>
            <a:xfrm flipV="1">
              <a:off x="2457450" y="1029117"/>
              <a:ext cx="0" cy="171241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r Verbinder 281"/>
            <p:cNvCxnSpPr/>
            <p:nvPr/>
          </p:nvCxnSpPr>
          <p:spPr>
            <a:xfrm>
              <a:off x="2457450" y="2741535"/>
              <a:ext cx="584526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282"/>
            <p:cNvCxnSpPr/>
            <p:nvPr/>
          </p:nvCxnSpPr>
          <p:spPr>
            <a:xfrm flipH="1" flipV="1">
              <a:off x="10182225" y="1029119"/>
              <a:ext cx="8980" cy="47316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65"/>
          <p:cNvGrpSpPr/>
          <p:nvPr/>
        </p:nvGrpSpPr>
        <p:grpSpPr>
          <a:xfrm>
            <a:off x="2805131" y="1284899"/>
            <a:ext cx="7148338" cy="4193759"/>
            <a:chOff x="2805131" y="1284899"/>
            <a:chExt cx="7148338" cy="4193759"/>
          </a:xfrm>
        </p:grpSpPr>
        <p:grpSp>
          <p:nvGrpSpPr>
            <p:cNvPr id="221" name="Gruppieren 266"/>
            <p:cNvGrpSpPr/>
            <p:nvPr/>
          </p:nvGrpSpPr>
          <p:grpSpPr>
            <a:xfrm>
              <a:off x="2805131" y="2501423"/>
              <a:ext cx="3985549" cy="2977235"/>
              <a:chOff x="2298697" y="2495081"/>
              <a:chExt cx="3985549" cy="2977235"/>
            </a:xfrm>
          </p:grpSpPr>
          <p:cxnSp>
            <p:nvCxnSpPr>
              <p:cNvPr id="229" name="Gerader Verbinder 274"/>
              <p:cNvCxnSpPr/>
              <p:nvPr/>
            </p:nvCxnSpPr>
            <p:spPr>
              <a:xfrm flipV="1">
                <a:off x="4614239" y="2847344"/>
                <a:ext cx="15649" cy="2347594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275"/>
              <p:cNvCxnSpPr/>
              <p:nvPr/>
            </p:nvCxnSpPr>
            <p:spPr>
              <a:xfrm>
                <a:off x="2448155" y="5203578"/>
                <a:ext cx="2174723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Gerader Verbinder 276"/>
              <p:cNvCxnSpPr/>
              <p:nvPr/>
            </p:nvCxnSpPr>
            <p:spPr>
              <a:xfrm>
                <a:off x="4197088" y="2495081"/>
                <a:ext cx="2087158" cy="7185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77"/>
              <p:cNvCxnSpPr/>
              <p:nvPr/>
            </p:nvCxnSpPr>
            <p:spPr>
              <a:xfrm flipV="1">
                <a:off x="2298697" y="5194938"/>
                <a:ext cx="158097" cy="277378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2" name="Gerader Verbinder 267"/>
            <p:cNvCxnSpPr/>
            <p:nvPr/>
          </p:nvCxnSpPr>
          <p:spPr>
            <a:xfrm>
              <a:off x="5129312" y="2853686"/>
              <a:ext cx="3979231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68"/>
            <p:cNvCxnSpPr/>
            <p:nvPr/>
          </p:nvCxnSpPr>
          <p:spPr>
            <a:xfrm flipV="1">
              <a:off x="9073986" y="1520488"/>
              <a:ext cx="0" cy="130785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69"/>
            <p:cNvCxnSpPr/>
            <p:nvPr/>
          </p:nvCxnSpPr>
          <p:spPr>
            <a:xfrm>
              <a:off x="9073986" y="1520488"/>
              <a:ext cx="879483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70"/>
            <p:cNvCxnSpPr/>
            <p:nvPr/>
          </p:nvCxnSpPr>
          <p:spPr>
            <a:xfrm flipV="1">
              <a:off x="9472199" y="1520488"/>
              <a:ext cx="0" cy="113641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71"/>
            <p:cNvCxnSpPr/>
            <p:nvPr/>
          </p:nvCxnSpPr>
          <p:spPr>
            <a:xfrm flipV="1">
              <a:off x="9693179" y="1305810"/>
              <a:ext cx="0" cy="32831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72"/>
            <p:cNvCxnSpPr/>
            <p:nvPr/>
          </p:nvCxnSpPr>
          <p:spPr>
            <a:xfrm>
              <a:off x="6790680" y="1305810"/>
              <a:ext cx="2902499" cy="44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r Verbinder 273"/>
            <p:cNvCxnSpPr/>
            <p:nvPr/>
          </p:nvCxnSpPr>
          <p:spPr>
            <a:xfrm flipV="1">
              <a:off x="6780998" y="1284899"/>
              <a:ext cx="0" cy="123119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Rechteck 241"/>
          <p:cNvSpPr/>
          <p:nvPr/>
        </p:nvSpPr>
        <p:spPr>
          <a:xfrm>
            <a:off x="10388351" y="0"/>
            <a:ext cx="1803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de-DE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230 V</a:t>
            </a:r>
            <a:endParaRPr lang="de-DE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38" name="Gruppierung 89"/>
          <p:cNvGrpSpPr/>
          <p:nvPr/>
        </p:nvGrpSpPr>
        <p:grpSpPr>
          <a:xfrm>
            <a:off x="1079096" y="2966645"/>
            <a:ext cx="1537199" cy="2819397"/>
            <a:chOff x="-2104287" y="2356817"/>
            <a:chExt cx="1537199" cy="2662011"/>
          </a:xfrm>
        </p:grpSpPr>
        <p:cxnSp>
          <p:nvCxnSpPr>
            <p:cNvPr id="139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4"/>
            <p:cNvCxnSpPr/>
            <p:nvPr/>
          </p:nvCxnSpPr>
          <p:spPr>
            <a:xfrm>
              <a:off x="-2081477" y="5018828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Gerader Verbinder 4"/>
            <p:cNvCxnSpPr/>
            <p:nvPr/>
          </p:nvCxnSpPr>
          <p:spPr>
            <a:xfrm flipV="1">
              <a:off x="-2083293" y="2356817"/>
              <a:ext cx="1172" cy="26616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9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Ansicht_TO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13" y="2296099"/>
            <a:ext cx="2519680" cy="1800352"/>
          </a:xfrm>
          <a:prstGeom prst="rect">
            <a:avLst/>
          </a:prstGeom>
        </p:spPr>
      </p:pic>
      <p:grpSp>
        <p:nvGrpSpPr>
          <p:cNvPr id="95" name="Gruppierung 94"/>
          <p:cNvGrpSpPr/>
          <p:nvPr/>
        </p:nvGrpSpPr>
        <p:grpSpPr>
          <a:xfrm>
            <a:off x="6568779" y="-1949"/>
            <a:ext cx="5520707" cy="6532544"/>
            <a:chOff x="222095" y="325456"/>
            <a:chExt cx="5520707" cy="6532544"/>
          </a:xfrm>
        </p:grpSpPr>
        <p:pic>
          <p:nvPicPr>
            <p:cNvPr id="97" name="Bild 96" descr="Gaggia 220V Wiring Diagr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46" t="5204" r="5790" b="26535"/>
            <a:stretch/>
          </p:blipFill>
          <p:spPr>
            <a:xfrm>
              <a:off x="222095" y="325456"/>
              <a:ext cx="5520707" cy="6313803"/>
            </a:xfrm>
            <a:prstGeom prst="rect">
              <a:avLst/>
            </a:prstGeom>
          </p:spPr>
        </p:pic>
        <p:sp>
          <p:nvSpPr>
            <p:cNvPr id="98" name="Rechteck 97"/>
            <p:cNvSpPr/>
            <p:nvPr/>
          </p:nvSpPr>
          <p:spPr>
            <a:xfrm>
              <a:off x="439208" y="3010958"/>
              <a:ext cx="238125" cy="2719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274108" y="3226858"/>
              <a:ext cx="1313392" cy="3318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97465" y="2781299"/>
              <a:ext cx="1346202" cy="107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31823" y="3674533"/>
              <a:ext cx="1313392" cy="20245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 rot="927696">
              <a:off x="1195965" y="5441180"/>
              <a:ext cx="575735" cy="541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46248" y="4868333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803398" y="5117042"/>
              <a:ext cx="2832102" cy="585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336673" y="6336245"/>
              <a:ext cx="2832102" cy="521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3716866" y="3000376"/>
              <a:ext cx="1257302" cy="3560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3573990" y="3164416"/>
              <a:ext cx="1024469" cy="496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3207807" y="3259667"/>
              <a:ext cx="1024469" cy="130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01849" y="2698749"/>
              <a:ext cx="1761068" cy="33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Rechteck 121"/>
            <p:cNvSpPr/>
            <p:nvPr/>
          </p:nvSpPr>
          <p:spPr>
            <a:xfrm rot="20473130">
              <a:off x="1671111" y="4719108"/>
              <a:ext cx="575735" cy="644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2596089" y="4756151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658405" y="3649134"/>
              <a:ext cx="674161" cy="196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1"/>
          <p:cNvGrpSpPr/>
          <p:nvPr/>
        </p:nvGrpSpPr>
        <p:grpSpPr>
          <a:xfrm>
            <a:off x="6825442" y="2689582"/>
            <a:ext cx="1418632" cy="2759291"/>
            <a:chOff x="611498" y="2376607"/>
            <a:chExt cx="1418632" cy="2759291"/>
          </a:xfrm>
        </p:grpSpPr>
        <p:cxnSp>
          <p:nvCxnSpPr>
            <p:cNvPr id="6" name="Gerader Verbinder 3"/>
            <p:cNvCxnSpPr/>
            <p:nvPr/>
          </p:nvCxnSpPr>
          <p:spPr>
            <a:xfrm>
              <a:off x="614537" y="4856672"/>
              <a:ext cx="1257832" cy="313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4"/>
            <p:cNvCxnSpPr/>
            <p:nvPr/>
          </p:nvCxnSpPr>
          <p:spPr>
            <a:xfrm flipH="1">
              <a:off x="611498" y="2376607"/>
              <a:ext cx="1" cy="2467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5"/>
            <p:cNvCxnSpPr/>
            <p:nvPr/>
          </p:nvCxnSpPr>
          <p:spPr>
            <a:xfrm flipH="1" flipV="1">
              <a:off x="1864481" y="4867690"/>
              <a:ext cx="165649" cy="26820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ung 30"/>
          <p:cNvGrpSpPr/>
          <p:nvPr/>
        </p:nvGrpSpPr>
        <p:grpSpPr>
          <a:xfrm>
            <a:off x="6978999" y="2687923"/>
            <a:ext cx="1998666" cy="1790672"/>
            <a:chOff x="651726" y="3013379"/>
            <a:chExt cx="1998666" cy="1790672"/>
          </a:xfrm>
        </p:grpSpPr>
        <p:grpSp>
          <p:nvGrpSpPr>
            <p:cNvPr id="20" name="Gruppieren 1"/>
            <p:cNvGrpSpPr/>
            <p:nvPr/>
          </p:nvGrpSpPr>
          <p:grpSpPr>
            <a:xfrm>
              <a:off x="651726" y="3013379"/>
              <a:ext cx="1919785" cy="1784017"/>
              <a:chOff x="607456" y="2178386"/>
              <a:chExt cx="1919785" cy="1784017"/>
            </a:xfrm>
          </p:grpSpPr>
          <p:cxnSp>
            <p:nvCxnSpPr>
              <p:cNvPr id="21" name="Gerader Verbinder 3"/>
              <p:cNvCxnSpPr/>
              <p:nvPr/>
            </p:nvCxnSpPr>
            <p:spPr>
              <a:xfrm flipV="1">
                <a:off x="611498" y="3961170"/>
                <a:ext cx="1915743" cy="123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4"/>
              <p:cNvCxnSpPr/>
              <p:nvPr/>
            </p:nvCxnSpPr>
            <p:spPr>
              <a:xfrm>
                <a:off x="607456" y="2178386"/>
                <a:ext cx="0" cy="178401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Gerader Verbinder 3"/>
            <p:cNvCxnSpPr/>
            <p:nvPr/>
          </p:nvCxnSpPr>
          <p:spPr>
            <a:xfrm flipV="1">
              <a:off x="2571511" y="4622617"/>
              <a:ext cx="78881" cy="1814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ung 45"/>
          <p:cNvGrpSpPr/>
          <p:nvPr/>
        </p:nvGrpSpPr>
        <p:grpSpPr>
          <a:xfrm>
            <a:off x="8790775" y="3578716"/>
            <a:ext cx="187282" cy="235655"/>
            <a:chOff x="2463502" y="3904172"/>
            <a:chExt cx="187282" cy="235655"/>
          </a:xfrm>
        </p:grpSpPr>
        <p:cxnSp>
          <p:nvCxnSpPr>
            <p:cNvPr id="38" name="Gerader Verbinder 4"/>
            <p:cNvCxnSpPr/>
            <p:nvPr/>
          </p:nvCxnSpPr>
          <p:spPr>
            <a:xfrm>
              <a:off x="2650784" y="3907286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4"/>
            <p:cNvCxnSpPr/>
            <p:nvPr/>
          </p:nvCxnSpPr>
          <p:spPr>
            <a:xfrm>
              <a:off x="2472729" y="3904172"/>
              <a:ext cx="0" cy="2325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"/>
            <p:cNvCxnSpPr/>
            <p:nvPr/>
          </p:nvCxnSpPr>
          <p:spPr>
            <a:xfrm>
              <a:off x="2463502" y="3920133"/>
              <a:ext cx="186619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ung 55"/>
          <p:cNvGrpSpPr/>
          <p:nvPr/>
        </p:nvGrpSpPr>
        <p:grpSpPr>
          <a:xfrm>
            <a:off x="8809853" y="4255724"/>
            <a:ext cx="945079" cy="233270"/>
            <a:chOff x="2482580" y="4581180"/>
            <a:chExt cx="945079" cy="233270"/>
          </a:xfrm>
        </p:grpSpPr>
        <p:cxnSp>
          <p:nvCxnSpPr>
            <p:cNvPr id="48" name="Gerader Verbinder 4"/>
            <p:cNvCxnSpPr/>
            <p:nvPr/>
          </p:nvCxnSpPr>
          <p:spPr>
            <a:xfrm flipH="1">
              <a:off x="3220314" y="4581180"/>
              <a:ext cx="207345" cy="2332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"/>
            <p:cNvCxnSpPr/>
            <p:nvPr/>
          </p:nvCxnSpPr>
          <p:spPr>
            <a:xfrm>
              <a:off x="2482580" y="4594390"/>
              <a:ext cx="212894" cy="2135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"/>
            <p:cNvCxnSpPr/>
            <p:nvPr/>
          </p:nvCxnSpPr>
          <p:spPr>
            <a:xfrm>
              <a:off x="2687176" y="4811224"/>
              <a:ext cx="5460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ung 66"/>
          <p:cNvGrpSpPr/>
          <p:nvPr/>
        </p:nvGrpSpPr>
        <p:grpSpPr>
          <a:xfrm>
            <a:off x="9392079" y="2972734"/>
            <a:ext cx="661480" cy="848369"/>
            <a:chOff x="3064806" y="3298190"/>
            <a:chExt cx="661480" cy="848369"/>
          </a:xfrm>
        </p:grpSpPr>
        <p:cxnSp>
          <p:nvCxnSpPr>
            <p:cNvPr id="58" name="Gerader Verbinder 4"/>
            <p:cNvCxnSpPr/>
            <p:nvPr/>
          </p:nvCxnSpPr>
          <p:spPr>
            <a:xfrm flipH="1">
              <a:off x="3064806" y="3317629"/>
              <a:ext cx="200865" cy="4989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4"/>
            <p:cNvCxnSpPr/>
            <p:nvPr/>
          </p:nvCxnSpPr>
          <p:spPr>
            <a:xfrm>
              <a:off x="3720166" y="3298190"/>
              <a:ext cx="0" cy="84836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4"/>
            <p:cNvCxnSpPr/>
            <p:nvPr/>
          </p:nvCxnSpPr>
          <p:spPr>
            <a:xfrm>
              <a:off x="3399923" y="4137330"/>
              <a:ext cx="32579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4"/>
            <p:cNvCxnSpPr/>
            <p:nvPr/>
          </p:nvCxnSpPr>
          <p:spPr>
            <a:xfrm>
              <a:off x="3246235" y="3311038"/>
              <a:ext cx="48005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ung 88"/>
          <p:cNvGrpSpPr/>
          <p:nvPr/>
        </p:nvGrpSpPr>
        <p:grpSpPr>
          <a:xfrm>
            <a:off x="8480285" y="2269947"/>
            <a:ext cx="2304888" cy="696698"/>
            <a:chOff x="2153012" y="2595403"/>
            <a:chExt cx="2304888" cy="696698"/>
          </a:xfrm>
        </p:grpSpPr>
        <p:grpSp>
          <p:nvGrpSpPr>
            <p:cNvPr id="77" name="Gruppierung 76"/>
            <p:cNvGrpSpPr/>
            <p:nvPr/>
          </p:nvGrpSpPr>
          <p:grpSpPr>
            <a:xfrm>
              <a:off x="2165707" y="2598378"/>
              <a:ext cx="1881708" cy="265809"/>
              <a:chOff x="-422987" y="3618812"/>
              <a:chExt cx="1881708" cy="265809"/>
            </a:xfrm>
          </p:grpSpPr>
          <p:cxnSp>
            <p:nvCxnSpPr>
              <p:cNvPr id="78" name="Gerader Verbinder 4"/>
              <p:cNvCxnSpPr/>
              <p:nvPr/>
            </p:nvCxnSpPr>
            <p:spPr>
              <a:xfrm flipH="1">
                <a:off x="1231106" y="3618812"/>
                <a:ext cx="227615" cy="256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4"/>
              <p:cNvCxnSpPr/>
              <p:nvPr/>
            </p:nvCxnSpPr>
            <p:spPr>
              <a:xfrm>
                <a:off x="-422987" y="3884621"/>
                <a:ext cx="16572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Gerader Verbinder 4"/>
            <p:cNvCxnSpPr/>
            <p:nvPr/>
          </p:nvCxnSpPr>
          <p:spPr>
            <a:xfrm>
              <a:off x="4028697" y="2595403"/>
              <a:ext cx="4292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4"/>
            <p:cNvCxnSpPr/>
            <p:nvPr/>
          </p:nvCxnSpPr>
          <p:spPr>
            <a:xfrm>
              <a:off x="2153012" y="3292101"/>
              <a:ext cx="218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4"/>
            <p:cNvCxnSpPr/>
            <p:nvPr/>
          </p:nvCxnSpPr>
          <p:spPr>
            <a:xfrm flipV="1">
              <a:off x="2168435" y="2862237"/>
              <a:ext cx="0" cy="403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ung 89"/>
          <p:cNvGrpSpPr/>
          <p:nvPr/>
        </p:nvGrpSpPr>
        <p:grpSpPr>
          <a:xfrm>
            <a:off x="7129176" y="3006688"/>
            <a:ext cx="1537199" cy="2818742"/>
            <a:chOff x="-2104287" y="2356817"/>
            <a:chExt cx="1537199" cy="2818742"/>
          </a:xfrm>
        </p:grpSpPr>
        <p:cxnSp>
          <p:nvCxnSpPr>
            <p:cNvPr id="96" name="Gerader Verbinder 4"/>
            <p:cNvCxnSpPr/>
            <p:nvPr/>
          </p:nvCxnSpPr>
          <p:spPr>
            <a:xfrm>
              <a:off x="-2104287" y="2365247"/>
              <a:ext cx="1537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4"/>
            <p:cNvCxnSpPr/>
            <p:nvPr/>
          </p:nvCxnSpPr>
          <p:spPr>
            <a:xfrm>
              <a:off x="-2081477" y="5144783"/>
              <a:ext cx="937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4"/>
            <p:cNvCxnSpPr/>
            <p:nvPr/>
          </p:nvCxnSpPr>
          <p:spPr>
            <a:xfrm flipV="1">
              <a:off x="-2082121" y="2356817"/>
              <a:ext cx="0" cy="28187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ierung 110"/>
          <p:cNvGrpSpPr/>
          <p:nvPr/>
        </p:nvGrpSpPr>
        <p:grpSpPr>
          <a:xfrm>
            <a:off x="7403226" y="3250206"/>
            <a:ext cx="1314970" cy="2949441"/>
            <a:chOff x="1075953" y="3575662"/>
            <a:chExt cx="1314970" cy="2949441"/>
          </a:xfrm>
        </p:grpSpPr>
        <p:grpSp>
          <p:nvGrpSpPr>
            <p:cNvPr id="101" name="Gruppieren 1"/>
            <p:cNvGrpSpPr/>
            <p:nvPr/>
          </p:nvGrpSpPr>
          <p:grpSpPr>
            <a:xfrm>
              <a:off x="1088557" y="3575662"/>
              <a:ext cx="1302366" cy="2930002"/>
              <a:chOff x="595921" y="2376607"/>
              <a:chExt cx="1302366" cy="2930002"/>
            </a:xfrm>
          </p:grpSpPr>
          <p:cxnSp>
            <p:nvCxnSpPr>
              <p:cNvPr id="102" name="Gerader Verbinder 3"/>
              <p:cNvCxnSpPr/>
              <p:nvPr/>
            </p:nvCxnSpPr>
            <p:spPr>
              <a:xfrm flipV="1">
                <a:off x="605863" y="2397499"/>
                <a:ext cx="1292424" cy="188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4"/>
              <p:cNvCxnSpPr/>
              <p:nvPr/>
            </p:nvCxnSpPr>
            <p:spPr>
              <a:xfrm flipH="1">
                <a:off x="595921" y="2376607"/>
                <a:ext cx="15579" cy="2930002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Gerader Verbinder 3"/>
            <p:cNvCxnSpPr/>
            <p:nvPr/>
          </p:nvCxnSpPr>
          <p:spPr>
            <a:xfrm>
              <a:off x="1075953" y="6511205"/>
              <a:ext cx="93917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3"/>
            <p:cNvCxnSpPr/>
            <p:nvPr/>
          </p:nvCxnSpPr>
          <p:spPr>
            <a:xfrm flipV="1">
              <a:off x="2002167" y="6116879"/>
              <a:ext cx="168467" cy="4082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ierung 111"/>
          <p:cNvGrpSpPr/>
          <p:nvPr/>
        </p:nvGrpSpPr>
        <p:grpSpPr>
          <a:xfrm>
            <a:off x="8219289" y="5247125"/>
            <a:ext cx="647950" cy="382305"/>
            <a:chOff x="-2050894" y="5770088"/>
            <a:chExt cx="647950" cy="382305"/>
          </a:xfrm>
        </p:grpSpPr>
        <p:grpSp>
          <p:nvGrpSpPr>
            <p:cNvPr id="113" name="Gruppieren 1"/>
            <p:cNvGrpSpPr/>
            <p:nvPr/>
          </p:nvGrpSpPr>
          <p:grpSpPr>
            <a:xfrm>
              <a:off x="-1930892" y="5770088"/>
              <a:ext cx="527948" cy="314393"/>
              <a:chOff x="-2423528" y="4571033"/>
              <a:chExt cx="527948" cy="314393"/>
            </a:xfrm>
          </p:grpSpPr>
          <p:cxnSp>
            <p:nvCxnSpPr>
              <p:cNvPr id="116" name="Gerader Verbinder 3"/>
              <p:cNvCxnSpPr/>
              <p:nvPr/>
            </p:nvCxnSpPr>
            <p:spPr>
              <a:xfrm>
                <a:off x="-1979813" y="4577513"/>
                <a:ext cx="84233" cy="24623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Gerader Verbinder 4"/>
              <p:cNvCxnSpPr/>
              <p:nvPr/>
            </p:nvCxnSpPr>
            <p:spPr>
              <a:xfrm flipH="1">
                <a:off x="-2423528" y="4571033"/>
                <a:ext cx="1671" cy="3143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Gerader Verbinder 3"/>
            <p:cNvCxnSpPr/>
            <p:nvPr/>
          </p:nvCxnSpPr>
          <p:spPr>
            <a:xfrm>
              <a:off x="-1943497" y="5772514"/>
              <a:ext cx="44984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3"/>
            <p:cNvCxnSpPr/>
            <p:nvPr/>
          </p:nvCxnSpPr>
          <p:spPr>
            <a:xfrm flipV="1">
              <a:off x="-2050894" y="6061677"/>
              <a:ext cx="116631" cy="907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uppierung 152"/>
          <p:cNvGrpSpPr/>
          <p:nvPr/>
        </p:nvGrpSpPr>
        <p:grpSpPr>
          <a:xfrm>
            <a:off x="8987243" y="2282767"/>
            <a:ext cx="1807781" cy="1451463"/>
            <a:chOff x="2659970" y="2608223"/>
            <a:chExt cx="1807781" cy="1451463"/>
          </a:xfrm>
        </p:grpSpPr>
        <p:grpSp>
          <p:nvGrpSpPr>
            <p:cNvPr id="154" name="Gruppierung 153"/>
            <p:cNvGrpSpPr/>
            <p:nvPr/>
          </p:nvGrpSpPr>
          <p:grpSpPr>
            <a:xfrm>
              <a:off x="2659970" y="3120123"/>
              <a:ext cx="1283871" cy="939563"/>
              <a:chOff x="1043201" y="2870527"/>
              <a:chExt cx="1283871" cy="939563"/>
            </a:xfrm>
          </p:grpSpPr>
          <p:cxnSp>
            <p:nvCxnSpPr>
              <p:cNvPr id="157" name="Gerader Verbinder 4"/>
              <p:cNvCxnSpPr/>
              <p:nvPr/>
            </p:nvCxnSpPr>
            <p:spPr>
              <a:xfrm flipH="1">
                <a:off x="1043201" y="3735447"/>
                <a:ext cx="41984" cy="74643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4"/>
              <p:cNvCxnSpPr/>
              <p:nvPr/>
            </p:nvCxnSpPr>
            <p:spPr>
              <a:xfrm>
                <a:off x="2327072" y="2870527"/>
                <a:ext cx="0" cy="46965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4"/>
              <p:cNvCxnSpPr/>
              <p:nvPr/>
            </p:nvCxnSpPr>
            <p:spPr>
              <a:xfrm>
                <a:off x="1767087" y="3359761"/>
                <a:ext cx="55568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4"/>
              <p:cNvCxnSpPr/>
              <p:nvPr/>
            </p:nvCxnSpPr>
            <p:spPr>
              <a:xfrm>
                <a:off x="1082080" y="3751661"/>
                <a:ext cx="391875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Gerader Verbinder 4"/>
            <p:cNvCxnSpPr/>
            <p:nvPr/>
          </p:nvCxnSpPr>
          <p:spPr>
            <a:xfrm flipH="1">
              <a:off x="3077766" y="3602738"/>
              <a:ext cx="317495" cy="38878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4"/>
            <p:cNvCxnSpPr/>
            <p:nvPr/>
          </p:nvCxnSpPr>
          <p:spPr>
            <a:xfrm flipH="1">
              <a:off x="3939539" y="2608223"/>
              <a:ext cx="528212" cy="51501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ierung 161"/>
          <p:cNvGrpSpPr/>
          <p:nvPr/>
        </p:nvGrpSpPr>
        <p:grpSpPr>
          <a:xfrm>
            <a:off x="8504791" y="2493232"/>
            <a:ext cx="2308200" cy="3714613"/>
            <a:chOff x="-892016" y="1496569"/>
            <a:chExt cx="1424290" cy="2731054"/>
          </a:xfrm>
        </p:grpSpPr>
        <p:cxnSp>
          <p:nvCxnSpPr>
            <p:cNvPr id="165" name="Gerader Verbinder 4"/>
            <p:cNvCxnSpPr/>
            <p:nvPr/>
          </p:nvCxnSpPr>
          <p:spPr>
            <a:xfrm>
              <a:off x="-892016" y="3919331"/>
              <a:ext cx="95673" cy="308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4"/>
            <p:cNvCxnSpPr/>
            <p:nvPr/>
          </p:nvCxnSpPr>
          <p:spPr>
            <a:xfrm>
              <a:off x="499851" y="1496569"/>
              <a:ext cx="21337" cy="27107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4"/>
            <p:cNvCxnSpPr/>
            <p:nvPr/>
          </p:nvCxnSpPr>
          <p:spPr>
            <a:xfrm>
              <a:off x="-802873" y="4227623"/>
              <a:ext cx="13351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8" name="Gerader Verbinder 3"/>
          <p:cNvCxnSpPr/>
          <p:nvPr/>
        </p:nvCxnSpPr>
        <p:spPr>
          <a:xfrm flipV="1">
            <a:off x="8551606" y="5518573"/>
            <a:ext cx="282070" cy="12677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194674" y="198120"/>
            <a:ext cx="663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/>
              <a:t>Logik PID </a:t>
            </a:r>
            <a:r>
              <a:rPr lang="de-DE" sz="2400" dirty="0" smtClean="0">
                <a:sym typeface="Wingdings" panose="05000000000000000000" pitchFamily="2" charset="2"/>
              </a:rPr>
              <a:t> Vollausbau</a:t>
            </a:r>
            <a:endParaRPr lang="de-DE" sz="2400" dirty="0"/>
          </a:p>
        </p:txBody>
      </p:sp>
      <p:grpSp>
        <p:nvGrpSpPr>
          <p:cNvPr id="170" name="Gruppieren 127"/>
          <p:cNvGrpSpPr/>
          <p:nvPr/>
        </p:nvGrpSpPr>
        <p:grpSpPr>
          <a:xfrm>
            <a:off x="107632" y="1958660"/>
            <a:ext cx="8710640" cy="4749521"/>
            <a:chOff x="-5364953" y="1659726"/>
            <a:chExt cx="8710640" cy="4373003"/>
          </a:xfrm>
        </p:grpSpPr>
        <p:cxnSp>
          <p:nvCxnSpPr>
            <p:cNvPr id="171" name="Gerader Verbinder 97"/>
            <p:cNvCxnSpPr/>
            <p:nvPr/>
          </p:nvCxnSpPr>
          <p:spPr>
            <a:xfrm>
              <a:off x="3312916" y="5039522"/>
              <a:ext cx="8023" cy="970133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98"/>
            <p:cNvCxnSpPr/>
            <p:nvPr/>
          </p:nvCxnSpPr>
          <p:spPr>
            <a:xfrm>
              <a:off x="-5354190" y="1669635"/>
              <a:ext cx="4764" cy="4363094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00"/>
            <p:cNvCxnSpPr/>
            <p:nvPr/>
          </p:nvCxnSpPr>
          <p:spPr>
            <a:xfrm>
              <a:off x="-5364953" y="6001508"/>
              <a:ext cx="8710640" cy="0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01"/>
            <p:cNvCxnSpPr/>
            <p:nvPr/>
          </p:nvCxnSpPr>
          <p:spPr>
            <a:xfrm flipV="1">
              <a:off x="-5355765" y="1659726"/>
              <a:ext cx="1314684" cy="11979"/>
            </a:xfrm>
            <a:prstGeom prst="line">
              <a:avLst/>
            </a:prstGeom>
            <a:ln w="28575">
              <a:solidFill>
                <a:srgbClr val="C500C7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26"/>
          <p:cNvGrpSpPr/>
          <p:nvPr/>
        </p:nvGrpSpPr>
        <p:grpSpPr>
          <a:xfrm>
            <a:off x="1434372" y="1617140"/>
            <a:ext cx="7765153" cy="1895771"/>
            <a:chOff x="-4632109" y="1617140"/>
            <a:chExt cx="7765153" cy="1895771"/>
          </a:xfrm>
        </p:grpSpPr>
        <p:cxnSp>
          <p:nvCxnSpPr>
            <p:cNvPr id="180" name="Gerader Verbinder 102"/>
            <p:cNvCxnSpPr/>
            <p:nvPr/>
          </p:nvCxnSpPr>
          <p:spPr>
            <a:xfrm>
              <a:off x="238106" y="1617140"/>
              <a:ext cx="0" cy="18957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03"/>
            <p:cNvCxnSpPr/>
            <p:nvPr/>
          </p:nvCxnSpPr>
          <p:spPr>
            <a:xfrm>
              <a:off x="-4632109" y="1621686"/>
              <a:ext cx="487285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20"/>
            <p:cNvCxnSpPr/>
            <p:nvPr/>
          </p:nvCxnSpPr>
          <p:spPr>
            <a:xfrm>
              <a:off x="219220" y="3494638"/>
              <a:ext cx="291382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feld 189"/>
          <p:cNvSpPr txBox="1"/>
          <p:nvPr/>
        </p:nvSpPr>
        <p:spPr>
          <a:xfrm>
            <a:off x="8104328" y="3749305"/>
            <a:ext cx="3633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solidFill>
                  <a:srgbClr val="FF0000"/>
                </a:solidFill>
              </a:rPr>
              <a:t>X</a:t>
            </a:r>
            <a:endParaRPr lang="de-DE" sz="3000" dirty="0">
              <a:solidFill>
                <a:srgbClr val="FF0000"/>
              </a:solidFill>
            </a:endParaRPr>
          </a:p>
        </p:txBody>
      </p:sp>
      <p:grpSp>
        <p:nvGrpSpPr>
          <p:cNvPr id="19" name="Gruppierung 18"/>
          <p:cNvGrpSpPr/>
          <p:nvPr/>
        </p:nvGrpSpPr>
        <p:grpSpPr>
          <a:xfrm>
            <a:off x="6897470" y="2723656"/>
            <a:ext cx="1827221" cy="1328964"/>
            <a:chOff x="570197" y="3049112"/>
            <a:chExt cx="1827221" cy="1328964"/>
          </a:xfrm>
        </p:grpSpPr>
        <p:cxnSp>
          <p:nvCxnSpPr>
            <p:cNvPr id="13" name="Gerader Verbinder 4"/>
            <p:cNvCxnSpPr/>
            <p:nvPr/>
          </p:nvCxnSpPr>
          <p:spPr>
            <a:xfrm flipH="1">
              <a:off x="571688" y="3049112"/>
              <a:ext cx="1" cy="132896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4"/>
            <p:cNvCxnSpPr/>
            <p:nvPr/>
          </p:nvCxnSpPr>
          <p:spPr>
            <a:xfrm flipH="1" flipV="1">
              <a:off x="570197" y="4357045"/>
              <a:ext cx="1827221" cy="1296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ieren 191"/>
          <p:cNvGrpSpPr/>
          <p:nvPr/>
        </p:nvGrpSpPr>
        <p:grpSpPr>
          <a:xfrm>
            <a:off x="2238742" y="4361373"/>
            <a:ext cx="4777851" cy="1810602"/>
            <a:chOff x="3994862" y="4888705"/>
            <a:chExt cx="4554061" cy="1810602"/>
          </a:xfrm>
        </p:grpSpPr>
        <p:cxnSp>
          <p:nvCxnSpPr>
            <p:cNvPr id="214" name="Gerader Verbinder 164"/>
            <p:cNvCxnSpPr>
              <a:endCxn id="104" idx="1"/>
            </p:cNvCxnSpPr>
            <p:nvPr/>
          </p:nvCxnSpPr>
          <p:spPr>
            <a:xfrm flipH="1" flipV="1">
              <a:off x="8514636" y="4888705"/>
              <a:ext cx="21585" cy="180354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ung 54"/>
          <p:cNvGrpSpPr/>
          <p:nvPr/>
        </p:nvGrpSpPr>
        <p:grpSpPr>
          <a:xfrm>
            <a:off x="472249" y="5392783"/>
            <a:ext cx="1904356" cy="1189847"/>
            <a:chOff x="461486" y="5392783"/>
            <a:chExt cx="1904356" cy="1189847"/>
          </a:xfrm>
        </p:grpSpPr>
        <p:grpSp>
          <p:nvGrpSpPr>
            <p:cNvPr id="10" name="Gruppierung 9"/>
            <p:cNvGrpSpPr/>
            <p:nvPr/>
          </p:nvGrpSpPr>
          <p:grpSpPr>
            <a:xfrm>
              <a:off x="461486" y="5392783"/>
              <a:ext cx="1904356" cy="1112000"/>
              <a:chOff x="461486" y="5392783"/>
              <a:chExt cx="1904356" cy="1112000"/>
            </a:xfrm>
          </p:grpSpPr>
          <p:pic>
            <p:nvPicPr>
              <p:cNvPr id="3" name="Bild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461486" y="5392783"/>
                <a:ext cx="1904356" cy="1112000"/>
              </a:xfrm>
              <a:prstGeom prst="rect">
                <a:avLst/>
              </a:prstGeom>
            </p:spPr>
          </p:pic>
          <p:sp>
            <p:nvSpPr>
              <p:cNvPr id="8" name="Rechteck 7"/>
              <p:cNvSpPr/>
              <p:nvPr/>
            </p:nvSpPr>
            <p:spPr>
              <a:xfrm>
                <a:off x="1476972" y="5611727"/>
                <a:ext cx="413999" cy="8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Textfeld 131"/>
            <p:cNvSpPr txBox="1"/>
            <p:nvPr/>
          </p:nvSpPr>
          <p:spPr>
            <a:xfrm>
              <a:off x="1353900" y="5566967"/>
              <a:ext cx="6042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dirty="0" smtClean="0"/>
                <a:t>OUT V+</a:t>
              </a:r>
            </a:p>
            <a:p>
              <a:pPr algn="r"/>
              <a:r>
                <a:rPr lang="de-DE" sz="1000" dirty="0" smtClean="0"/>
                <a:t>OUT V- </a:t>
              </a:r>
            </a:p>
            <a:p>
              <a:pPr algn="r"/>
              <a:r>
                <a:rPr lang="de-DE" sz="1000" dirty="0" smtClean="0"/>
                <a:t>IN FG</a:t>
              </a:r>
            </a:p>
            <a:p>
              <a:pPr algn="r"/>
              <a:r>
                <a:rPr lang="de-DE" sz="1000" dirty="0" smtClean="0"/>
                <a:t>IN N</a:t>
              </a:r>
            </a:p>
            <a:p>
              <a:pPr algn="r"/>
              <a:r>
                <a:rPr lang="de-DE" sz="1000" dirty="0" smtClean="0"/>
                <a:t>IN L</a:t>
              </a:r>
            </a:p>
            <a:p>
              <a:pPr algn="r"/>
              <a:endParaRPr lang="de-DE" sz="10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48269" y="5654377"/>
              <a:ext cx="688134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Power </a:t>
              </a:r>
              <a:r>
                <a:rPr lang="de-DE" sz="1200" dirty="0" err="1" smtClean="0"/>
                <a:t>supply</a:t>
              </a:r>
              <a:endParaRPr lang="de-DE" sz="1200" dirty="0" smtClean="0"/>
            </a:p>
            <a:p>
              <a:endParaRPr lang="de-DE" sz="1200" dirty="0"/>
            </a:p>
          </p:txBody>
        </p:sp>
      </p:grpSp>
      <p:grpSp>
        <p:nvGrpSpPr>
          <p:cNvPr id="81" name="Gruppierung 80"/>
          <p:cNvGrpSpPr/>
          <p:nvPr/>
        </p:nvGrpSpPr>
        <p:grpSpPr>
          <a:xfrm>
            <a:off x="421892" y="2231783"/>
            <a:ext cx="1295400" cy="1727200"/>
            <a:chOff x="421892" y="2231783"/>
            <a:chExt cx="1295400" cy="1727200"/>
          </a:xfrm>
        </p:grpSpPr>
        <p:pic>
          <p:nvPicPr>
            <p:cNvPr id="66" name="Bild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892" y="2231783"/>
              <a:ext cx="1295400" cy="1727200"/>
            </a:xfrm>
            <a:prstGeom prst="rect">
              <a:avLst/>
            </a:prstGeom>
          </p:spPr>
        </p:pic>
        <p:sp>
          <p:nvSpPr>
            <p:cNvPr id="68" name="Rechteck 67"/>
            <p:cNvSpPr/>
            <p:nvPr/>
          </p:nvSpPr>
          <p:spPr>
            <a:xfrm>
              <a:off x="559686" y="2615134"/>
              <a:ext cx="1000976" cy="914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lain"/>
              </a:pPr>
              <a:r>
                <a:rPr lang="de-DE" sz="1000" dirty="0" smtClean="0">
                  <a:solidFill>
                    <a:srgbClr val="000000"/>
                  </a:solidFill>
                </a:rPr>
                <a:t>                2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SSR</a:t>
              </a:r>
            </a:p>
            <a:p>
              <a:pPr algn="ctr"/>
              <a:r>
                <a:rPr lang="de-DE" dirty="0" smtClean="0">
                  <a:solidFill>
                    <a:srgbClr val="000000"/>
                  </a:solidFill>
                </a:rPr>
                <a:t>Relais</a:t>
              </a:r>
            </a:p>
            <a:p>
              <a:pPr algn="ctr"/>
              <a:r>
                <a:rPr lang="de-DE" sz="1000" dirty="0">
                  <a:solidFill>
                    <a:srgbClr val="000000"/>
                  </a:solidFill>
                </a:rPr>
                <a:t>4</a:t>
              </a:r>
              <a:r>
                <a:rPr lang="de-DE" sz="1000" dirty="0" smtClean="0">
                  <a:solidFill>
                    <a:srgbClr val="000000"/>
                  </a:solidFill>
                </a:rPr>
                <a:t>                     3+</a:t>
              </a:r>
              <a:endParaRPr lang="de-DE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99608" y="1840279"/>
            <a:ext cx="3299233" cy="2394337"/>
            <a:chOff x="699608" y="1840279"/>
            <a:chExt cx="2798429" cy="2394337"/>
          </a:xfrm>
        </p:grpSpPr>
        <p:cxnSp>
          <p:nvCxnSpPr>
            <p:cNvPr id="205" name="Gerader Verbinder 167"/>
            <p:cNvCxnSpPr/>
            <p:nvPr/>
          </p:nvCxnSpPr>
          <p:spPr>
            <a:xfrm flipV="1">
              <a:off x="3370503" y="196680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167"/>
            <p:cNvCxnSpPr/>
            <p:nvPr/>
          </p:nvCxnSpPr>
          <p:spPr>
            <a:xfrm flipV="1">
              <a:off x="702948" y="3733484"/>
              <a:ext cx="0" cy="49939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167"/>
            <p:cNvCxnSpPr/>
            <p:nvPr/>
          </p:nvCxnSpPr>
          <p:spPr>
            <a:xfrm flipH="1">
              <a:off x="699608" y="4218652"/>
              <a:ext cx="1017934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167"/>
            <p:cNvCxnSpPr/>
            <p:nvPr/>
          </p:nvCxnSpPr>
          <p:spPr>
            <a:xfrm flipV="1">
              <a:off x="1436560" y="3735218"/>
              <a:ext cx="0" cy="365053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167"/>
            <p:cNvCxnSpPr/>
            <p:nvPr/>
          </p:nvCxnSpPr>
          <p:spPr>
            <a:xfrm flipH="1">
              <a:off x="1422458" y="4102004"/>
              <a:ext cx="19715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167"/>
            <p:cNvCxnSpPr/>
            <p:nvPr/>
          </p:nvCxnSpPr>
          <p:spPr>
            <a:xfrm flipV="1">
              <a:off x="1630297" y="1840279"/>
              <a:ext cx="0" cy="22724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167"/>
            <p:cNvCxnSpPr/>
            <p:nvPr/>
          </p:nvCxnSpPr>
          <p:spPr>
            <a:xfrm flipH="1">
              <a:off x="1628518" y="1854507"/>
              <a:ext cx="186951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167"/>
            <p:cNvCxnSpPr/>
            <p:nvPr/>
          </p:nvCxnSpPr>
          <p:spPr>
            <a:xfrm flipV="1">
              <a:off x="3494045" y="1851041"/>
              <a:ext cx="0" cy="62592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167"/>
            <p:cNvCxnSpPr/>
            <p:nvPr/>
          </p:nvCxnSpPr>
          <p:spPr>
            <a:xfrm flipV="1">
              <a:off x="1722932" y="1990945"/>
              <a:ext cx="0" cy="2243671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167"/>
            <p:cNvCxnSpPr/>
            <p:nvPr/>
          </p:nvCxnSpPr>
          <p:spPr>
            <a:xfrm flipH="1">
              <a:off x="1735347" y="1992680"/>
              <a:ext cx="164429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pierung 228"/>
          <p:cNvGrpSpPr/>
          <p:nvPr/>
        </p:nvGrpSpPr>
        <p:grpSpPr>
          <a:xfrm>
            <a:off x="7864246" y="4885888"/>
            <a:ext cx="328410" cy="750424"/>
            <a:chOff x="-2547772" y="5337171"/>
            <a:chExt cx="328410" cy="750424"/>
          </a:xfrm>
        </p:grpSpPr>
        <p:cxnSp>
          <p:nvCxnSpPr>
            <p:cNvPr id="234" name="Gerader Verbinder 4"/>
            <p:cNvCxnSpPr/>
            <p:nvPr/>
          </p:nvCxnSpPr>
          <p:spPr>
            <a:xfrm>
              <a:off x="-2547772" y="5337171"/>
              <a:ext cx="0" cy="43939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3"/>
            <p:cNvCxnSpPr/>
            <p:nvPr/>
          </p:nvCxnSpPr>
          <p:spPr>
            <a:xfrm flipH="1" flipV="1">
              <a:off x="-2543337" y="5763609"/>
              <a:ext cx="323975" cy="32398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Gerader Verbinder 4"/>
          <p:cNvCxnSpPr/>
          <p:nvPr/>
        </p:nvCxnSpPr>
        <p:spPr>
          <a:xfrm flipH="1">
            <a:off x="301369" y="4885888"/>
            <a:ext cx="7555758" cy="107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4"/>
          <p:cNvCxnSpPr/>
          <p:nvPr/>
        </p:nvCxnSpPr>
        <p:spPr>
          <a:xfrm>
            <a:off x="262633" y="2098564"/>
            <a:ext cx="38736" cy="281960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4"/>
          <p:cNvCxnSpPr/>
          <p:nvPr/>
        </p:nvCxnSpPr>
        <p:spPr>
          <a:xfrm flipH="1">
            <a:off x="270795" y="2121227"/>
            <a:ext cx="418049" cy="5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4"/>
          <p:cNvCxnSpPr/>
          <p:nvPr/>
        </p:nvCxnSpPr>
        <p:spPr>
          <a:xfrm flipV="1">
            <a:off x="699607" y="2109327"/>
            <a:ext cx="0" cy="33361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98"/>
          <p:cNvCxnSpPr/>
          <p:nvPr/>
        </p:nvCxnSpPr>
        <p:spPr>
          <a:xfrm>
            <a:off x="1433219" y="1960394"/>
            <a:ext cx="0" cy="450264"/>
          </a:xfrm>
          <a:prstGeom prst="line">
            <a:avLst/>
          </a:prstGeom>
          <a:ln w="28575">
            <a:solidFill>
              <a:srgbClr val="C500C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102"/>
          <p:cNvCxnSpPr/>
          <p:nvPr/>
        </p:nvCxnSpPr>
        <p:spPr>
          <a:xfrm>
            <a:off x="1441341" y="1597350"/>
            <a:ext cx="11689" cy="813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uppieren 191"/>
          <p:cNvGrpSpPr/>
          <p:nvPr/>
        </p:nvGrpSpPr>
        <p:grpSpPr>
          <a:xfrm>
            <a:off x="2380380" y="4035700"/>
            <a:ext cx="4195928" cy="1976580"/>
            <a:chOff x="3994862" y="4722727"/>
            <a:chExt cx="4554061" cy="1976580"/>
          </a:xfrm>
        </p:grpSpPr>
        <p:cxnSp>
          <p:nvCxnSpPr>
            <p:cNvPr id="263" name="Gerader Verbinder 164"/>
            <p:cNvCxnSpPr/>
            <p:nvPr/>
          </p:nvCxnSpPr>
          <p:spPr>
            <a:xfrm flipH="1" flipV="1">
              <a:off x="8490513" y="4722727"/>
              <a:ext cx="45709" cy="1969524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r Verbinder 177"/>
            <p:cNvCxnSpPr/>
            <p:nvPr/>
          </p:nvCxnSpPr>
          <p:spPr>
            <a:xfrm>
              <a:off x="3994862" y="6699307"/>
              <a:ext cx="4554061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Gerader Verbinder 177"/>
          <p:cNvCxnSpPr/>
          <p:nvPr/>
        </p:nvCxnSpPr>
        <p:spPr>
          <a:xfrm>
            <a:off x="6533254" y="4033830"/>
            <a:ext cx="419765" cy="187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uppieren 191"/>
          <p:cNvGrpSpPr/>
          <p:nvPr/>
        </p:nvGrpSpPr>
        <p:grpSpPr>
          <a:xfrm>
            <a:off x="2370151" y="5647440"/>
            <a:ext cx="5417615" cy="681810"/>
            <a:chOff x="3994862" y="6022372"/>
            <a:chExt cx="5163859" cy="681810"/>
          </a:xfrm>
        </p:grpSpPr>
        <p:cxnSp>
          <p:nvCxnSpPr>
            <p:cNvPr id="270" name="Gerader Verbinder 164"/>
            <p:cNvCxnSpPr>
              <a:endCxn id="105" idx="2"/>
            </p:cNvCxnSpPr>
            <p:nvPr/>
          </p:nvCxnSpPr>
          <p:spPr>
            <a:xfrm flipH="1" flipV="1">
              <a:off x="9112167" y="6022372"/>
              <a:ext cx="24296" cy="669879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177"/>
            <p:cNvCxnSpPr/>
            <p:nvPr/>
          </p:nvCxnSpPr>
          <p:spPr>
            <a:xfrm>
              <a:off x="3994862" y="6699307"/>
              <a:ext cx="5163859" cy="4875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Gerader Verbinder 164"/>
          <p:cNvCxnSpPr>
            <a:endCxn id="105" idx="2"/>
          </p:cNvCxnSpPr>
          <p:nvPr/>
        </p:nvCxnSpPr>
        <p:spPr>
          <a:xfrm flipH="1">
            <a:off x="7738924" y="5646993"/>
            <a:ext cx="468668" cy="447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uppierung 283"/>
          <p:cNvGrpSpPr/>
          <p:nvPr/>
        </p:nvGrpSpPr>
        <p:grpSpPr>
          <a:xfrm>
            <a:off x="2375613" y="3858160"/>
            <a:ext cx="1455296" cy="1993714"/>
            <a:chOff x="2375613" y="3858160"/>
            <a:chExt cx="941010" cy="1993714"/>
          </a:xfrm>
        </p:grpSpPr>
        <p:grpSp>
          <p:nvGrpSpPr>
            <p:cNvPr id="278" name="Gruppieren 191"/>
            <p:cNvGrpSpPr/>
            <p:nvPr/>
          </p:nvGrpSpPr>
          <p:grpSpPr>
            <a:xfrm>
              <a:off x="2375613" y="3862627"/>
              <a:ext cx="542176" cy="1989247"/>
              <a:chOff x="3994862" y="4714935"/>
              <a:chExt cx="5163859" cy="1989247"/>
            </a:xfrm>
          </p:grpSpPr>
          <p:cxnSp>
            <p:nvCxnSpPr>
              <p:cNvPr id="279" name="Gerader Verbinder 164"/>
              <p:cNvCxnSpPr/>
              <p:nvPr/>
            </p:nvCxnSpPr>
            <p:spPr>
              <a:xfrm flipH="1" flipV="1">
                <a:off x="9136463" y="4714935"/>
                <a:ext cx="10" cy="1977317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Gerader Verbinder 177"/>
            <p:cNvCxnSpPr/>
            <p:nvPr/>
          </p:nvCxnSpPr>
          <p:spPr>
            <a:xfrm>
              <a:off x="2916351" y="3858160"/>
              <a:ext cx="400272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uppierung 284"/>
          <p:cNvGrpSpPr/>
          <p:nvPr/>
        </p:nvGrpSpPr>
        <p:grpSpPr>
          <a:xfrm>
            <a:off x="2381074" y="3989568"/>
            <a:ext cx="1460331" cy="1699818"/>
            <a:chOff x="2375613" y="4152056"/>
            <a:chExt cx="1217222" cy="1699818"/>
          </a:xfrm>
        </p:grpSpPr>
        <p:grpSp>
          <p:nvGrpSpPr>
            <p:cNvPr id="286" name="Gruppieren 191"/>
            <p:cNvGrpSpPr/>
            <p:nvPr/>
          </p:nvGrpSpPr>
          <p:grpSpPr>
            <a:xfrm>
              <a:off x="2375613" y="4161567"/>
              <a:ext cx="542176" cy="1690307"/>
              <a:chOff x="3994862" y="5013875"/>
              <a:chExt cx="5163859" cy="1690307"/>
            </a:xfrm>
          </p:grpSpPr>
          <p:cxnSp>
            <p:nvCxnSpPr>
              <p:cNvPr id="288" name="Gerader Verbinder 164"/>
              <p:cNvCxnSpPr/>
              <p:nvPr/>
            </p:nvCxnSpPr>
            <p:spPr>
              <a:xfrm flipH="1" flipV="1">
                <a:off x="9136476" y="5013875"/>
                <a:ext cx="13" cy="16783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r Verbinder 177"/>
              <p:cNvCxnSpPr/>
              <p:nvPr/>
            </p:nvCxnSpPr>
            <p:spPr>
              <a:xfrm>
                <a:off x="3994862" y="6699307"/>
                <a:ext cx="5163859" cy="48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7" name="Gerader Verbinder 177"/>
            <p:cNvCxnSpPr/>
            <p:nvPr/>
          </p:nvCxnSpPr>
          <p:spPr>
            <a:xfrm>
              <a:off x="2916117" y="4152056"/>
              <a:ext cx="67671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uppierung 315"/>
          <p:cNvGrpSpPr/>
          <p:nvPr/>
        </p:nvGrpSpPr>
        <p:grpSpPr>
          <a:xfrm>
            <a:off x="2059233" y="2634564"/>
            <a:ext cx="1735581" cy="815493"/>
            <a:chOff x="2059233" y="2634564"/>
            <a:chExt cx="1735581" cy="815493"/>
          </a:xfrm>
        </p:grpSpPr>
        <p:pic>
          <p:nvPicPr>
            <p:cNvPr id="310" name="Bild 30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9233" y="2634564"/>
              <a:ext cx="1405851" cy="8154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12" name="Gerade Verbindung 311"/>
            <p:cNvCxnSpPr/>
            <p:nvPr/>
          </p:nvCxnSpPr>
          <p:spPr>
            <a:xfrm>
              <a:off x="3463562" y="2760519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312"/>
            <p:cNvCxnSpPr/>
            <p:nvPr/>
          </p:nvCxnSpPr>
          <p:spPr>
            <a:xfrm>
              <a:off x="3469023" y="289192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 Verbindung 313"/>
            <p:cNvCxnSpPr/>
            <p:nvPr/>
          </p:nvCxnSpPr>
          <p:spPr>
            <a:xfrm>
              <a:off x="3474484" y="3033831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 Verbindung 314"/>
            <p:cNvCxnSpPr/>
            <p:nvPr/>
          </p:nvCxnSpPr>
          <p:spPr>
            <a:xfrm>
              <a:off x="3479945" y="3312187"/>
              <a:ext cx="314869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uppierung 46"/>
          <p:cNvGrpSpPr/>
          <p:nvPr/>
        </p:nvGrpSpPr>
        <p:grpSpPr>
          <a:xfrm flipH="1">
            <a:off x="2613892" y="942912"/>
            <a:ext cx="2018165" cy="1486515"/>
            <a:chOff x="3828906" y="1580618"/>
            <a:chExt cx="2035459" cy="1486515"/>
          </a:xfrm>
        </p:grpSpPr>
        <p:grpSp>
          <p:nvGrpSpPr>
            <p:cNvPr id="191" name="Gruppierung 29"/>
            <p:cNvGrpSpPr/>
            <p:nvPr/>
          </p:nvGrpSpPr>
          <p:grpSpPr>
            <a:xfrm rot="5400000">
              <a:off x="4717408" y="1429198"/>
              <a:ext cx="487566" cy="790406"/>
              <a:chOff x="3719113" y="1315465"/>
              <a:chExt cx="487566" cy="790406"/>
            </a:xfrm>
          </p:grpSpPr>
          <p:sp>
            <p:nvSpPr>
              <p:cNvPr id="203" name="Rechteck 202"/>
              <p:cNvSpPr/>
              <p:nvPr/>
            </p:nvSpPr>
            <p:spPr>
              <a:xfrm>
                <a:off x="3719113" y="1315465"/>
                <a:ext cx="487566" cy="5103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TSIC 306</a:t>
                </a:r>
              </a:p>
              <a:p>
                <a:pPr algn="ctr"/>
                <a:r>
                  <a:rPr lang="de-DE" sz="800" dirty="0" smtClean="0">
                    <a:solidFill>
                      <a:schemeClr val="tx1"/>
                    </a:solidFill>
                  </a:rPr>
                  <a:t>1  2  3</a:t>
                </a:r>
                <a:endParaRPr lang="de-DE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4" name="Gerade Verbindung 14"/>
              <p:cNvCxnSpPr/>
              <p:nvPr/>
            </p:nvCxnSpPr>
            <p:spPr>
              <a:xfrm>
                <a:off x="3853009" y="1824315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 Verbindung 135"/>
              <p:cNvCxnSpPr/>
              <p:nvPr/>
            </p:nvCxnSpPr>
            <p:spPr>
              <a:xfrm>
                <a:off x="4086128" y="1831416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136"/>
              <p:cNvCxnSpPr/>
              <p:nvPr/>
            </p:nvCxnSpPr>
            <p:spPr>
              <a:xfrm>
                <a:off x="3969463" y="1827754"/>
                <a:ext cx="0" cy="27445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feld 191"/>
            <p:cNvSpPr txBox="1"/>
            <p:nvPr/>
          </p:nvSpPr>
          <p:spPr>
            <a:xfrm>
              <a:off x="4347008" y="2010020"/>
              <a:ext cx="1517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! Flat TSIC </a:t>
              </a:r>
              <a:r>
                <a:rPr lang="de-DE" sz="1200" dirty="0" err="1" smtClean="0"/>
                <a:t>side</a:t>
              </a:r>
              <a:r>
                <a:rPr lang="de-DE" sz="1200" dirty="0" smtClean="0"/>
                <a:t> </a:t>
              </a:r>
              <a:r>
                <a:rPr lang="de-DE" sz="1200" dirty="0" err="1" smtClean="0"/>
                <a:t>up</a:t>
              </a:r>
              <a:r>
                <a:rPr lang="de-DE" sz="1200" dirty="0" smtClean="0"/>
                <a:t> !</a:t>
              </a:r>
              <a:endParaRPr lang="de-DE" sz="1200" dirty="0"/>
            </a:p>
          </p:txBody>
        </p:sp>
        <p:cxnSp>
          <p:nvCxnSpPr>
            <p:cNvPr id="193" name="Gerader Verbinder 167"/>
            <p:cNvCxnSpPr/>
            <p:nvPr/>
          </p:nvCxnSpPr>
          <p:spPr>
            <a:xfrm flipV="1">
              <a:off x="3842367" y="1965070"/>
              <a:ext cx="0" cy="110206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67"/>
            <p:cNvCxnSpPr/>
            <p:nvPr/>
          </p:nvCxnSpPr>
          <p:spPr>
            <a:xfrm flipV="1">
              <a:off x="4121133" y="1718648"/>
              <a:ext cx="0" cy="133772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67"/>
            <p:cNvCxnSpPr/>
            <p:nvPr/>
          </p:nvCxnSpPr>
          <p:spPr>
            <a:xfrm flipV="1">
              <a:off x="3982130" y="1851336"/>
              <a:ext cx="0" cy="1215797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67"/>
            <p:cNvCxnSpPr/>
            <p:nvPr/>
          </p:nvCxnSpPr>
          <p:spPr>
            <a:xfrm>
              <a:off x="3828906" y="1946114"/>
              <a:ext cx="75819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167"/>
            <p:cNvCxnSpPr/>
            <p:nvPr/>
          </p:nvCxnSpPr>
          <p:spPr>
            <a:xfrm>
              <a:off x="3980545" y="1832381"/>
              <a:ext cx="600241" cy="1"/>
            </a:xfrm>
            <a:prstGeom prst="line">
              <a:avLst/>
            </a:prstGeom>
            <a:ln w="28575">
              <a:solidFill>
                <a:srgbClr val="FF66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167"/>
            <p:cNvCxnSpPr/>
            <p:nvPr/>
          </p:nvCxnSpPr>
          <p:spPr>
            <a:xfrm flipV="1">
              <a:off x="4119549" y="1706010"/>
              <a:ext cx="454919" cy="631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3"/>
          <p:cNvSpPr txBox="1"/>
          <p:nvPr/>
        </p:nvSpPr>
        <p:spPr>
          <a:xfrm>
            <a:off x="10556249" y="3545491"/>
            <a:ext cx="436605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R1</a:t>
            </a:r>
            <a:endParaRPr lang="de-DE" dirty="0"/>
          </a:p>
        </p:txBody>
      </p:sp>
      <p:sp>
        <p:nvSpPr>
          <p:cNvPr id="215" name="Textfeld 214"/>
          <p:cNvSpPr txBox="1"/>
          <p:nvPr/>
        </p:nvSpPr>
        <p:spPr>
          <a:xfrm>
            <a:off x="7832420" y="3090422"/>
            <a:ext cx="436605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R2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485077" y="6477247"/>
            <a:ext cx="3542201" cy="369332"/>
          </a:xfrm>
          <a:prstGeom prst="rect">
            <a:avLst/>
          </a:prstGeom>
          <a:solidFill>
            <a:srgbClr val="C500C7"/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Überbrückung Brühthermostat/SSR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341020" y="5278138"/>
            <a:ext cx="2143272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smtClean="0">
                <a:solidFill>
                  <a:srgbClr val="FF0000"/>
                </a:solidFill>
              </a:rPr>
              <a:t>Nicht geschaltet </a:t>
            </a:r>
            <a:r>
              <a:rPr lang="de-DE" sz="1400" dirty="0" err="1" smtClean="0">
                <a:solidFill>
                  <a:srgbClr val="00B050"/>
                </a:solidFill>
              </a:rPr>
              <a:t>Geschaltet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1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Benutzerdefiniert</PresentationFormat>
  <Paragraphs>61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Thomas Pongratz</cp:lastModifiedBy>
  <dcterms:created xsi:type="dcterms:W3CDTF">2019-02-04T12:10:20Z</dcterms:created>
  <dcterms:modified xsi:type="dcterms:W3CDTF">2020-03-15T11:42:38Z</dcterms:modified>
</cp:coreProperties>
</file>