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6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che 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359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9046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eraat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nl-NL"/>
              <a:t>Klikken om de tekststijl van het model te bewerken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93644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amkaar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14411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113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Afbeelding-ko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6476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94437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18578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834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351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924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3729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776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95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913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47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260868F-F561-49DF-A6AB-973A50F35C5C}" type="datetimeFigureOut">
              <a:rPr lang="nl-BE" smtClean="0"/>
              <a:t>23/08/2024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767F4-F106-4860-AF7A-D0B4C8C8F7A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51234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7C7A2F-6A05-7E08-681A-7028F384A6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Polly: AWS text </a:t>
            </a:r>
            <a:r>
              <a:rPr lang="en-US"/>
              <a:t>to speech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9C25AB1-9B6F-75C9-618A-C9E61E3416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R0856000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423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BF55F1-03E3-8073-F1AC-AC42F346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161FB3-CFC8-E37B-31EF-445950843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tier:</a:t>
            </a:r>
          </a:p>
          <a:p>
            <a:pPr lvl="1"/>
            <a:r>
              <a:rPr lang="en-US" dirty="0"/>
              <a:t>Standard voices: 5 million characters per month</a:t>
            </a:r>
          </a:p>
          <a:p>
            <a:pPr lvl="1"/>
            <a:r>
              <a:rPr lang="en-US" dirty="0"/>
              <a:t>Neural voices: includes 1 million characters</a:t>
            </a:r>
          </a:p>
          <a:p>
            <a:pPr lvl="1"/>
            <a:r>
              <a:rPr lang="en-US" dirty="0"/>
              <a:t>Long Form voices: 500 thousand characters per month</a:t>
            </a:r>
          </a:p>
          <a:p>
            <a:pPr lvl="1"/>
            <a:r>
              <a:rPr lang="en-US" dirty="0"/>
              <a:t>Generative voices: 100 thousand characters per month</a:t>
            </a:r>
          </a:p>
          <a:p>
            <a:r>
              <a:rPr lang="en-US" dirty="0"/>
              <a:t>Pay as you go:</a:t>
            </a:r>
          </a:p>
          <a:p>
            <a:pPr lvl="1"/>
            <a:r>
              <a:rPr lang="en-US" dirty="0"/>
              <a:t>Standard voices: </a:t>
            </a:r>
            <a:r>
              <a:rPr lang="nl-BE" dirty="0"/>
              <a:t>$4.00 per 1 </a:t>
            </a:r>
            <a:r>
              <a:rPr lang="nl-BE" dirty="0" err="1"/>
              <a:t>million</a:t>
            </a:r>
            <a:r>
              <a:rPr lang="nl-BE" dirty="0"/>
              <a:t> </a:t>
            </a:r>
            <a:r>
              <a:rPr lang="nl-BE" dirty="0" err="1"/>
              <a:t>characters</a:t>
            </a:r>
            <a:endParaRPr lang="en-US" dirty="0"/>
          </a:p>
          <a:p>
            <a:pPr lvl="1"/>
            <a:r>
              <a:rPr lang="en-US" dirty="0"/>
              <a:t>Neural voices: $16.00 per 1 million characters</a:t>
            </a:r>
          </a:p>
          <a:p>
            <a:pPr lvl="1"/>
            <a:r>
              <a:rPr lang="en-US" dirty="0"/>
              <a:t>Long Form voices: $100.00 per 1 million characters</a:t>
            </a:r>
          </a:p>
          <a:p>
            <a:pPr lvl="1"/>
            <a:r>
              <a:rPr lang="en-US" dirty="0"/>
              <a:t>Generative voices: $30 per 1 million characters</a:t>
            </a:r>
          </a:p>
          <a:p>
            <a:pPr lvl="1"/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AmazonEmber"/>
            </a:endParaRP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7990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BED79-745B-1F10-36D3-FA8F8825D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EF1C66E-FBD0-A9F6-036E-8147287FFD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 is available for </a:t>
            </a:r>
            <a:r>
              <a:rPr lang="en-US" dirty="0" err="1"/>
              <a:t>polly</a:t>
            </a:r>
            <a:endParaRPr lang="en-US" dirty="0"/>
          </a:p>
          <a:p>
            <a:r>
              <a:rPr lang="nl-BE" dirty="0"/>
              <a:t>delete-lexicon</a:t>
            </a:r>
          </a:p>
          <a:p>
            <a:r>
              <a:rPr lang="nl-BE" dirty="0" err="1"/>
              <a:t>describe-voices</a:t>
            </a:r>
            <a:endParaRPr lang="nl-BE" dirty="0"/>
          </a:p>
          <a:p>
            <a:r>
              <a:rPr lang="nl-BE" dirty="0"/>
              <a:t>get-lexicon</a:t>
            </a:r>
          </a:p>
          <a:p>
            <a:r>
              <a:rPr lang="nl-BE" dirty="0"/>
              <a:t>get-speech-</a:t>
            </a:r>
            <a:r>
              <a:rPr lang="nl-BE" dirty="0" err="1"/>
              <a:t>synthesis</a:t>
            </a:r>
            <a:r>
              <a:rPr lang="nl-BE" dirty="0"/>
              <a:t>-</a:t>
            </a:r>
            <a:r>
              <a:rPr lang="nl-BE" dirty="0" err="1"/>
              <a:t>task</a:t>
            </a:r>
            <a:endParaRPr lang="nl-BE" dirty="0"/>
          </a:p>
          <a:p>
            <a:r>
              <a:rPr lang="nl-BE" dirty="0"/>
              <a:t>list-lexicons</a:t>
            </a:r>
          </a:p>
          <a:p>
            <a:r>
              <a:rPr lang="nl-BE" dirty="0"/>
              <a:t>list-speech-</a:t>
            </a:r>
            <a:r>
              <a:rPr lang="nl-BE" dirty="0" err="1"/>
              <a:t>synthesis</a:t>
            </a:r>
            <a:r>
              <a:rPr lang="nl-BE" dirty="0"/>
              <a:t>-</a:t>
            </a:r>
            <a:r>
              <a:rPr lang="nl-BE" dirty="0" err="1"/>
              <a:t>tasks</a:t>
            </a:r>
            <a:endParaRPr lang="nl-BE" dirty="0"/>
          </a:p>
          <a:p>
            <a:r>
              <a:rPr lang="nl-BE" dirty="0"/>
              <a:t>put-lexicon</a:t>
            </a:r>
          </a:p>
          <a:p>
            <a:r>
              <a:rPr lang="nl-BE" dirty="0"/>
              <a:t>start-speech-</a:t>
            </a:r>
            <a:r>
              <a:rPr lang="nl-BE" dirty="0" err="1"/>
              <a:t>synthesis</a:t>
            </a:r>
            <a:r>
              <a:rPr lang="nl-BE" dirty="0"/>
              <a:t>-</a:t>
            </a:r>
            <a:r>
              <a:rPr lang="nl-BE" dirty="0" err="1"/>
              <a:t>task</a:t>
            </a:r>
            <a:endParaRPr lang="nl-BE" dirty="0"/>
          </a:p>
          <a:p>
            <a:r>
              <a:rPr lang="nl-BE" b="1" dirty="0" err="1"/>
              <a:t>synthesize</a:t>
            </a:r>
            <a:r>
              <a:rPr lang="nl-BE" b="1" dirty="0"/>
              <a:t>-speech</a:t>
            </a:r>
          </a:p>
        </p:txBody>
      </p:sp>
    </p:spTree>
    <p:extLst>
      <p:ext uri="{BB962C8B-B14F-4D97-AF65-F5344CB8AC3E}">
        <p14:creationId xmlns:p14="http://schemas.microsoft.com/office/powerpoint/2010/main" val="4086032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685DA1-152C-D64F-8098-72A0ECDAA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 synthesize speech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53FF0DB-F055-E9BC-995E-FB3D7762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--</a:t>
            </a:r>
            <a:r>
              <a:rPr lang="nl-BE" dirty="0" err="1"/>
              <a:t>language</a:t>
            </a:r>
            <a:r>
              <a:rPr lang="nl-BE" dirty="0"/>
              <a:t>-code</a:t>
            </a:r>
          </a:p>
          <a:p>
            <a:r>
              <a:rPr lang="nl-BE" dirty="0"/>
              <a:t>--lexicon-</a:t>
            </a:r>
            <a:r>
              <a:rPr lang="nl-BE" dirty="0" err="1"/>
              <a:t>names</a:t>
            </a:r>
            <a:endParaRPr lang="nl-BE" dirty="0"/>
          </a:p>
          <a:p>
            <a:r>
              <a:rPr lang="nl-BE" dirty="0"/>
              <a:t>--output-format</a:t>
            </a:r>
          </a:p>
          <a:p>
            <a:r>
              <a:rPr lang="nl-BE" dirty="0"/>
              <a:t>--tekst</a:t>
            </a:r>
          </a:p>
          <a:p>
            <a:r>
              <a:rPr lang="nl-BE" dirty="0"/>
              <a:t>--</a:t>
            </a:r>
            <a:r>
              <a:rPr lang="nl-BE" dirty="0" err="1"/>
              <a:t>voice-id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8725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7C304-5CA3-FB32-3E92-9C6E7360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cli app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E91A968-61DC-57E4-C4E7-9B77F01C6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basic python app</a:t>
            </a:r>
          </a:p>
          <a:p>
            <a:r>
              <a:rPr lang="en-US" dirty="0"/>
              <a:t>Basic code found in amazon tutorial</a:t>
            </a:r>
          </a:p>
          <a:p>
            <a:r>
              <a:rPr lang="en-US" dirty="0"/>
              <a:t>Possible to choose the voice and text through cli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975532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</TotalTime>
  <Words>135</Words>
  <Application>Microsoft Office PowerPoint</Application>
  <PresentationFormat>Breedbeeld</PresentationFormat>
  <Paragraphs>34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9" baseType="lpstr">
      <vt:lpstr>AmazonEmber</vt:lpstr>
      <vt:lpstr>Century Gothic</vt:lpstr>
      <vt:lpstr>Wingdings 3</vt:lpstr>
      <vt:lpstr>Ion</vt:lpstr>
      <vt:lpstr>Polly: AWS text to speech</vt:lpstr>
      <vt:lpstr>Price</vt:lpstr>
      <vt:lpstr>CLI</vt:lpstr>
      <vt:lpstr>CLI synthesize speech</vt:lpstr>
      <vt:lpstr>Python cli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Robbe Geusens</dc:creator>
  <cp:lastModifiedBy>Robbe Geusens</cp:lastModifiedBy>
  <cp:revision>4</cp:revision>
  <dcterms:created xsi:type="dcterms:W3CDTF">2024-08-23T05:07:39Z</dcterms:created>
  <dcterms:modified xsi:type="dcterms:W3CDTF">2024-08-23T05:33:30Z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337be75-dfbb-4261-9834-ac247c7dde13_Enabled">
    <vt:lpwstr>true</vt:lpwstr>
  </property>
  <property fmtid="{D5CDD505-2E9C-101B-9397-08002B2CF9AE}" pid="3" name="MSIP_Label_c337be75-dfbb-4261-9834-ac247c7dde13_SetDate">
    <vt:lpwstr>2024-08-23T05:24:08Z</vt:lpwstr>
  </property>
  <property fmtid="{D5CDD505-2E9C-101B-9397-08002B2CF9AE}" pid="4" name="MSIP_Label_c337be75-dfbb-4261-9834-ac247c7dde13_Method">
    <vt:lpwstr>Standard</vt:lpwstr>
  </property>
  <property fmtid="{D5CDD505-2E9C-101B-9397-08002B2CF9AE}" pid="5" name="MSIP_Label_c337be75-dfbb-4261-9834-ac247c7dde13_Name">
    <vt:lpwstr>Algemeen</vt:lpwstr>
  </property>
  <property fmtid="{D5CDD505-2E9C-101B-9397-08002B2CF9AE}" pid="6" name="MSIP_Label_c337be75-dfbb-4261-9834-ac247c7dde13_SiteId">
    <vt:lpwstr>77d33cc5-c9b4-4766-95c7-ed5b515e1cce</vt:lpwstr>
  </property>
  <property fmtid="{D5CDD505-2E9C-101B-9397-08002B2CF9AE}" pid="7" name="MSIP_Label_c337be75-dfbb-4261-9834-ac247c7dde13_ActionId">
    <vt:lpwstr>74be34db-15c9-4141-8cff-e1e586b9488a</vt:lpwstr>
  </property>
  <property fmtid="{D5CDD505-2E9C-101B-9397-08002B2CF9AE}" pid="8" name="MSIP_Label_c337be75-dfbb-4261-9834-ac247c7dde13_ContentBits">
    <vt:lpwstr>0</vt:lpwstr>
  </property>
</Properties>
</file>