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6BEDF-D24A-4A1A-96C2-B2E3535D74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372B-F0B8-1F30-BDA8-EA5E8B3B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7A10-F928-4F5F-52A5-17D0DD485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BA69-96DB-D3D8-F54A-638AB733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2373-8AA9-C42E-1D7B-16BA902B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DA2-661A-F014-FA05-AB4808C6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C949-7B21-FEE4-2C3A-A8720D4D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7BA5E-4F45-F0D0-3BA7-88CE5E93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76C1-F32C-AAE2-23D5-19834BB2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DD11-2E90-454A-24E8-2814C110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014A-D1C7-02B2-D260-6486897C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3EE97-A21D-440F-2D4B-67E4E9375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A04DA-8372-9551-F37F-6FCFF949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5F29-FAB2-BDFE-6BD8-FB545335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F477-CC09-FC45-DCFB-F72FF2C0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2CB9-CC14-4782-9246-4A8F3E0F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0BF1-80BC-DE21-9B30-AE41750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2CE8-381F-F460-0DDD-E4CC4534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40E5-4579-17F0-35C3-2A4EFDC1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C54-487C-CA59-8603-0A7B9D96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AD41-1FC3-E34B-FFFE-ADF92C7A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48B-0FA4-39E1-2963-CF7B1C44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5BEC-36FF-2866-0F8A-DA839280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52D9-8A33-B54D-A8D5-482C0153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8C89-4C48-7C10-4113-9522F82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6918-E899-2526-3256-91D731EB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EAC0-D21C-9A39-77AE-C9BD9D02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B777-53FC-254C-C4F2-6227C287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0610A-ECDE-47EA-1B94-0C349A17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4DD5B-4416-59B2-91C8-0A05E6A1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16F9-FE86-17DE-C959-52B8B71C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41F0F-4A8A-EB69-79A5-A4D182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9EB-3FD3-78D9-4BC0-F06B01F3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A68B-B674-284D-DDCA-3CA7591E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364FC-C30B-CE72-A906-42149A4D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CCD66-02FE-7A41-D5A5-8393CAB5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7DF62-EE48-772B-3C96-40ECFBCE4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C4EA-8F20-E691-2931-A990B53D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5A66-1430-4AB4-4BB1-BCEAE052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F320-F7F5-5748-31E2-62CE7436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D36-944A-1425-9669-D202B4A5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299E-6EF5-0D6D-F3D5-CE779F3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5853C-1760-2EF8-20D0-610A3F7F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FF8CC-F79A-ED40-BD85-8610E5B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EFBC-7923-D19A-2E71-343EFECD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7EFB8-E242-C99B-F804-951CF651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F6E0-2A4C-47CB-EDAA-FA53770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48A2-5078-E3FC-3B38-E9B30E9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B3E8-237C-7FA2-D22D-693FE316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2E51-AC01-9396-8E76-E2E96E0E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834B4-3F03-A074-5B5B-92951CC2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E586-C586-E5EE-EE0D-D8770AF4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19FA-6991-E400-D4EC-1AC3D9A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A1D-9DC2-ABD1-D94C-AB14B82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D9A32-A181-EB3D-93C9-BF6C82904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9CC89-9811-423A-73AA-40E9A29A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154A-5C30-E101-9E26-55C82C4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5B51-5C5D-8B0F-1499-8A13C07C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3389-AF75-0B89-87CD-77DCCEC0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A997A-3123-3EE4-0E88-8D0DF08B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81A5-8E21-4F5D-2058-8FFB21D5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1CF2-40DE-32E6-C85A-176389069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A26D-1458-C9C8-04DD-8DD9BD42A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DF22-6896-80FD-874F-184154A4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57934-C760-830D-88B1-8989B368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Van Route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Calculator</a:t>
            </a:r>
            <a:endParaRPr lang="en-B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C82E-2085-B0F0-B5B8-5A49EC8E6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Geusens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Robbe</a:t>
            </a:r>
            <a:r>
              <a:rPr lang="en-US" dirty="0">
                <a:solidFill>
                  <a:schemeClr val="tx2"/>
                </a:solidFill>
              </a:rPr>
              <a:t> and Lopez Raul</a:t>
            </a:r>
            <a:endParaRPr lang="en-BE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8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F72BD-8FD0-0400-D5C1-5E3BE8DE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Graph data structures</a:t>
            </a:r>
            <a:endParaRPr lang="en-BE" sz="3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647D-0DBF-88D6-BB36-B872EC07C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934811"/>
            <a:ext cx="3759105" cy="243401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F34C341-897F-06C2-F861-4DC881571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3462198"/>
            <a:ext cx="3759104" cy="2988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002-E236-6419-8796-AD6EEBED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Nodes and edges</a:t>
            </a:r>
          </a:p>
          <a:p>
            <a:r>
              <a:rPr lang="en-US" sz="1800">
                <a:solidFill>
                  <a:schemeClr val="tx2"/>
                </a:solidFill>
              </a:rPr>
              <a:t>Powerful modeling tool</a:t>
            </a:r>
          </a:p>
          <a:p>
            <a:r>
              <a:rPr lang="en-US" sz="1800">
                <a:solidFill>
                  <a:schemeClr val="tx2"/>
                </a:solidFill>
              </a:rPr>
              <a:t>Undirected and directed graphs</a:t>
            </a:r>
          </a:p>
          <a:p>
            <a:r>
              <a:rPr lang="en-US" sz="1800">
                <a:solidFill>
                  <a:schemeClr val="tx2"/>
                </a:solidFill>
              </a:rPr>
              <a:t>Weight as value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1843E-E891-A97F-DB71-C11321B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Graph data structures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- Adjacent matrix</a:t>
            </a:r>
            <a:endParaRPr lang="en-BE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6327-CB15-A019-D688-52BCE221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2D array</a:t>
            </a:r>
          </a:p>
          <a:p>
            <a:r>
              <a:rPr lang="en-US" sz="1800">
                <a:solidFill>
                  <a:schemeClr val="tx2"/>
                </a:solidFill>
              </a:rPr>
              <a:t>Value either 0 or 1</a:t>
            </a:r>
          </a:p>
          <a:p>
            <a:r>
              <a:rPr lang="en-US" sz="1800">
                <a:solidFill>
                  <a:schemeClr val="tx2"/>
                </a:solidFill>
              </a:rPr>
              <a:t>Edge is 1, no edge is 0</a:t>
            </a:r>
            <a:endParaRPr lang="en-BE" sz="1800">
              <a:solidFill>
                <a:schemeClr val="tx2"/>
              </a:solidFill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04450550-729A-6C28-A607-E39DE9317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69999" y="3824404"/>
            <a:ext cx="5166360" cy="183405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2247BF-2BF2-5746-2A53-19B9B998F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859487"/>
            <a:ext cx="5166360" cy="1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90D1-7181-97BD-EF8F-F1F05074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Graph data structure 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- Adjacent List</a:t>
            </a:r>
            <a:endParaRPr lang="en-BE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8E91-32B9-DAAA-38C4-9AFB6A2B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Array of linked lists</a:t>
            </a:r>
          </a:p>
          <a:p>
            <a:r>
              <a:rPr lang="en-US" sz="1800">
                <a:solidFill>
                  <a:schemeClr val="tx2"/>
                </a:solidFill>
              </a:rPr>
              <a:t>Each vertex had an index</a:t>
            </a:r>
          </a:p>
          <a:p>
            <a:r>
              <a:rPr lang="en-US" sz="1800">
                <a:solidFill>
                  <a:schemeClr val="tx2"/>
                </a:solidFill>
              </a:rPr>
              <a:t>Head of the list with all connected nodes</a:t>
            </a:r>
            <a:endParaRPr lang="en-BE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9A515-58F6-4821-224D-1752F07D3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9" y="3465552"/>
            <a:ext cx="5166360" cy="2492768"/>
          </a:xfrm>
          <a:prstGeom prst="rect">
            <a:avLst/>
          </a:prstGeom>
        </p:spPr>
      </p:pic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CEE8BC3-7BD4-289B-5BC1-ADB887E65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530131"/>
            <a:ext cx="5166360" cy="23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BDF6-73D2-8EFE-F21B-4265067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Python Implementation: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Node class</a:t>
            </a:r>
            <a:endParaRPr lang="en-B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61E2-DA59-9C44-B767-42EC9E2C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Import libraries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 of classes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Checking for neighbors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Creating new ones</a:t>
            </a:r>
            <a:endParaRPr lang="en-BE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F863B43-E1A6-C03D-5A7C-73A00A4B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19" y="969793"/>
            <a:ext cx="3734124" cy="916557"/>
          </a:xfrm>
          <a:prstGeom prst="rect">
            <a:avLst/>
          </a:prstGeom>
        </p:spPr>
      </p:pic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57BBF9A-DDE6-C3AD-342C-2FDB8D349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19" y="2600371"/>
            <a:ext cx="373412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8556-05AA-FB05-8716-93BD72E1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Python Implementation: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Graph data structure class</a:t>
            </a:r>
            <a:endParaRPr lang="en-BE" sz="3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6874-2EF1-1EE3-42C4-9CC7CB10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Adding nodes</a:t>
            </a:r>
          </a:p>
          <a:p>
            <a:r>
              <a:rPr lang="en-US" sz="1800">
                <a:solidFill>
                  <a:schemeClr val="tx2"/>
                </a:solidFill>
              </a:rPr>
              <a:t>Finds nodes</a:t>
            </a:r>
          </a:p>
          <a:p>
            <a:r>
              <a:rPr lang="en-US" sz="1800">
                <a:solidFill>
                  <a:schemeClr val="tx2"/>
                </a:solidFill>
              </a:rPr>
              <a:t>Adding edges</a:t>
            </a:r>
          </a:p>
          <a:p>
            <a:r>
              <a:rPr lang="en-US" sz="1800">
                <a:solidFill>
                  <a:schemeClr val="tx2"/>
                </a:solidFill>
              </a:rPr>
              <a:t>Checking connection between nodes</a:t>
            </a:r>
            <a:endParaRPr lang="en-BE" sz="1800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C721CD5-0DFA-0681-AABD-C794BFCD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4" y="2376481"/>
            <a:ext cx="3480618" cy="3683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D16E-5D57-36A5-3CE7-A0FCC259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607626"/>
            <a:ext cx="5166360" cy="22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0F476-4085-587B-DEBE-D37C21F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41014"/>
            <a:ext cx="10579398" cy="1356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API</a:t>
            </a:r>
            <a:endParaRPr lang="en-BE" sz="36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32F-CB14-D232-AC9F-A4411995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2" y="660767"/>
            <a:ext cx="4817351" cy="3227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DCDB-5F6F-BC3D-91C7-E8A3843E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660767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Used for calculation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Distance between cities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Coordinates</a:t>
            </a:r>
          </a:p>
          <a:p>
            <a:endParaRPr lang="en-BE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3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A52E9-2941-21DD-EEC1-2F8D4D0F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Read from file</a:t>
            </a:r>
            <a:endParaRPr lang="en-B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854F-5E20-7C35-A9AE-1316F684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All highways and national ways</a:t>
            </a:r>
          </a:p>
          <a:p>
            <a:r>
              <a:rPr lang="en-US" sz="2000" dirty="0"/>
              <a:t>Connection between cities</a:t>
            </a:r>
          </a:p>
          <a:p>
            <a:r>
              <a:rPr lang="en-US" sz="2000" dirty="0" err="1"/>
              <a:t>Dataframe</a:t>
            </a:r>
            <a:r>
              <a:rPr lang="en-US" sz="2000" dirty="0"/>
              <a:t> for connections</a:t>
            </a:r>
          </a:p>
          <a:p>
            <a:r>
              <a:rPr lang="en-US" sz="2000" dirty="0"/>
              <a:t>Write connections to file</a:t>
            </a:r>
          </a:p>
          <a:p>
            <a:endParaRPr lang="en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3C20-0A71-6CAD-6691-76F76CC7A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" t="-14377" r="-982" b="-114"/>
          <a:stretch/>
        </p:blipFill>
        <p:spPr>
          <a:xfrm>
            <a:off x="7199440" y="-973394"/>
            <a:ext cx="4992560" cy="78313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39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E1890-5765-8D5B-3A8B-D729665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Dijkstra’s algorithm</a:t>
            </a:r>
            <a:endParaRPr lang="en-BE" sz="36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BB0E00D-C6B7-A3E3-CAC9-C13E4FFC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00" y="2630586"/>
            <a:ext cx="4102096" cy="2502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21F9-3E79-0F61-2624-79670E1C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Finds shortest path between nodes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BE" sz="1800" dirty="0">
              <a:solidFill>
                <a:schemeClr val="tx2"/>
              </a:solidFill>
            </a:endParaRPr>
          </a:p>
        </p:txBody>
      </p:sp>
      <p:pic>
        <p:nvPicPr>
          <p:cNvPr id="13" name="Picture 12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891E93EB-90D3-8D1B-890F-09E61641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00" y="81585"/>
            <a:ext cx="4858794" cy="2502279"/>
          </a:xfrm>
          <a:prstGeom prst="rect">
            <a:avLst/>
          </a:prstGeom>
        </p:spPr>
      </p:pic>
      <p:pic>
        <p:nvPicPr>
          <p:cNvPr id="15" name="Picture 14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5D894EA8-CEB3-4A4D-19F6-F3B4A9D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00" y="5278566"/>
            <a:ext cx="4986897" cy="14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Van Route Calculator</vt:lpstr>
      <vt:lpstr>Graph data structures</vt:lpstr>
      <vt:lpstr>Graph data structures  - Adjacent matrix</vt:lpstr>
      <vt:lpstr>Graph data structure   - Adjacent List</vt:lpstr>
      <vt:lpstr>Python Implementation: Node class</vt:lpstr>
      <vt:lpstr>Python Implementation: Graph data structure class</vt:lpstr>
      <vt:lpstr>API</vt:lpstr>
      <vt:lpstr>Read from file</vt:lpstr>
      <vt:lpstr>Dijkstra’s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algorithm</dc:title>
  <dc:creator>vegamarcos1310@gmail.com</dc:creator>
  <cp:lastModifiedBy>vegamarcos1310@gmail.com</cp:lastModifiedBy>
  <cp:revision>9</cp:revision>
  <dcterms:created xsi:type="dcterms:W3CDTF">2023-05-11T07:33:38Z</dcterms:created>
  <dcterms:modified xsi:type="dcterms:W3CDTF">2023-05-11T10:11:01Z</dcterms:modified>
</cp:coreProperties>
</file>