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8" r:id="rId11"/>
    <p:sldId id="269" r:id="rId12"/>
    <p:sldId id="271" r:id="rId13"/>
    <p:sldId id="270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AB4439-D9DD-4DE9-A950-6AB9A64D6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Gip</a:t>
            </a:r>
            <a:r>
              <a:rPr lang="en-US" dirty="0"/>
              <a:t>: stand van </a:t>
            </a:r>
            <a:r>
              <a:rPr lang="en-US" dirty="0" err="1"/>
              <a:t>zaken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33478E2D-A66A-446C-93A1-85854D704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Door: Robbe </a:t>
            </a:r>
            <a:r>
              <a:rPr lang="nl-BE" dirty="0" err="1"/>
              <a:t>dierickx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2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99F183-99EE-4B1F-BA64-21A07922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783A767-5AFC-40D0-A72C-09036EA1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1262CAC-6BC8-43F9-9113-770A2772F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AA2CCB6-DFD2-41CD-96FE-0140B7935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A225C9B-755F-4F91-9681-5E07AFAA7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xmlns="" id="{D4973838-47BA-4887-AA75-265E412D4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2147736"/>
            <a:ext cx="6518800" cy="28566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32CD2CD-6CF3-4EE9-A24A-A41D45DCF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333FF5-587C-4382-906F-CD9A6CC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 schema’s voeding</a:t>
            </a:r>
          </a:p>
        </p:txBody>
      </p:sp>
    </p:spTree>
    <p:extLst>
      <p:ext uri="{BB962C8B-B14F-4D97-AF65-F5344CB8AC3E}">
        <p14:creationId xmlns:p14="http://schemas.microsoft.com/office/powerpoint/2010/main" val="232166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99F183-99EE-4B1F-BA64-21A07922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783A767-5AFC-40D0-A72C-09036EA1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1262CAC-6BC8-43F9-9113-770A2772F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AA2CCB6-DFD2-41CD-96FE-0140B7935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A225C9B-755F-4F91-9681-5E07AFAA7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xmlns="" id="{6B51A1C0-235B-430C-85F0-2F48F1F4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258799"/>
            <a:ext cx="6518800" cy="46345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32CD2CD-6CF3-4EE9-A24A-A41D45DCF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12DFA8BC-70DC-4231-ADD7-53EA1B61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Eagle: volledig schema</a:t>
            </a:r>
          </a:p>
        </p:txBody>
      </p:sp>
    </p:spTree>
    <p:extLst>
      <p:ext uri="{BB962C8B-B14F-4D97-AF65-F5344CB8AC3E}">
        <p14:creationId xmlns:p14="http://schemas.microsoft.com/office/powerpoint/2010/main" val="14082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6D08039-6C4E-4870-9E3D-6218263DE9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B31D2E-CBC8-4C4A-917F-DCB48EAEB0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CCF4F09-0D96-42BE-AE16-84AB4E0B56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1AF87EE-372A-438E-B086-63D494ECA2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A990F04-D677-4DB7-9922-D31D61E3E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E45C779D-4C6F-4D65-ACDE-D700D5677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8DACB918-2D6C-454A-BE70-347F6BA9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77" r="-4" b="-4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C51B322-BAD9-40C0-BB3B-567DE59B23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9CD22E4-1A7E-4F2F-9B81-5048BAEE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Eagle: bord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F0C6271-47D7-4964-A505-71C87C0CA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AE67D4F-6BA5-4F2E-B41B-B8553908BD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BA2C8C5E-4349-46A8-9896-F2124F6874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6C0191E3-F755-4E2E-8AF9-3F7F5D9A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6315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99F183-99EE-4B1F-BA64-21A07922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783A767-5AFC-40D0-A72C-09036EA1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1262CAC-6BC8-43F9-9113-770A2772F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AA2CCB6-DFD2-41CD-96FE-0140B7935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A225C9B-755F-4F91-9681-5E07AFAA7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xmlns="" id="{90EF9097-8232-4F15-AD8A-AF64451F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48" y="1208531"/>
            <a:ext cx="1645436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32CD2CD-6CF3-4EE9-A24A-A41D45DCF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ED3705-1D80-44D3-86C9-F3B7385E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Software: flowshart</a:t>
            </a:r>
          </a:p>
        </p:txBody>
      </p:sp>
    </p:spTree>
    <p:extLst>
      <p:ext uri="{BB962C8B-B14F-4D97-AF65-F5344CB8AC3E}">
        <p14:creationId xmlns:p14="http://schemas.microsoft.com/office/powerpoint/2010/main" val="259680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ATTiny85: niet genoeg timers om frequentie te meten</a:t>
            </a:r>
          </a:p>
          <a:p>
            <a:r>
              <a:rPr lang="nl-BE" dirty="0" smtClean="0"/>
              <a:t>Momentele oplossing: </a:t>
            </a:r>
            <a:r>
              <a:rPr lang="nl-BE" dirty="0" err="1" smtClean="0"/>
              <a:t>Arduino</a:t>
            </a:r>
            <a:r>
              <a:rPr lang="nl-BE" dirty="0" smtClean="0"/>
              <a:t> gebruiken om dan een signaal naar de ATTiny85 </a:t>
            </a:r>
            <a:r>
              <a:rPr lang="nl-BE" smtClean="0"/>
              <a:t>te sturen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909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5323EB-7C3C-46B3-9FC8-60D17DB9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te realiseren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A6780C46-BBA0-44FC-A925-D70A85A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Hardware:</a:t>
            </a:r>
          </a:p>
          <a:p>
            <a:r>
              <a:rPr lang="nl-BE" dirty="0"/>
              <a:t>Printplaat</a:t>
            </a:r>
          </a:p>
          <a:p>
            <a:r>
              <a:rPr lang="nl-BE" sz="2800" b="1" dirty="0"/>
              <a:t>Software:</a:t>
            </a:r>
          </a:p>
          <a:p>
            <a:r>
              <a:rPr lang="nl-BE" dirty="0"/>
              <a:t>Lichtsturing</a:t>
            </a:r>
          </a:p>
          <a:p>
            <a:r>
              <a:rPr lang="nl-BE" dirty="0"/>
              <a:t>Voetgangersknoppen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3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4568E60-CA2E-486D-B26E-22105ED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4F3FAD4-BE5E-4167-91D8-A2C2EEF4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Geleerd: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Wanneer hardware of software te gebruiken</a:t>
            </a:r>
          </a:p>
          <a:p>
            <a:r>
              <a:rPr lang="nl-BE" dirty="0" err="1"/>
              <a:t>Eagle</a:t>
            </a:r>
            <a:r>
              <a:rPr lang="nl-BE" dirty="0"/>
              <a:t> te gebruiken</a:t>
            </a:r>
          </a:p>
          <a:p>
            <a:r>
              <a:rPr lang="nl-BE" sz="2800" b="1" dirty="0"/>
              <a:t>Verder:</a:t>
            </a:r>
          </a:p>
          <a:p>
            <a:r>
              <a:rPr lang="nl-BE" dirty="0"/>
              <a:t>Printplaat laten maken en hem solderen</a:t>
            </a:r>
          </a:p>
          <a:p>
            <a:r>
              <a:rPr lang="nl-BE" dirty="0"/>
              <a:t>Programmeren van de software (voetgangersknop </a:t>
            </a:r>
            <a:r>
              <a:rPr lang="nl-BE"/>
              <a:t>en lichtsturing)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28D26E2-73BB-4D93-9CD3-8DAFE4AD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9F5F873-8B92-437C-9C82-9295005B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Een werkend kruispunt met een </a:t>
            </a:r>
            <a:r>
              <a:rPr lang="nl-BE" sz="4800" dirty="0" err="1"/>
              <a:t>hardwareoplossing</a:t>
            </a:r>
            <a:r>
              <a:rPr lang="nl-BE" sz="4800" dirty="0"/>
              <a:t>, </a:t>
            </a:r>
            <a:r>
              <a:rPr lang="nl-BE" sz="4800" dirty="0" err="1"/>
              <a:t>lusdetectie</a:t>
            </a:r>
            <a:r>
              <a:rPr lang="nl-BE" sz="4800" dirty="0"/>
              <a:t> en voetgangersknoppen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894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86D693-9EA6-4036-8726-E8B5AAED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105B2BA-64CB-442B-8F44-DB60675B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Bestellen van de printplaat</a:t>
            </a:r>
          </a:p>
          <a:p>
            <a:r>
              <a:rPr lang="nl-BE" dirty="0"/>
              <a:t>Solderen van de printplaat</a:t>
            </a:r>
          </a:p>
          <a:p>
            <a:r>
              <a:rPr lang="nl-BE" dirty="0"/>
              <a:t>Programmeren van de voetgangersknop</a:t>
            </a:r>
          </a:p>
          <a:p>
            <a:r>
              <a:rPr lang="nl-BE" dirty="0"/>
              <a:t>Programmeren van de lichten</a:t>
            </a:r>
          </a:p>
          <a:p>
            <a:r>
              <a:rPr lang="nl-BE" dirty="0"/>
              <a:t>Programmeren van de </a:t>
            </a:r>
            <a:r>
              <a:rPr lang="nl-BE" dirty="0" err="1"/>
              <a:t>lusdetectie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4B0019-F366-46A5-A55E-D2F5EA7C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Milestones</a:t>
            </a:r>
            <a:r>
              <a:rPr lang="nl-BE" dirty="0"/>
              <a:t>	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5492704B-6213-446A-B1CB-C69A56CF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Lusdetectie</a:t>
            </a:r>
            <a:r>
              <a:rPr lang="nl-BE" dirty="0"/>
              <a:t>				Deadline: 16/11/2018		Gehaald</a:t>
            </a:r>
          </a:p>
          <a:p>
            <a:r>
              <a:rPr lang="nl-BE" dirty="0"/>
              <a:t>Vertragingsschema		Deadline: 20/11/2018		Gehaald	</a:t>
            </a:r>
          </a:p>
          <a:p>
            <a:r>
              <a:rPr lang="nl-BE" dirty="0"/>
              <a:t>Hardware lichtsturing 	Deadline: 30/11/2018		Gehaald</a:t>
            </a:r>
          </a:p>
          <a:p>
            <a:r>
              <a:rPr lang="nl-BE" dirty="0" err="1"/>
              <a:t>Eagle</a:t>
            </a:r>
            <a:r>
              <a:rPr lang="nl-BE" dirty="0"/>
              <a:t> schema en bord	Deadline: 11/01/2019		Gehaald</a:t>
            </a:r>
          </a:p>
        </p:txBody>
      </p:sp>
    </p:spTree>
    <p:extLst>
      <p:ext uri="{BB962C8B-B14F-4D97-AF65-F5344CB8AC3E}">
        <p14:creationId xmlns:p14="http://schemas.microsoft.com/office/powerpoint/2010/main" val="231951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408AE1-FDB0-4219-B7FB-B6820B79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 gerealiseerd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5EF42CD-FA02-4DA3-847A-173E1788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b="1" dirty="0"/>
              <a:t>Hardware: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Vertragingsschema</a:t>
            </a:r>
          </a:p>
          <a:p>
            <a:r>
              <a:rPr lang="nl-BE" dirty="0"/>
              <a:t>Lichtsturing</a:t>
            </a:r>
          </a:p>
          <a:p>
            <a:r>
              <a:rPr lang="nl-BE" sz="2800" b="1" dirty="0"/>
              <a:t>Software</a:t>
            </a:r>
            <a:r>
              <a:rPr lang="nl-BE" b="1" dirty="0"/>
              <a:t>:</a:t>
            </a:r>
          </a:p>
          <a:p>
            <a:r>
              <a:rPr lang="nl-BE" dirty="0"/>
              <a:t>Frequentieteller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99F183-99EE-4B1F-BA64-21A07922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83A767-5AFC-40D0-A72C-09036EA1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1262CAC-6BC8-43F9-9113-770A2772F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AA2CCB6-DFD2-41CD-96FE-0140B7935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A225C9B-755F-4F91-9681-5E07AFAA7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8433633B-F7F7-4B7D-8ADD-1A7C313A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832286"/>
            <a:ext cx="6518800" cy="3487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32CD2CD-6CF3-4EE9-A24A-A41D45DCF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230398-7698-4D9E-9BC4-E28438E5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26736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Blokschema</a:t>
            </a:r>
            <a:r>
              <a:rPr lang="en-US" sz="3600" dirty="0">
                <a:solidFill>
                  <a:srgbClr val="FFFFFF"/>
                </a:solidFill>
              </a:rPr>
              <a:t/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HArdware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7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499F183-99EE-4B1F-BA64-21A07922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83A767-5AFC-40D0-A72C-09036EA1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1262CAC-6BC8-43F9-9113-770A2772F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AA2CCB6-DFD2-41CD-96FE-0140B7935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6A225C9B-755F-4F91-9681-5E07AFAA7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5">
            <a:extLst>
              <a:ext uri="{FF2B5EF4-FFF2-40B4-BE49-F238E27FC236}">
                <a16:creationId xmlns:a16="http://schemas.microsoft.com/office/drawing/2014/main" xmlns="" id="{B82DCEB9-40E0-419F-9718-C0093828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75840"/>
            <a:ext cx="6518800" cy="42004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32CD2CD-6CF3-4EE9-A24A-A41D45DCF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69309B-AA6B-4200-B120-3D390EED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Eagle schema’s: </a:t>
            </a:r>
            <a:r>
              <a:rPr lang="en-US" sz="3600">
                <a:solidFill>
                  <a:srgbClr val="FFFFFF"/>
                </a:solidFill>
              </a:rPr>
              <a:t>Detectielus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0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499F183-99EE-4B1F-BA64-21A07922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83A767-5AFC-40D0-A72C-09036EA1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1262CAC-6BC8-43F9-9113-770A2772F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AA2CCB6-DFD2-41CD-96FE-0140B7935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6A225C9B-755F-4F91-9681-5E07AFAA7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6">
            <a:extLst>
              <a:ext uri="{FF2B5EF4-FFF2-40B4-BE49-F238E27FC236}">
                <a16:creationId xmlns:a16="http://schemas.microsoft.com/office/drawing/2014/main" xmlns="" id="{703311A2-3222-4E2E-B1E2-5BA5BC61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49901"/>
            <a:ext cx="6518800" cy="42523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32CD2CD-6CF3-4EE9-A24A-A41D45DCF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62A9A9-80F9-4E1B-9A44-D56148AA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Eagle schema’s: </a:t>
            </a:r>
            <a:r>
              <a:rPr lang="en-US" sz="2000">
                <a:solidFill>
                  <a:srgbClr val="FFFFFF"/>
                </a:solidFill>
              </a:rPr>
              <a:t>Vertragingsschema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499F183-99EE-4B1F-BA64-21A07922A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83A767-5AFC-40D0-A72C-09036EA1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262CAC-6BC8-43F9-9113-770A2772F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AA2CCB6-DFD2-41CD-96FE-0140B7935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6A225C9B-755F-4F91-9681-5E07AFAA7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Afbeelding 4">
            <a:extLst>
              <a:ext uri="{FF2B5EF4-FFF2-40B4-BE49-F238E27FC236}">
                <a16:creationId xmlns:a16="http://schemas.microsoft.com/office/drawing/2014/main" xmlns="" id="{14C2A8F4-5440-4737-B5BD-7A7234C0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693762"/>
            <a:ext cx="6518800" cy="37646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2CD2CD-6CF3-4EE9-A24A-A41D45DCF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2D53ED3-C966-46DD-B900-47CFB7E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Eagle schema’s: Lichtsturing</a:t>
            </a:r>
          </a:p>
        </p:txBody>
      </p:sp>
    </p:spTree>
    <p:extLst>
      <p:ext uri="{BB962C8B-B14F-4D97-AF65-F5344CB8AC3E}">
        <p14:creationId xmlns:p14="http://schemas.microsoft.com/office/powerpoint/2010/main" val="41090684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303</TotalTime>
  <Words>143</Words>
  <Application>Microsoft Office PowerPoint</Application>
  <PresentationFormat>Breedbeeld</PresentationFormat>
  <Paragraphs>47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Gip: stand van zaken </vt:lpstr>
      <vt:lpstr>Doel</vt:lpstr>
      <vt:lpstr>Planning</vt:lpstr>
      <vt:lpstr>Milestones </vt:lpstr>
      <vt:lpstr>Al gerealiseerd</vt:lpstr>
      <vt:lpstr>Blokschema HArdware</vt:lpstr>
      <vt:lpstr>Eagle schema’s: Detectielus </vt:lpstr>
      <vt:lpstr>Eagle schema’s: Vertragingsschema</vt:lpstr>
      <vt:lpstr>Eagle schema’s: Lichtsturing</vt:lpstr>
      <vt:lpstr>Eagle schema’s voeding</vt:lpstr>
      <vt:lpstr>Eagle: volledig schema</vt:lpstr>
      <vt:lpstr>Eagle: bord</vt:lpstr>
      <vt:lpstr>Software: flowshart</vt:lpstr>
      <vt:lpstr>Problemen</vt:lpstr>
      <vt:lpstr>Nog te realiseren</vt:lpstr>
      <vt:lpstr>Conclusies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Gip: stand van zaken</dc:title>
  <dc:creator>Robbe Dierickx</dc:creator>
  <cp:lastModifiedBy>Robbe.Dierickx</cp:lastModifiedBy>
  <cp:revision>18</cp:revision>
  <dcterms:created xsi:type="dcterms:W3CDTF">2019-01-06T12:34:12Z</dcterms:created>
  <dcterms:modified xsi:type="dcterms:W3CDTF">2019-01-15T10:18:31Z</dcterms:modified>
</cp:coreProperties>
</file>