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  <p:sldId id="268" r:id="rId11"/>
    <p:sldId id="269" r:id="rId12"/>
    <p:sldId id="270" r:id="rId13"/>
    <p:sldId id="265" r:id="rId14"/>
    <p:sldId id="266" r:id="rId15"/>
    <p:sldId id="26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45" d="100"/>
          <a:sy n="45" d="100"/>
        </p:scale>
        <p:origin x="82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file:///C:\Users\Robbe\Documents\GitHub\GIP-kruispunt-\frequentieteller\frequentieteller.ino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AB4439-D9DD-4DE9-A950-6AB9A64D6B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Gip</a:t>
            </a:r>
            <a:r>
              <a:rPr lang="en-US" dirty="0"/>
              <a:t>: stand van </a:t>
            </a:r>
            <a:r>
              <a:rPr lang="en-US" dirty="0" err="1"/>
              <a:t>zaken</a:t>
            </a:r>
            <a:br>
              <a:rPr lang="en-US" dirty="0"/>
            </a:br>
            <a:endParaRPr lang="en-US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33478E2D-A66A-446C-93A1-85854D704C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7281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99F183-99EE-4B1F-BA64-21A07922A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83A767-5AFC-40D0-A72C-09036EA17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1262CAC-6BC8-43F9-9113-770A2772F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AA2CCB6-DFD2-41CD-96FE-0140B7935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6A225C9B-755F-4F91-9681-5E07AFAA71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Afbeelding 3" descr="Afbeelding met tekst, kaart&#10;&#10;Beschrijving is gegenereerd met zeer hoge betrouwbaarheid">
            <a:extLst>
              <a:ext uri="{FF2B5EF4-FFF2-40B4-BE49-F238E27FC236}">
                <a16:creationId xmlns:a16="http://schemas.microsoft.com/office/drawing/2014/main" id="{D4973838-47BA-4887-AA75-265E412D4E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1166" y="2147736"/>
            <a:ext cx="6518800" cy="2856658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932CD2CD-6CF3-4EE9-A24A-A41D45DCF9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A333FF5-587C-4382-906F-CD9A6CC4F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6275" y="1419225"/>
            <a:ext cx="3081576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Eagle schema’s voeding</a:t>
            </a:r>
          </a:p>
        </p:txBody>
      </p:sp>
    </p:spTree>
    <p:extLst>
      <p:ext uri="{BB962C8B-B14F-4D97-AF65-F5344CB8AC3E}">
        <p14:creationId xmlns:p14="http://schemas.microsoft.com/office/powerpoint/2010/main" val="23216695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99F183-99EE-4B1F-BA64-21A07922A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83A767-5AFC-40D0-A72C-09036EA17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1262CAC-6BC8-43F9-9113-770A2772F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AA2CCB6-DFD2-41CD-96FE-0140B7935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6A225C9B-755F-4F91-9681-5E07AFAA71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Afbeelding 3">
            <a:extLst>
              <a:ext uri="{FF2B5EF4-FFF2-40B4-BE49-F238E27FC236}">
                <a16:creationId xmlns:a16="http://schemas.microsoft.com/office/drawing/2014/main" id="{6B51A1C0-235B-430C-85F0-2F48F1F409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1166" y="1258799"/>
            <a:ext cx="6518800" cy="4634533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932CD2CD-6CF3-4EE9-A24A-A41D45DCF9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2DFA8BC-70DC-4231-ADD7-53EA1B618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6275" y="1419225"/>
            <a:ext cx="3081576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Eagle: volledig schema</a:t>
            </a:r>
          </a:p>
        </p:txBody>
      </p:sp>
    </p:spTree>
    <p:extLst>
      <p:ext uri="{BB962C8B-B14F-4D97-AF65-F5344CB8AC3E}">
        <p14:creationId xmlns:p14="http://schemas.microsoft.com/office/powerpoint/2010/main" val="14082943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99F183-99EE-4B1F-BA64-21A07922A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83A767-5AFC-40D0-A72C-09036EA17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1262CAC-6BC8-43F9-9113-770A2772F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AA2CCB6-DFD2-41CD-96FE-0140B7935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6A225C9B-755F-4F91-9681-5E07AFAA71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Afbeelding 3">
            <a:extLst>
              <a:ext uri="{FF2B5EF4-FFF2-40B4-BE49-F238E27FC236}">
                <a16:creationId xmlns:a16="http://schemas.microsoft.com/office/drawing/2014/main" id="{90EF9097-8232-4F15-AD8A-AF64451F25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67848" y="1208531"/>
            <a:ext cx="1645436" cy="4735069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932CD2CD-6CF3-4EE9-A24A-A41D45DCF9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9ED3705-1D80-44D3-86C9-F3B7385E4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6275" y="1419225"/>
            <a:ext cx="3081576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Software: flowshart</a:t>
            </a:r>
          </a:p>
        </p:txBody>
      </p:sp>
    </p:spTree>
    <p:extLst>
      <p:ext uri="{BB962C8B-B14F-4D97-AF65-F5344CB8AC3E}">
        <p14:creationId xmlns:p14="http://schemas.microsoft.com/office/powerpoint/2010/main" val="25968092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ABE1DC-E0CB-43B7-926F-7BC87B1AB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Software: Frequentieteller</a:t>
            </a:r>
            <a:endParaRPr lang="en-US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EC7BBC9-102B-42CB-859E-C22B16E233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 action="ppaction://hlinkfile"/>
              </a:rPr>
              <a:t>C:\Users\Robbe\Documents\GitHub\GIP-kruispunt-\frequentieteller\frequentieteller.ino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399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5323EB-7C3C-46B3-9FC8-60D17DB9C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Nog te realiseren</a:t>
            </a:r>
            <a:endParaRPr lang="en-US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6780C46-BBA0-44FC-A925-D70A85A7B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sz="2800" b="1" dirty="0"/>
              <a:t>Hardware:</a:t>
            </a:r>
          </a:p>
          <a:p>
            <a:r>
              <a:rPr lang="nl-BE" dirty="0"/>
              <a:t>Printplaat</a:t>
            </a:r>
          </a:p>
          <a:p>
            <a:r>
              <a:rPr lang="nl-BE" sz="2800" b="1" dirty="0"/>
              <a:t>Software:</a:t>
            </a:r>
          </a:p>
          <a:p>
            <a:r>
              <a:rPr lang="nl-BE" dirty="0"/>
              <a:t>Lichtsturing</a:t>
            </a:r>
          </a:p>
          <a:p>
            <a:r>
              <a:rPr lang="nl-BE" dirty="0"/>
              <a:t>Voetgangersknoppen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5329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568E60-CA2E-486D-B26E-22105ED89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Conclusies</a:t>
            </a:r>
            <a:endParaRPr lang="en-US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4F3FAD4-BE5E-4167-91D8-A2C2EEF472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sz="2800" b="1" dirty="0"/>
              <a:t>Geleerd:</a:t>
            </a:r>
          </a:p>
          <a:p>
            <a:r>
              <a:rPr lang="nl-BE" dirty="0" err="1"/>
              <a:t>Lusdetectie</a:t>
            </a:r>
            <a:endParaRPr lang="nl-BE" dirty="0"/>
          </a:p>
          <a:p>
            <a:r>
              <a:rPr lang="nl-BE" dirty="0"/>
              <a:t>Wanneer hardware of software te gebruiken</a:t>
            </a:r>
          </a:p>
          <a:p>
            <a:r>
              <a:rPr lang="nl-BE" dirty="0" err="1"/>
              <a:t>Eagle</a:t>
            </a:r>
            <a:r>
              <a:rPr lang="nl-BE" dirty="0"/>
              <a:t> te gebruiken</a:t>
            </a:r>
          </a:p>
          <a:p>
            <a:r>
              <a:rPr lang="nl-BE" sz="2800" b="1" dirty="0"/>
              <a:t>Verder:</a:t>
            </a:r>
          </a:p>
          <a:p>
            <a:r>
              <a:rPr lang="nl-BE" dirty="0"/>
              <a:t>Printplaat laten maken en hem solderen</a:t>
            </a:r>
          </a:p>
          <a:p>
            <a:r>
              <a:rPr lang="nl-BE" dirty="0"/>
              <a:t>Programmeren van de software (voetgangersknop </a:t>
            </a:r>
            <a:r>
              <a:rPr lang="nl-BE"/>
              <a:t>en lichtsturing)</a:t>
            </a:r>
            <a:endParaRPr lang="nl-BE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297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8D26E2-73BB-4D93-9CD3-8DAFE4ADF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Doel</a:t>
            </a:r>
            <a:endParaRPr lang="en-US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9F5F873-8B92-437C-9C82-9295005B50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sz="4800" dirty="0"/>
              <a:t>Een werkend kruispunt met een </a:t>
            </a:r>
            <a:r>
              <a:rPr lang="nl-BE" sz="4800" dirty="0" err="1"/>
              <a:t>hardwareoplossing</a:t>
            </a:r>
            <a:r>
              <a:rPr lang="nl-BE" sz="4800" dirty="0"/>
              <a:t>, </a:t>
            </a:r>
            <a:r>
              <a:rPr lang="nl-BE" sz="4800" dirty="0" err="1"/>
              <a:t>lusdetectie</a:t>
            </a:r>
            <a:r>
              <a:rPr lang="nl-BE" sz="4800" dirty="0"/>
              <a:t> en voetgangersknoppen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789422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86D693-9EA6-4036-8726-E8B5AAED5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Planning</a:t>
            </a:r>
            <a:endParaRPr lang="en-US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105B2BA-64CB-442B-8F44-DB60675B89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Bestellen van de printplaat</a:t>
            </a:r>
          </a:p>
          <a:p>
            <a:r>
              <a:rPr lang="nl-BE" dirty="0"/>
              <a:t>Solderen van de printplaat</a:t>
            </a:r>
          </a:p>
          <a:p>
            <a:r>
              <a:rPr lang="nl-BE" dirty="0"/>
              <a:t>Programmeren van de voetgangersknop</a:t>
            </a:r>
          </a:p>
          <a:p>
            <a:r>
              <a:rPr lang="nl-BE" dirty="0"/>
              <a:t>Programmeren van de lichten</a:t>
            </a:r>
          </a:p>
          <a:p>
            <a:r>
              <a:rPr lang="nl-BE" dirty="0"/>
              <a:t>Programmeren van de </a:t>
            </a:r>
            <a:r>
              <a:rPr lang="nl-BE" dirty="0" err="1"/>
              <a:t>lusdetectie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625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4B0019-F366-46A5-A55E-D2F5EA7C4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Milestones</a:t>
            </a:r>
            <a:r>
              <a:rPr lang="nl-BE" dirty="0"/>
              <a:t>	</a:t>
            </a:r>
            <a:endParaRPr lang="en-US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492704B-6213-446A-B1CB-C69A56CFC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/>
              <a:t>Lusdetectie</a:t>
            </a:r>
            <a:r>
              <a:rPr lang="nl-BE" dirty="0"/>
              <a:t>				Deadline: 16/11/2018		Gehaald</a:t>
            </a:r>
          </a:p>
          <a:p>
            <a:r>
              <a:rPr lang="nl-BE" dirty="0"/>
              <a:t>Vertragingsschema		Deadline: 20/11/2018		Gehaald	</a:t>
            </a:r>
          </a:p>
          <a:p>
            <a:r>
              <a:rPr lang="nl-BE" dirty="0"/>
              <a:t>Hardware lichtsturing 	Deadline: 30/11/2018		Gehaald</a:t>
            </a:r>
          </a:p>
          <a:p>
            <a:r>
              <a:rPr lang="nl-BE" dirty="0" err="1"/>
              <a:t>Eagle</a:t>
            </a:r>
            <a:r>
              <a:rPr lang="nl-BE" dirty="0"/>
              <a:t> schema en bord	Deadline: 11/01/2019		Gehaald</a:t>
            </a:r>
          </a:p>
        </p:txBody>
      </p:sp>
    </p:spTree>
    <p:extLst>
      <p:ext uri="{BB962C8B-B14F-4D97-AF65-F5344CB8AC3E}">
        <p14:creationId xmlns:p14="http://schemas.microsoft.com/office/powerpoint/2010/main" val="2319513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408AE1-FDB0-4219-B7FB-B6820B79F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Al gerealiseerd</a:t>
            </a:r>
            <a:endParaRPr lang="en-US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5EF42CD-FA02-4DA3-847A-173E178869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sz="2800" b="1" dirty="0"/>
              <a:t>Hardware:</a:t>
            </a:r>
          </a:p>
          <a:p>
            <a:r>
              <a:rPr lang="nl-BE" dirty="0" err="1"/>
              <a:t>Lusdetectie</a:t>
            </a:r>
            <a:endParaRPr lang="nl-BE" dirty="0"/>
          </a:p>
          <a:p>
            <a:r>
              <a:rPr lang="nl-BE" dirty="0"/>
              <a:t>Vertragingsschema</a:t>
            </a:r>
          </a:p>
          <a:p>
            <a:r>
              <a:rPr lang="nl-BE" dirty="0"/>
              <a:t>Lichtsturing</a:t>
            </a:r>
          </a:p>
          <a:p>
            <a:r>
              <a:rPr lang="nl-BE" sz="2800" b="1" dirty="0"/>
              <a:t>Software</a:t>
            </a:r>
            <a:r>
              <a:rPr lang="nl-BE" b="1" dirty="0"/>
              <a:t>:</a:t>
            </a:r>
          </a:p>
          <a:p>
            <a:r>
              <a:rPr lang="nl-BE" dirty="0"/>
              <a:t>Frequentieteller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193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99F183-99EE-4B1F-BA64-21A07922A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83A767-5AFC-40D0-A72C-09036EA17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1262CAC-6BC8-43F9-9113-770A2772F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AA2CCB6-DFD2-41CD-96FE-0140B7935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6A225C9B-755F-4F91-9681-5E07AFAA71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Tijdelijke aanduiding voor inhoud 3">
            <a:extLst>
              <a:ext uri="{FF2B5EF4-FFF2-40B4-BE49-F238E27FC236}">
                <a16:creationId xmlns:a16="http://schemas.microsoft.com/office/drawing/2014/main" id="{8433633B-F7F7-4B7D-8ADD-1A7C313A41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1166" y="1832286"/>
            <a:ext cx="6518800" cy="348755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932CD2CD-6CF3-4EE9-A24A-A41D45DCF9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D230398-7698-4D9E-9BC4-E28438E50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6275" y="1419225"/>
            <a:ext cx="3267368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 err="1">
                <a:solidFill>
                  <a:srgbClr val="FFFFFF"/>
                </a:solidFill>
              </a:rPr>
              <a:t>Blokschema</a:t>
            </a:r>
            <a:br>
              <a:rPr lang="en-US" sz="3600" dirty="0">
                <a:solidFill>
                  <a:srgbClr val="FFFFFF"/>
                </a:solidFill>
              </a:rPr>
            </a:br>
            <a:r>
              <a:rPr lang="en-US" sz="3600" dirty="0" err="1">
                <a:solidFill>
                  <a:srgbClr val="FFFFFF"/>
                </a:solidFill>
              </a:rPr>
              <a:t>HArdware</a:t>
            </a:r>
            <a:endParaRPr lang="en-US" sz="3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7973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499F183-99EE-4B1F-BA64-21A07922A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783A767-5AFC-40D0-A72C-09036EA17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1262CAC-6BC8-43F9-9113-770A2772F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AA2CCB6-DFD2-41CD-96FE-0140B7935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6A225C9B-755F-4F91-9681-5E07AFAA71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Afbeelding 5">
            <a:extLst>
              <a:ext uri="{FF2B5EF4-FFF2-40B4-BE49-F238E27FC236}">
                <a16:creationId xmlns:a16="http://schemas.microsoft.com/office/drawing/2014/main" id="{B82DCEB9-40E0-419F-9718-C0093828BB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1166" y="1475840"/>
            <a:ext cx="6518800" cy="420045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932CD2CD-6CF3-4EE9-A24A-A41D45DCF9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A69309B-AA6B-4200-B120-3D390EED4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6275" y="1419225"/>
            <a:ext cx="3081576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Eagle schema’s: </a:t>
            </a:r>
            <a:r>
              <a:rPr lang="en-US" sz="3600">
                <a:solidFill>
                  <a:srgbClr val="FFFFFF"/>
                </a:solidFill>
              </a:rPr>
              <a:t>Detectielus</a:t>
            </a:r>
            <a:r>
              <a:rPr lang="en-US" sz="3600" dirty="0">
                <a:solidFill>
                  <a:srgbClr val="FFFFFF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170697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499F183-99EE-4B1F-BA64-21A07922A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783A767-5AFC-40D0-A72C-09036EA17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1262CAC-6BC8-43F9-9113-770A2772F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AA2CCB6-DFD2-41CD-96FE-0140B7935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6A225C9B-755F-4F91-9681-5E07AFAA71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Afbeelding 6">
            <a:extLst>
              <a:ext uri="{FF2B5EF4-FFF2-40B4-BE49-F238E27FC236}">
                <a16:creationId xmlns:a16="http://schemas.microsoft.com/office/drawing/2014/main" id="{703311A2-3222-4E2E-B1E2-5BA5BC61B8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1166" y="1449901"/>
            <a:ext cx="6518800" cy="4252329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932CD2CD-6CF3-4EE9-A24A-A41D45DCF9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A62A9A9-80F9-4E1B-9A44-D56148AA3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6275" y="1419225"/>
            <a:ext cx="3081576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FFFFFF"/>
                </a:solidFill>
              </a:rPr>
              <a:t>Eagle schema’s: </a:t>
            </a:r>
            <a:r>
              <a:rPr lang="en-US" sz="2000">
                <a:solidFill>
                  <a:srgbClr val="FFFFFF"/>
                </a:solidFill>
              </a:rPr>
              <a:t>Vertragingsschema</a:t>
            </a:r>
            <a:endParaRPr 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77342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A499F183-99EE-4B1F-BA64-21A07922A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783A767-5AFC-40D0-A72C-09036EA17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1262CAC-6BC8-43F9-9113-770A2772F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AA2CCB6-DFD2-41CD-96FE-0140B7935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6A225C9B-755F-4F91-9681-5E07AFAA71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Afbeelding 4">
            <a:extLst>
              <a:ext uri="{FF2B5EF4-FFF2-40B4-BE49-F238E27FC236}">
                <a16:creationId xmlns:a16="http://schemas.microsoft.com/office/drawing/2014/main" id="{14C2A8F4-5440-4737-B5BD-7A7234C0BA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1166" y="1693762"/>
            <a:ext cx="6518800" cy="3764606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932CD2CD-6CF3-4EE9-A24A-A41D45DCF9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2D53ED3-C966-46DD-B900-47CFB7EB5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6275" y="1419225"/>
            <a:ext cx="3081576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>
                <a:solidFill>
                  <a:srgbClr val="FFFFFF"/>
                </a:solidFill>
              </a:rPr>
              <a:t>Eagle schema’s: Lichtsturing</a:t>
            </a:r>
          </a:p>
        </p:txBody>
      </p:sp>
    </p:spTree>
    <p:extLst>
      <p:ext uri="{BB962C8B-B14F-4D97-AF65-F5344CB8AC3E}">
        <p14:creationId xmlns:p14="http://schemas.microsoft.com/office/powerpoint/2010/main" val="410906842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366658"/>
      </a:accent1>
      <a:accent2>
        <a:srgbClr val="8CB64A"/>
      </a:accent2>
      <a:accent3>
        <a:srgbClr val="88D5A9"/>
      </a:accent3>
      <a:accent4>
        <a:srgbClr val="969FA7"/>
      </a:accent4>
      <a:accent5>
        <a:srgbClr val="E8A844"/>
      </a:accent5>
      <a:accent6>
        <a:srgbClr val="A1561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4BEC0EAF-CF86-4D49-B83B-56CC62D3CFF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237</TotalTime>
  <Words>132</Words>
  <Application>Microsoft Office PowerPoint</Application>
  <PresentationFormat>Breedbeeld</PresentationFormat>
  <Paragraphs>44</Paragraphs>
  <Slides>15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15</vt:i4>
      </vt:variant>
    </vt:vector>
  </HeadingPairs>
  <TitlesOfParts>
    <vt:vector size="18" baseType="lpstr">
      <vt:lpstr>Gill Sans MT</vt:lpstr>
      <vt:lpstr>Wingdings 2</vt:lpstr>
      <vt:lpstr>Dividend</vt:lpstr>
      <vt:lpstr>Gip: stand van zaken </vt:lpstr>
      <vt:lpstr>Doel</vt:lpstr>
      <vt:lpstr>Planning</vt:lpstr>
      <vt:lpstr>Milestones </vt:lpstr>
      <vt:lpstr>Al gerealiseerd</vt:lpstr>
      <vt:lpstr>Blokschema HArdware</vt:lpstr>
      <vt:lpstr>Eagle schema’s: Detectielus </vt:lpstr>
      <vt:lpstr>Eagle schema’s: Vertragingsschema</vt:lpstr>
      <vt:lpstr>Eagle schema’s: Lichtsturing</vt:lpstr>
      <vt:lpstr>Eagle schema’s voeding</vt:lpstr>
      <vt:lpstr>Eagle: volledig schema</vt:lpstr>
      <vt:lpstr>Software: flowshart</vt:lpstr>
      <vt:lpstr>Software: Frequentieteller</vt:lpstr>
      <vt:lpstr>Nog te realiseren</vt:lpstr>
      <vt:lpstr>Conclusies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Gip: stand van zaken</dc:title>
  <dc:creator>Robbe Dierickx</dc:creator>
  <cp:lastModifiedBy>Robbe Dierickx</cp:lastModifiedBy>
  <cp:revision>15</cp:revision>
  <dcterms:created xsi:type="dcterms:W3CDTF">2019-01-06T12:34:12Z</dcterms:created>
  <dcterms:modified xsi:type="dcterms:W3CDTF">2019-01-10T20:16:21Z</dcterms:modified>
</cp:coreProperties>
</file>