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GIP 6EE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Robbe Dierickx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056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Automatische regeling van de verkeerslichten op een kruispunt </a:t>
            </a:r>
            <a:endParaRPr lang="nl-BE" dirty="0"/>
          </a:p>
          <a:p>
            <a:r>
              <a:rPr lang="nl-BE" dirty="0" err="1" smtClean="0"/>
              <a:t>Lusdetectie</a:t>
            </a:r>
            <a:endParaRPr lang="nl-BE" dirty="0" smtClean="0"/>
          </a:p>
          <a:p>
            <a:r>
              <a:rPr lang="nl-BE" dirty="0" smtClean="0"/>
              <a:t>Lichtaansturing via hardware</a:t>
            </a:r>
          </a:p>
          <a:p>
            <a:r>
              <a:rPr lang="nl-BE" dirty="0" smtClean="0"/>
              <a:t>manuele voetgangersknop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104775"/>
            <a:ext cx="76676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99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Methode</a:t>
            </a:r>
            <a:endParaRPr lang="nl-BE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0" y="33036"/>
            <a:ext cx="7594600" cy="6837664"/>
          </a:xfrm>
        </p:spPr>
      </p:pic>
    </p:spTree>
    <p:extLst>
      <p:ext uri="{BB962C8B-B14F-4D97-AF65-F5344CB8AC3E}">
        <p14:creationId xmlns:p14="http://schemas.microsoft.com/office/powerpoint/2010/main" val="1885680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Lusdetectie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Detectie in het wegdek</a:t>
            </a:r>
          </a:p>
          <a:p>
            <a:endParaRPr lang="nl-BE" dirty="0"/>
          </a:p>
          <a:p>
            <a:r>
              <a:rPr lang="nl-BE" dirty="0"/>
              <a:t>voertuig verstoort het magnetische </a:t>
            </a:r>
            <a:r>
              <a:rPr lang="nl-BE" dirty="0" smtClean="0"/>
              <a:t>veld          Herkend </a:t>
            </a:r>
          </a:p>
          <a:p>
            <a:endParaRPr lang="nl-BE" dirty="0"/>
          </a:p>
          <a:p>
            <a:endParaRPr lang="nl-BE" dirty="0"/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6193631" y="3350419"/>
            <a:ext cx="423069" cy="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31" y="2921794"/>
            <a:ext cx="5099652" cy="358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78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MCU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ATtiny85</a:t>
            </a:r>
          </a:p>
          <a:p>
            <a:endParaRPr lang="nl-BE" dirty="0"/>
          </a:p>
          <a:p>
            <a:r>
              <a:rPr lang="nl-BE" dirty="0" smtClean="0"/>
              <a:t>Microcontroller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90562"/>
            <a:ext cx="29718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0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Programmeren met </a:t>
            </a:r>
            <a:r>
              <a:rPr lang="nl-BE" dirty="0" err="1" smtClean="0"/>
              <a:t>Arduino</a:t>
            </a: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Voetgangersinterface         Lichtensturing 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533400"/>
            <a:ext cx="5118100" cy="5118100"/>
          </a:xfrm>
          <a:prstGeom prst="rect">
            <a:avLst/>
          </a:prstGeom>
        </p:spPr>
      </p:pic>
      <p:cxnSp>
        <p:nvCxnSpPr>
          <p:cNvPr id="7" name="Rechte verbindingslijn met pijl 6"/>
          <p:cNvCxnSpPr/>
          <p:nvPr/>
        </p:nvCxnSpPr>
        <p:spPr>
          <a:xfrm>
            <a:off x="4241800" y="3810000"/>
            <a:ext cx="317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02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Optionele uitbreidingen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Remote monitoring</a:t>
            </a:r>
          </a:p>
          <a:p>
            <a:r>
              <a:rPr lang="nl-BE" dirty="0" smtClean="0"/>
              <a:t>Radar met ultrasoon</a:t>
            </a:r>
          </a:p>
          <a:p>
            <a:r>
              <a:rPr lang="nl-BE" dirty="0" smtClean="0"/>
              <a:t>Data doorsturen over Internet Bv: verkeersdrukte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187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Bijsnijden</Template>
  <TotalTime>176</TotalTime>
  <Words>55</Words>
  <Application>Microsoft Office PowerPoint</Application>
  <PresentationFormat>Breedbeeld</PresentationFormat>
  <Paragraphs>27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GIP 6EE</vt:lpstr>
      <vt:lpstr>Wat?</vt:lpstr>
      <vt:lpstr>Methode</vt:lpstr>
      <vt:lpstr>Lusdetectie</vt:lpstr>
      <vt:lpstr>MCU</vt:lpstr>
      <vt:lpstr>Software </vt:lpstr>
      <vt:lpstr>Optionele uitbreidingen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GIP 6EE</dc:title>
  <dc:creator>leerling</dc:creator>
  <cp:lastModifiedBy>leerling</cp:lastModifiedBy>
  <cp:revision>9</cp:revision>
  <dcterms:created xsi:type="dcterms:W3CDTF">2018-10-22T06:20:11Z</dcterms:created>
  <dcterms:modified xsi:type="dcterms:W3CDTF">2018-10-25T13:11:42Z</dcterms:modified>
</cp:coreProperties>
</file>