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Slides/notesSlide9.xml" ContentType="application/vnd.openxmlformats-officedocument.presentationml.notesSlide+xml"/>
  <Override PartName="/ppt/slideLayouts/slideLayout19.xml" ContentType="application/vnd.openxmlformats-officedocument.presentationml.slideLayout+xml"/>
  <Override PartName="/ppt/notesSlides/notesSlide13.xml" ContentType="application/vnd.openxmlformats-officedocument.presentationml.notesSlide+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ppt/slides/slide6.xml" ContentType="application/vnd.openxmlformats-officedocument.presentationml.slide+xml"/>
  <Override PartName="/docProps/custom.xml" ContentType="application/vnd.openxmlformats-officedocument.custom-properties+xml"/>
  <Override PartName="/ppt/slideLayouts/slideLayout11.xml" ContentType="application/vnd.openxmlformats-officedocument.presentationml.slideLayout+xml"/>
  <Override PartName="/ppt/tableStyles.xml" ContentType="application/vnd.openxmlformats-officedocument.presentationml.tableStyles+xml"/>
  <Override PartName="/ppt/slideLayouts/slideLayout18.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customXml/itemProps3.xml" ContentType="application/vnd.openxmlformats-officedocument.customXmlProperties+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customXml/itemProps2.xml" ContentType="application/vnd.openxmlformats-officedocument.customXmlProperties+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s/slide7.xml" ContentType="application/vnd.openxmlformats-officedocument.presentationml.slide+xml"/>
  <Override PartName="/customXml/itemProps1.xml" ContentType="application/vnd.openxmlformats-officedocument.customXmlProperties+xml"/>
  <Override PartName="/ppt/slideLayouts/slideLayout13.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 id="2147483662" r:id="rId2"/>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05613" cy="9944100"/>
  <p:defaultTextStyle>
    <a:defPPr>
      <a:defRPr lang="en-GB"/>
    </a:defPPr>
    <a:lvl1pPr algn="l">
      <a:spcBef>
        <a:spcPts val="0"/>
      </a:spcBef>
      <a:spcAft>
        <a:spcPts val="0"/>
      </a:spcAft>
      <a:defRPr>
        <a:solidFill>
          <a:schemeClr val="tx1"/>
        </a:solidFill>
        <a:latin typeface="Trebuchet MS"/>
        <a:ea typeface="+mn-ea"/>
        <a:cs typeface="+mn-cs"/>
      </a:defRPr>
    </a:lvl1pPr>
    <a:lvl2pPr marL="609584" algn="l">
      <a:spcBef>
        <a:spcPts val="0"/>
      </a:spcBef>
      <a:spcAft>
        <a:spcPts val="0"/>
      </a:spcAft>
      <a:defRPr>
        <a:solidFill>
          <a:schemeClr val="tx1"/>
        </a:solidFill>
        <a:latin typeface="Trebuchet MS"/>
        <a:ea typeface="+mn-ea"/>
        <a:cs typeface="+mn-cs"/>
      </a:defRPr>
    </a:lvl2pPr>
    <a:lvl3pPr marL="1219169" algn="l">
      <a:spcBef>
        <a:spcPts val="0"/>
      </a:spcBef>
      <a:spcAft>
        <a:spcPts val="0"/>
      </a:spcAft>
      <a:defRPr>
        <a:solidFill>
          <a:schemeClr val="tx1"/>
        </a:solidFill>
        <a:latin typeface="Trebuchet MS"/>
        <a:ea typeface="+mn-ea"/>
        <a:cs typeface="+mn-cs"/>
      </a:defRPr>
    </a:lvl3pPr>
    <a:lvl4pPr marL="1828753" algn="l">
      <a:spcBef>
        <a:spcPts val="0"/>
      </a:spcBef>
      <a:spcAft>
        <a:spcPts val="0"/>
      </a:spcAft>
      <a:defRPr>
        <a:solidFill>
          <a:schemeClr val="tx1"/>
        </a:solidFill>
        <a:latin typeface="Trebuchet MS"/>
        <a:ea typeface="+mn-ea"/>
        <a:cs typeface="+mn-cs"/>
      </a:defRPr>
    </a:lvl4pPr>
    <a:lvl5pPr marL="2438338" algn="l">
      <a:spcBef>
        <a:spcPts val="0"/>
      </a:spcBef>
      <a:spcAft>
        <a:spcPts val="0"/>
      </a:spcAft>
      <a:defRPr>
        <a:solidFill>
          <a:schemeClr val="tx1"/>
        </a:solidFill>
        <a:latin typeface="Trebuchet MS"/>
        <a:ea typeface="+mn-ea"/>
        <a:cs typeface="+mn-cs"/>
      </a:defRPr>
    </a:lvl5pPr>
    <a:lvl6pPr marL="3047923" algn="l" defTabSz="1219169">
      <a:defRPr>
        <a:solidFill>
          <a:schemeClr val="tx1"/>
        </a:solidFill>
        <a:latin typeface="Trebuchet MS"/>
        <a:ea typeface="+mn-ea"/>
        <a:cs typeface="+mn-cs"/>
      </a:defRPr>
    </a:lvl6pPr>
    <a:lvl7pPr marL="3657508" algn="l" defTabSz="1219169">
      <a:defRPr>
        <a:solidFill>
          <a:schemeClr val="tx1"/>
        </a:solidFill>
        <a:latin typeface="Trebuchet MS"/>
        <a:ea typeface="+mn-ea"/>
        <a:cs typeface="+mn-cs"/>
      </a:defRPr>
    </a:lvl7pPr>
    <a:lvl8pPr marL="4267092" algn="l" defTabSz="1219169">
      <a:defRPr>
        <a:solidFill>
          <a:schemeClr val="tx1"/>
        </a:solidFill>
        <a:latin typeface="Trebuchet MS"/>
        <a:ea typeface="+mn-ea"/>
        <a:cs typeface="+mn-cs"/>
      </a:defRPr>
    </a:lvl8pPr>
    <a:lvl9pPr marL="4876677" algn="l" defTabSz="1219169">
      <a:defRPr>
        <a:solidFill>
          <a:schemeClr val="tx1"/>
        </a:solidFill>
        <a:latin typeface="Trebuchet MS"/>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howGuides="1" snapToGrid="0" snapToObjects="1">
      <p:cViewPr varScale="1">
        <p:scale>
          <a:sx n="106" d="100"/>
          <a:sy n="106" d="100"/>
        </p:scale>
        <p:origin x="882" y="108"/>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theme" Target="theme/theme3.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notesMaster" Target="notesMasters/notesMaster1.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6105801-A1F4-DF04-90A6-52B3C9882CB7}"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2335046-178F-DD40-1A6C-CABFB1176B50}"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0CFC01A-9323-22D7-88CA-CC58C2831059}"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CDD548E-EFAE-686B-F609-3F9C39EBAE61}"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B3CB19C-06EF-FC9A-8B7E-D047302D0C6E}"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B4BEF90-E1AD-E57E-C48F-2F57F475B44E}"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26947909" name="Slide Image Placeholder 1"/>
          <p:cNvSpPr>
            <a:spLocks noChangeAspect="1" noGrp="1" noRot="1"/>
          </p:cNvSpPr>
          <p:nvPr>
            <p:ph type="sldImg"/>
          </p:nvPr>
        </p:nvSpPr>
        <p:spPr bwMode="auto"/>
      </p:sp>
      <p:sp>
        <p:nvSpPr>
          <p:cNvPr id="1895847991" name="Notes Placeholder 2"/>
          <p:cNvSpPr>
            <a:spLocks noGrp="1"/>
          </p:cNvSpPr>
          <p:nvPr>
            <p:ph type="body" idx="1"/>
          </p:nvPr>
        </p:nvSpPr>
        <p:spPr bwMode="auto"/>
        <p:txBody>
          <a:bodyPr/>
          <a:lstStyle/>
          <a:p>
            <a:pPr>
              <a:defRPr/>
            </a:pPr>
            <a:endParaRPr/>
          </a:p>
        </p:txBody>
      </p:sp>
      <p:sp>
        <p:nvSpPr>
          <p:cNvPr id="667588781" name="Slide Number Placeholder 3"/>
          <p:cNvSpPr>
            <a:spLocks noGrp="1"/>
          </p:cNvSpPr>
          <p:nvPr>
            <p:ph type="sldNum" sz="quarter" idx="10"/>
          </p:nvPr>
        </p:nvSpPr>
        <p:spPr bwMode="auto"/>
        <p:txBody>
          <a:bodyPr/>
          <a:lstStyle/>
          <a:p>
            <a:pPr>
              <a:defRPr/>
            </a:pPr>
            <a:fld id="{6057970C-6484-DDA9-300E-CDC608455920}"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30449400" name="Slide Image Placeholder 1"/>
          <p:cNvSpPr>
            <a:spLocks noChangeAspect="1" noGrp="1" noRot="1"/>
          </p:cNvSpPr>
          <p:nvPr>
            <p:ph type="sldImg"/>
          </p:nvPr>
        </p:nvSpPr>
        <p:spPr bwMode="auto"/>
      </p:sp>
      <p:sp>
        <p:nvSpPr>
          <p:cNvPr id="393038919" name="Notes Placeholder 2"/>
          <p:cNvSpPr>
            <a:spLocks noGrp="1"/>
          </p:cNvSpPr>
          <p:nvPr>
            <p:ph type="body" idx="1"/>
          </p:nvPr>
        </p:nvSpPr>
        <p:spPr bwMode="auto"/>
        <p:txBody>
          <a:bodyPr/>
          <a:lstStyle/>
          <a:p>
            <a:pPr>
              <a:defRPr/>
            </a:pPr>
            <a:endParaRPr/>
          </a:p>
        </p:txBody>
      </p:sp>
      <p:sp>
        <p:nvSpPr>
          <p:cNvPr id="865626294" name="Slide Number Placeholder 3"/>
          <p:cNvSpPr>
            <a:spLocks noGrp="1"/>
          </p:cNvSpPr>
          <p:nvPr>
            <p:ph type="sldNum" sz="quarter" idx="10"/>
          </p:nvPr>
        </p:nvSpPr>
        <p:spPr bwMode="auto"/>
        <p:txBody>
          <a:bodyPr/>
          <a:lstStyle/>
          <a:p>
            <a:pPr>
              <a:defRPr/>
            </a:pPr>
            <a:fld id="{58552D7D-D718-4C68-259A-FAD81BFF0CA7}"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88333116" name="Slide Image Placeholder 1"/>
          <p:cNvSpPr>
            <a:spLocks noChangeAspect="1" noGrp="1" noRot="1"/>
          </p:cNvSpPr>
          <p:nvPr>
            <p:ph type="sldImg"/>
          </p:nvPr>
        </p:nvSpPr>
        <p:spPr bwMode="auto"/>
      </p:sp>
      <p:sp>
        <p:nvSpPr>
          <p:cNvPr id="1771085007" name="Notes Placeholder 2"/>
          <p:cNvSpPr>
            <a:spLocks noGrp="1"/>
          </p:cNvSpPr>
          <p:nvPr>
            <p:ph type="body" idx="1"/>
          </p:nvPr>
        </p:nvSpPr>
        <p:spPr bwMode="auto"/>
        <p:txBody>
          <a:bodyPr/>
          <a:lstStyle/>
          <a:p>
            <a:pPr>
              <a:defRPr/>
            </a:pPr>
            <a:endParaRPr/>
          </a:p>
        </p:txBody>
      </p:sp>
      <p:sp>
        <p:nvSpPr>
          <p:cNvPr id="639293823" name="Slide Number Placeholder 3"/>
          <p:cNvSpPr>
            <a:spLocks noGrp="1"/>
          </p:cNvSpPr>
          <p:nvPr>
            <p:ph type="sldNum" sz="quarter" idx="10"/>
          </p:nvPr>
        </p:nvSpPr>
        <p:spPr bwMode="auto"/>
        <p:txBody>
          <a:bodyPr/>
          <a:lstStyle/>
          <a:p>
            <a:pPr>
              <a:defRPr/>
            </a:pPr>
            <a:fld id="{341BB57C-636A-D91C-F00D-F1C9A0C728EC}"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87433814" name="Slide Image Placeholder 1"/>
          <p:cNvSpPr>
            <a:spLocks noChangeAspect="1" noGrp="1" noRot="1"/>
          </p:cNvSpPr>
          <p:nvPr>
            <p:ph type="sldImg"/>
          </p:nvPr>
        </p:nvSpPr>
        <p:spPr bwMode="auto"/>
      </p:sp>
      <p:sp>
        <p:nvSpPr>
          <p:cNvPr id="1144061063" name="Notes Placeholder 2"/>
          <p:cNvSpPr>
            <a:spLocks noGrp="1"/>
          </p:cNvSpPr>
          <p:nvPr>
            <p:ph type="body" idx="1"/>
          </p:nvPr>
        </p:nvSpPr>
        <p:spPr bwMode="auto"/>
        <p:txBody>
          <a:bodyPr/>
          <a:lstStyle/>
          <a:p>
            <a:pPr>
              <a:defRPr/>
            </a:pPr>
            <a:endParaRPr/>
          </a:p>
        </p:txBody>
      </p:sp>
      <p:sp>
        <p:nvSpPr>
          <p:cNvPr id="487703309" name="Slide Number Placeholder 3"/>
          <p:cNvSpPr>
            <a:spLocks noGrp="1"/>
          </p:cNvSpPr>
          <p:nvPr>
            <p:ph type="sldNum" sz="quarter" idx="10"/>
          </p:nvPr>
        </p:nvSpPr>
        <p:spPr bwMode="auto"/>
        <p:txBody>
          <a:bodyPr/>
          <a:lstStyle/>
          <a:p>
            <a:pPr>
              <a:defRPr/>
            </a:pPr>
            <a:fld id="{5DD23D22-5EFB-FC06-3F69-0DBFBE2F98C4}"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85231467" name="Slide Image Placeholder 1"/>
          <p:cNvSpPr>
            <a:spLocks noChangeAspect="1" noGrp="1" noRot="1"/>
          </p:cNvSpPr>
          <p:nvPr>
            <p:ph type="sldImg"/>
          </p:nvPr>
        </p:nvSpPr>
        <p:spPr bwMode="auto"/>
      </p:sp>
      <p:sp>
        <p:nvSpPr>
          <p:cNvPr id="583223468" name="Notes Placeholder 2"/>
          <p:cNvSpPr>
            <a:spLocks noGrp="1"/>
          </p:cNvSpPr>
          <p:nvPr>
            <p:ph type="body" idx="1"/>
          </p:nvPr>
        </p:nvSpPr>
        <p:spPr bwMode="auto"/>
        <p:txBody>
          <a:bodyPr/>
          <a:lstStyle/>
          <a:p>
            <a:pPr>
              <a:defRPr/>
            </a:pPr>
            <a:endParaRPr/>
          </a:p>
        </p:txBody>
      </p:sp>
      <p:sp>
        <p:nvSpPr>
          <p:cNvPr id="534130036" name="Slide Number Placeholder 3"/>
          <p:cNvSpPr>
            <a:spLocks noGrp="1"/>
          </p:cNvSpPr>
          <p:nvPr>
            <p:ph type="sldNum" sz="quarter" idx="10"/>
          </p:nvPr>
        </p:nvSpPr>
        <p:spPr bwMode="auto"/>
        <p:txBody>
          <a:bodyPr/>
          <a:lstStyle/>
          <a:p>
            <a:pPr>
              <a:defRPr/>
            </a:pPr>
            <a:fld id="{8A2FBE31-7A54-36B1-3ACE-50041493598D}"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90401401" name="Slide Image Placeholder 1"/>
          <p:cNvSpPr>
            <a:spLocks noChangeAspect="1" noGrp="1" noRot="1"/>
          </p:cNvSpPr>
          <p:nvPr>
            <p:ph type="sldImg"/>
          </p:nvPr>
        </p:nvSpPr>
        <p:spPr bwMode="auto"/>
      </p:sp>
      <p:sp>
        <p:nvSpPr>
          <p:cNvPr id="102348605" name="Notes Placeholder 2"/>
          <p:cNvSpPr>
            <a:spLocks noGrp="1"/>
          </p:cNvSpPr>
          <p:nvPr>
            <p:ph type="body" idx="1"/>
          </p:nvPr>
        </p:nvSpPr>
        <p:spPr bwMode="auto"/>
        <p:txBody>
          <a:bodyPr/>
          <a:lstStyle/>
          <a:p>
            <a:pPr>
              <a:defRPr/>
            </a:pPr>
            <a:endParaRPr/>
          </a:p>
        </p:txBody>
      </p:sp>
      <p:sp>
        <p:nvSpPr>
          <p:cNvPr id="482110275" name="Slide Number Placeholder 3"/>
          <p:cNvSpPr>
            <a:spLocks noGrp="1"/>
          </p:cNvSpPr>
          <p:nvPr>
            <p:ph type="sldNum" sz="quarter" idx="10"/>
          </p:nvPr>
        </p:nvSpPr>
        <p:spPr bwMode="auto"/>
        <p:txBody>
          <a:bodyPr/>
          <a:lstStyle/>
          <a:p>
            <a:pPr>
              <a:defRPr/>
            </a:pPr>
            <a:fld id="{57AD15A2-C9A3-101D-8535-472417487AD5}"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DE321D4-70CD-0A20-4F81-91E7C698B80E}"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onlytext">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p:txBody>
          <a:bodyPr/>
          <a:lstStyle>
            <a:lvl1pPr>
              <a:defRPr/>
            </a:lvl1pPr>
          </a:lstStyle>
          <a:p>
            <a:pPr>
              <a:defRPr/>
            </a:pPr>
            <a:r>
              <a:rPr lang="en-US"/>
              <a:t>Click to edit master title style</a:t>
            </a:r>
            <a:endParaRPr/>
          </a:p>
        </p:txBody>
      </p:sp>
      <p:sp>
        <p:nvSpPr>
          <p:cNvPr id="3" name="Slide Number Placeholder 2"/>
          <p:cNvSpPr>
            <a:spLocks noGrp="1"/>
          </p:cNvSpPr>
          <p:nvPr>
            <p:ph type="sldNum" sz="quarter" idx="10"/>
          </p:nvPr>
        </p:nvSpPr>
        <p:spPr bwMode="auto"/>
        <p:txBody>
          <a:bodyPr/>
          <a:lstStyle/>
          <a:p>
            <a:pPr>
              <a:defRPr/>
            </a:pPr>
            <a:fld id="{E038E271-308C-2E46-A3EC-56326F9084CC}" type="slidenum">
              <a:rPr lang="nl-BE"/>
              <a:t>‹#›</a:t>
            </a:fld>
            <a:endParaRPr lang="nl-BE"/>
          </a:p>
        </p:txBody>
      </p:sp>
      <p:sp>
        <p:nvSpPr>
          <p:cNvPr id="6" name="Text Placeholder 5"/>
          <p:cNvSpPr>
            <a:spLocks noGrp="1"/>
          </p:cNvSpPr>
          <p:nvPr>
            <p:ph type="body" sz="quarter" idx="11" hasCustomPrompt="1"/>
          </p:nvPr>
        </p:nvSpPr>
        <p:spPr bwMode="auto">
          <a:xfrm>
            <a:off x="623888" y="1516380"/>
            <a:ext cx="10944225" cy="4720907"/>
          </a:xfrm>
          <a:prstGeom prst="rect">
            <a:avLst/>
          </a:prstGeom>
        </p:spPr>
        <p:txBody>
          <a:bodyPr/>
          <a:lstStyle>
            <a:lvl1pPr>
              <a:defRPr/>
            </a:lvl1pPr>
            <a:lvl2pPr>
              <a:defRPr/>
            </a:lvl2pPr>
            <a:lvl3pPr>
              <a:defRPr/>
            </a:lvl3pPr>
            <a:lvl4pPr>
              <a:defRPr/>
            </a:lvl4pPr>
            <a:lvl5pPr>
              <a:defRPr/>
            </a:lvl5pPr>
            <a:lvl6pPr>
              <a:defRPr/>
            </a:lvl6pPr>
          </a:lstStyle>
          <a:p>
            <a:pPr lvl="0">
              <a:defRPr/>
            </a:pPr>
            <a:r>
              <a:rPr lang="en-US"/>
              <a:t>Click to edit master text styles</a:t>
            </a:r>
            <a:endParaRPr/>
          </a:p>
          <a:p>
            <a:pPr lvl="1">
              <a:defRPr/>
            </a:pPr>
            <a:r>
              <a:rPr lang="en-US"/>
              <a:t>Second level</a:t>
            </a:r>
            <a:endParaRPr/>
          </a:p>
          <a:p>
            <a:pPr lvl="2">
              <a:defRPr/>
            </a:pPr>
            <a:r>
              <a:rPr lang="en-US"/>
              <a:t>Third level</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6icons">
    <p:spTree>
      <p:nvGrpSpPr>
        <p:cNvPr id="1" name=""/>
        <p:cNvGrpSpPr/>
        <p:nvPr/>
      </p:nvGrpSpPr>
      <p:grpSpPr bwMode="auto">
        <a:xfrm>
          <a:off x="0" y="0"/>
          <a:ext cx="0" cy="0"/>
          <a:chOff x="0" y="0"/>
          <a:chExt cx="0" cy="0"/>
        </a:xfrm>
      </p:grpSpPr>
      <p:sp>
        <p:nvSpPr>
          <p:cNvPr id="3" name="Slide Number Placeholder 2"/>
          <p:cNvSpPr>
            <a:spLocks noGrp="1"/>
          </p:cNvSpPr>
          <p:nvPr>
            <p:ph type="sldNum" sz="quarter" idx="10"/>
          </p:nvPr>
        </p:nvSpPr>
        <p:spPr bwMode="auto"/>
        <p:txBody>
          <a:bodyPr/>
          <a:lstStyle>
            <a:lvl1pPr>
              <a:defRPr b="0" i="0">
                <a:latin typeface="Calibri Light"/>
                <a:cs typeface="Calibri Light"/>
              </a:defRPr>
            </a:lvl1pPr>
          </a:lstStyle>
          <a:p>
            <a:pPr>
              <a:defRPr/>
            </a:pPr>
            <a:fld id="{E038E271-308C-2E46-A3EC-56326F9084CC}" type="slidenum">
              <a:rPr lang="nl-BE"/>
              <a:t>‹#›</a:t>
            </a:fld>
            <a:endParaRPr lang="nl-BE">
              <a:latin typeface="Calibri Light"/>
            </a:endParaRPr>
          </a:p>
        </p:txBody>
      </p:sp>
      <p:sp>
        <p:nvSpPr>
          <p:cNvPr id="5" name="Tijdelijke aanduiding voor afbeelding 33"/>
          <p:cNvSpPr>
            <a:spLocks noGrp="1"/>
          </p:cNvSpPr>
          <p:nvPr>
            <p:ph type="pic" sz="quarter" idx="12" hasCustomPrompt="1"/>
          </p:nvPr>
        </p:nvSpPr>
        <p:spPr bwMode="auto">
          <a:xfrm>
            <a:off x="630664" y="1389094"/>
            <a:ext cx="467313" cy="466828"/>
          </a:xfrm>
          <a:prstGeom prst="roundRect">
            <a:avLst>
              <a:gd name="adj" fmla="val 7157"/>
            </a:avLst>
          </a:prstGeom>
          <a:solidFill>
            <a:schemeClr val="accent2"/>
          </a:solidFill>
        </p:spPr>
        <p:txBody>
          <a:bodyPr>
            <a:normAutofit/>
          </a:bodyPr>
          <a:lstStyle>
            <a:lvl1pPr marL="0" marR="0" indent="0" algn="l" defTabSz="914400">
              <a:lnSpc>
                <a:spcPct val="90000"/>
              </a:lnSpc>
              <a:spcBef>
                <a:spcPts val="1000"/>
              </a:spcBef>
              <a:spcAft>
                <a:spcPts val="0"/>
              </a:spcAft>
              <a:buClr>
                <a:schemeClr val="accent2"/>
              </a:buClr>
              <a:buSzPct val="75000"/>
              <a:buFontTx/>
              <a:buNone/>
              <a:defRPr sz="800" b="0" i="0">
                <a:solidFill>
                  <a:schemeClr val="bg1"/>
                </a:solidFill>
                <a:latin typeface="Calibri Light"/>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 white png image</a:t>
            </a:r>
            <a:endParaRPr/>
          </a:p>
        </p:txBody>
      </p:sp>
      <p:sp>
        <p:nvSpPr>
          <p:cNvPr id="7" name="Tijdelijke aanduiding voor afbeelding 33"/>
          <p:cNvSpPr>
            <a:spLocks noGrp="1"/>
          </p:cNvSpPr>
          <p:nvPr>
            <p:ph type="pic" sz="quarter" idx="15" hasCustomPrompt="1"/>
          </p:nvPr>
        </p:nvSpPr>
        <p:spPr bwMode="auto">
          <a:xfrm>
            <a:off x="4410221" y="1389094"/>
            <a:ext cx="467313" cy="466828"/>
          </a:xfrm>
          <a:prstGeom prst="roundRect">
            <a:avLst>
              <a:gd name="adj" fmla="val 7157"/>
            </a:avLst>
          </a:prstGeom>
          <a:solidFill>
            <a:schemeClr val="accent2"/>
          </a:solidFill>
        </p:spPr>
        <p:txBody>
          <a:bodyPr>
            <a:normAutofit/>
          </a:bodyPr>
          <a:lstStyle>
            <a:lvl1pPr marL="0" marR="0" indent="0" algn="l" defTabSz="914400">
              <a:lnSpc>
                <a:spcPct val="90000"/>
              </a:lnSpc>
              <a:spcBef>
                <a:spcPts val="1000"/>
              </a:spcBef>
              <a:spcAft>
                <a:spcPts val="0"/>
              </a:spcAft>
              <a:buClr>
                <a:schemeClr val="accent2"/>
              </a:buClr>
              <a:buSzPct val="75000"/>
              <a:buFontTx/>
              <a:buNone/>
              <a:defRPr lang="nl-BE" sz="800" b="0" i="0">
                <a:solidFill>
                  <a:schemeClr val="bg1"/>
                </a:solidFill>
                <a:latin typeface="Calibri Light"/>
                <a:ea typeface="Verdana"/>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 white png image</a:t>
            </a:r>
            <a:endParaRPr/>
          </a:p>
        </p:txBody>
      </p:sp>
      <p:sp>
        <p:nvSpPr>
          <p:cNvPr id="9" name="Tijdelijke aanduiding voor afbeelding 33"/>
          <p:cNvSpPr>
            <a:spLocks noGrp="1"/>
          </p:cNvSpPr>
          <p:nvPr>
            <p:ph type="pic" sz="quarter" idx="17" hasCustomPrompt="1"/>
          </p:nvPr>
        </p:nvSpPr>
        <p:spPr bwMode="auto">
          <a:xfrm>
            <a:off x="8141330" y="1389094"/>
            <a:ext cx="467313" cy="466828"/>
          </a:xfrm>
          <a:prstGeom prst="roundRect">
            <a:avLst>
              <a:gd name="adj" fmla="val 7157"/>
            </a:avLst>
          </a:prstGeom>
          <a:solidFill>
            <a:schemeClr val="accent2"/>
          </a:solidFill>
        </p:spPr>
        <p:txBody>
          <a:bodyPr>
            <a:normAutofit/>
          </a:bodyPr>
          <a:lstStyle>
            <a:lvl1pPr marL="0" marR="0" indent="0" algn="l" defTabSz="914400">
              <a:lnSpc>
                <a:spcPct val="90000"/>
              </a:lnSpc>
              <a:spcBef>
                <a:spcPts val="1000"/>
              </a:spcBef>
              <a:spcAft>
                <a:spcPts val="0"/>
              </a:spcAft>
              <a:buClr>
                <a:schemeClr val="accent2"/>
              </a:buClr>
              <a:buSzPct val="75000"/>
              <a:buFontTx/>
              <a:buNone/>
              <a:defRPr lang="nl-BE" sz="800" b="0" i="0">
                <a:solidFill>
                  <a:schemeClr val="bg1"/>
                </a:solidFill>
                <a:latin typeface="Calibri Light"/>
                <a:ea typeface="Verdana"/>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 white png image</a:t>
            </a:r>
            <a:endParaRPr/>
          </a:p>
        </p:txBody>
      </p:sp>
      <p:sp>
        <p:nvSpPr>
          <p:cNvPr id="10" name="Tijdelijke aanduiding voor inhoud 2"/>
          <p:cNvSpPr>
            <a:spLocks noGrp="1"/>
          </p:cNvSpPr>
          <p:nvPr>
            <p:ph sz="quarter" idx="24" hasCustomPrompt="1"/>
          </p:nvPr>
        </p:nvSpPr>
        <p:spPr bwMode="auto">
          <a:xfrm>
            <a:off x="5058585" y="1411391"/>
            <a:ext cx="2404800" cy="563562"/>
          </a:xfrm>
          <a:prstGeom prst="rect">
            <a:avLst/>
          </a:prstGeom>
        </p:spPr>
        <p:txBody>
          <a:bodyPr lIns="0" tIns="0" rIns="0" bIns="0">
            <a:noAutofit/>
          </a:bodyPr>
          <a:lstStyle>
            <a:lvl1pPr marL="0" indent="0">
              <a:buNone/>
              <a:defRPr sz="2200" b="1" i="0">
                <a:solidFill>
                  <a:schemeClr val="accent2"/>
                </a:solidFill>
                <a:latin typeface="Calibri"/>
                <a:cs typeface="Calibri"/>
              </a:defRPr>
            </a:lvl1pPr>
          </a:lstStyle>
          <a:p>
            <a:pPr>
              <a:defRPr/>
            </a:pPr>
            <a:r>
              <a:rPr lang="en-US"/>
              <a:t>Project title</a:t>
            </a:r>
            <a:endParaRPr/>
          </a:p>
        </p:txBody>
      </p:sp>
      <p:sp>
        <p:nvSpPr>
          <p:cNvPr id="11" name="Tijdelijke aanduiding voor inhoud 2"/>
          <p:cNvSpPr>
            <a:spLocks noGrp="1"/>
          </p:cNvSpPr>
          <p:nvPr>
            <p:ph sz="quarter" idx="25" hasCustomPrompt="1"/>
          </p:nvPr>
        </p:nvSpPr>
        <p:spPr bwMode="auto">
          <a:xfrm>
            <a:off x="8802688" y="1411391"/>
            <a:ext cx="2404800" cy="563562"/>
          </a:xfrm>
          <a:prstGeom prst="rect">
            <a:avLst/>
          </a:prstGeom>
        </p:spPr>
        <p:txBody>
          <a:bodyPr lIns="0" tIns="0" rIns="0" bIns="0">
            <a:noAutofit/>
          </a:bodyPr>
          <a:lstStyle>
            <a:lvl1pPr marL="0" indent="0">
              <a:buNone/>
              <a:defRPr lang="nl-BE" sz="2200" b="1" i="0">
                <a:solidFill>
                  <a:schemeClr val="accent2"/>
                </a:solidFill>
                <a:latin typeface="Calibri"/>
                <a:ea typeface="Verdana"/>
                <a:cs typeface="Calibri"/>
              </a:defRPr>
            </a:lvl1pPr>
          </a:lstStyle>
          <a:p>
            <a:pPr>
              <a:defRPr/>
            </a:pPr>
            <a:r>
              <a:rPr lang="en-US"/>
              <a:t>Project title</a:t>
            </a:r>
            <a:endParaRPr/>
          </a:p>
        </p:txBody>
      </p:sp>
      <p:sp>
        <p:nvSpPr>
          <p:cNvPr id="12" name="Tijdelijke aanduiding voor inhoud 2"/>
          <p:cNvSpPr>
            <a:spLocks noGrp="1"/>
          </p:cNvSpPr>
          <p:nvPr>
            <p:ph sz="quarter" idx="26" hasCustomPrompt="1"/>
          </p:nvPr>
        </p:nvSpPr>
        <p:spPr bwMode="auto">
          <a:xfrm>
            <a:off x="1326874" y="1411391"/>
            <a:ext cx="2404800" cy="563562"/>
          </a:xfrm>
          <a:prstGeom prst="rect">
            <a:avLst/>
          </a:prstGeom>
        </p:spPr>
        <p:txBody>
          <a:bodyPr lIns="0" tIns="0" rIns="0" bIns="0">
            <a:noAutofit/>
          </a:bodyPr>
          <a:lstStyle>
            <a:lvl1pPr marL="0" indent="0">
              <a:buNone/>
              <a:defRPr sz="2200" b="1" i="0">
                <a:solidFill>
                  <a:schemeClr val="accent2"/>
                </a:solidFill>
                <a:latin typeface="Calibri"/>
                <a:cs typeface="Calibri"/>
              </a:defRPr>
            </a:lvl1pPr>
          </a:lstStyle>
          <a:p>
            <a:pPr>
              <a:defRPr/>
            </a:pPr>
            <a:r>
              <a:rPr lang="en-US"/>
              <a:t>Project title</a:t>
            </a:r>
            <a:endParaRPr/>
          </a:p>
        </p:txBody>
      </p:sp>
      <p:sp>
        <p:nvSpPr>
          <p:cNvPr id="15" name="Tijdelijke aanduiding voor afbeelding 33"/>
          <p:cNvSpPr>
            <a:spLocks noGrp="1"/>
          </p:cNvSpPr>
          <p:nvPr>
            <p:ph type="pic" sz="quarter" idx="28" hasCustomPrompt="1"/>
          </p:nvPr>
        </p:nvSpPr>
        <p:spPr bwMode="auto">
          <a:xfrm>
            <a:off x="630664" y="3841836"/>
            <a:ext cx="467313" cy="466828"/>
          </a:xfrm>
          <a:prstGeom prst="roundRect">
            <a:avLst>
              <a:gd name="adj" fmla="val 7157"/>
            </a:avLst>
          </a:prstGeom>
          <a:solidFill>
            <a:schemeClr val="accent2"/>
          </a:solidFill>
        </p:spPr>
        <p:txBody>
          <a:bodyPr>
            <a:normAutofit/>
          </a:bodyPr>
          <a:lstStyle>
            <a:lvl1pPr marL="0" marR="0" indent="0" algn="l" defTabSz="914400">
              <a:lnSpc>
                <a:spcPct val="90000"/>
              </a:lnSpc>
              <a:spcBef>
                <a:spcPts val="1000"/>
              </a:spcBef>
              <a:spcAft>
                <a:spcPts val="0"/>
              </a:spcAft>
              <a:buClr>
                <a:schemeClr val="accent2"/>
              </a:buClr>
              <a:buSzPct val="75000"/>
              <a:buFontTx/>
              <a:buNone/>
              <a:defRPr lang="nl-BE" sz="800" b="0" i="0">
                <a:solidFill>
                  <a:schemeClr val="bg1"/>
                </a:solidFill>
                <a:latin typeface="Calibri Light"/>
                <a:ea typeface="Verdana"/>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 white png image</a:t>
            </a:r>
            <a:endParaRPr/>
          </a:p>
        </p:txBody>
      </p:sp>
      <p:sp>
        <p:nvSpPr>
          <p:cNvPr id="17" name="Tijdelijke aanduiding voor afbeelding 33"/>
          <p:cNvSpPr>
            <a:spLocks noGrp="1"/>
          </p:cNvSpPr>
          <p:nvPr>
            <p:ph type="pic" sz="quarter" idx="30" hasCustomPrompt="1"/>
          </p:nvPr>
        </p:nvSpPr>
        <p:spPr bwMode="auto">
          <a:xfrm>
            <a:off x="4410221" y="3841836"/>
            <a:ext cx="467313" cy="466828"/>
          </a:xfrm>
          <a:prstGeom prst="roundRect">
            <a:avLst>
              <a:gd name="adj" fmla="val 7157"/>
            </a:avLst>
          </a:prstGeom>
          <a:solidFill>
            <a:schemeClr val="accent2"/>
          </a:solidFill>
        </p:spPr>
        <p:txBody>
          <a:bodyPr>
            <a:normAutofit/>
          </a:bodyPr>
          <a:lstStyle>
            <a:lvl1pPr marL="0" marR="0" indent="0" algn="l" defTabSz="914400">
              <a:lnSpc>
                <a:spcPct val="90000"/>
              </a:lnSpc>
              <a:spcBef>
                <a:spcPts val="1000"/>
              </a:spcBef>
              <a:spcAft>
                <a:spcPts val="0"/>
              </a:spcAft>
              <a:buClr>
                <a:schemeClr val="accent2"/>
              </a:buClr>
              <a:buSzPct val="75000"/>
              <a:buFontTx/>
              <a:buNone/>
              <a:defRPr lang="nl-BE" sz="800" b="0" i="0">
                <a:solidFill>
                  <a:schemeClr val="bg1"/>
                </a:solidFill>
                <a:latin typeface="Calibri Light"/>
                <a:ea typeface="Verdana"/>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 white png image</a:t>
            </a:r>
            <a:endParaRPr/>
          </a:p>
        </p:txBody>
      </p:sp>
      <p:sp>
        <p:nvSpPr>
          <p:cNvPr id="19" name="Tijdelijke aanduiding voor afbeelding 33"/>
          <p:cNvSpPr>
            <a:spLocks noGrp="1"/>
          </p:cNvSpPr>
          <p:nvPr>
            <p:ph type="pic" sz="quarter" idx="32" hasCustomPrompt="1"/>
          </p:nvPr>
        </p:nvSpPr>
        <p:spPr bwMode="auto">
          <a:xfrm>
            <a:off x="8141330" y="3841836"/>
            <a:ext cx="467313" cy="466828"/>
          </a:xfrm>
          <a:prstGeom prst="roundRect">
            <a:avLst>
              <a:gd name="adj" fmla="val 7157"/>
            </a:avLst>
          </a:prstGeom>
          <a:solidFill>
            <a:schemeClr val="accent2"/>
          </a:solidFill>
        </p:spPr>
        <p:txBody>
          <a:bodyPr>
            <a:normAutofit/>
          </a:bodyPr>
          <a:lstStyle>
            <a:lvl1pPr marL="0" marR="0" indent="0" algn="l" defTabSz="914400">
              <a:lnSpc>
                <a:spcPct val="90000"/>
              </a:lnSpc>
              <a:spcBef>
                <a:spcPts val="1000"/>
              </a:spcBef>
              <a:spcAft>
                <a:spcPts val="0"/>
              </a:spcAft>
              <a:buClr>
                <a:schemeClr val="accent2"/>
              </a:buClr>
              <a:buSzPct val="75000"/>
              <a:buFontTx/>
              <a:buNone/>
              <a:defRPr lang="nl-BE" sz="800" b="0" i="0">
                <a:solidFill>
                  <a:schemeClr val="bg1"/>
                </a:solidFill>
                <a:latin typeface="Calibri Light"/>
                <a:ea typeface="Verdana"/>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 white png image</a:t>
            </a:r>
            <a:endParaRPr/>
          </a:p>
        </p:txBody>
      </p:sp>
      <p:sp>
        <p:nvSpPr>
          <p:cNvPr id="20" name="Tijdelijke aanduiding voor inhoud 2"/>
          <p:cNvSpPr>
            <a:spLocks noGrp="1"/>
          </p:cNvSpPr>
          <p:nvPr>
            <p:ph sz="quarter" idx="33" hasCustomPrompt="1"/>
          </p:nvPr>
        </p:nvSpPr>
        <p:spPr bwMode="auto">
          <a:xfrm>
            <a:off x="5058585" y="3864133"/>
            <a:ext cx="2404800" cy="563562"/>
          </a:xfrm>
          <a:prstGeom prst="rect">
            <a:avLst/>
          </a:prstGeom>
        </p:spPr>
        <p:txBody>
          <a:bodyPr lIns="0" tIns="0" rIns="0" bIns="0">
            <a:noAutofit/>
          </a:bodyPr>
          <a:lstStyle>
            <a:lvl1pPr marL="0" indent="0">
              <a:buNone/>
              <a:defRPr lang="nl-BE" sz="2200" b="1" i="0">
                <a:solidFill>
                  <a:schemeClr val="accent2"/>
                </a:solidFill>
                <a:latin typeface="Calibri"/>
                <a:ea typeface="Verdana"/>
                <a:cs typeface="Calibri"/>
              </a:defRPr>
            </a:lvl1pPr>
          </a:lstStyle>
          <a:p>
            <a:pPr>
              <a:defRPr/>
            </a:pPr>
            <a:r>
              <a:rPr lang="en-US"/>
              <a:t>Project title</a:t>
            </a:r>
            <a:endParaRPr/>
          </a:p>
        </p:txBody>
      </p:sp>
      <p:sp>
        <p:nvSpPr>
          <p:cNvPr id="21" name="Tijdelijke aanduiding voor inhoud 2"/>
          <p:cNvSpPr>
            <a:spLocks noGrp="1"/>
          </p:cNvSpPr>
          <p:nvPr>
            <p:ph sz="quarter" idx="34" hasCustomPrompt="1"/>
          </p:nvPr>
        </p:nvSpPr>
        <p:spPr bwMode="auto">
          <a:xfrm>
            <a:off x="8802688" y="3864133"/>
            <a:ext cx="2404800" cy="563562"/>
          </a:xfrm>
          <a:prstGeom prst="rect">
            <a:avLst/>
          </a:prstGeom>
        </p:spPr>
        <p:txBody>
          <a:bodyPr lIns="0" tIns="0" rIns="0" bIns="0">
            <a:noAutofit/>
          </a:bodyPr>
          <a:lstStyle>
            <a:lvl1pPr marL="0" indent="0">
              <a:buNone/>
              <a:defRPr lang="nl-BE" sz="2200" b="1" i="0">
                <a:solidFill>
                  <a:schemeClr val="accent2"/>
                </a:solidFill>
                <a:latin typeface="Calibri"/>
                <a:ea typeface="Verdana"/>
                <a:cs typeface="Calibri"/>
              </a:defRPr>
            </a:lvl1pPr>
          </a:lstStyle>
          <a:p>
            <a:pPr>
              <a:defRPr/>
            </a:pPr>
            <a:r>
              <a:rPr lang="en-US"/>
              <a:t>Project title</a:t>
            </a:r>
            <a:endParaRPr/>
          </a:p>
        </p:txBody>
      </p:sp>
      <p:sp>
        <p:nvSpPr>
          <p:cNvPr id="22" name="Tijdelijke aanduiding voor inhoud 2"/>
          <p:cNvSpPr>
            <a:spLocks noGrp="1"/>
          </p:cNvSpPr>
          <p:nvPr>
            <p:ph sz="quarter" idx="35" hasCustomPrompt="1"/>
          </p:nvPr>
        </p:nvSpPr>
        <p:spPr bwMode="auto">
          <a:xfrm>
            <a:off x="1326874" y="3864133"/>
            <a:ext cx="2404800" cy="563562"/>
          </a:xfrm>
          <a:prstGeom prst="rect">
            <a:avLst/>
          </a:prstGeom>
        </p:spPr>
        <p:txBody>
          <a:bodyPr lIns="0" tIns="0" rIns="0" bIns="0">
            <a:noAutofit/>
          </a:bodyPr>
          <a:lstStyle>
            <a:lvl1pPr marL="0" indent="0">
              <a:buNone/>
              <a:defRPr lang="nl-BE" sz="2200" b="1" i="0">
                <a:solidFill>
                  <a:schemeClr val="accent2"/>
                </a:solidFill>
                <a:latin typeface="Calibri"/>
                <a:ea typeface="Verdana"/>
                <a:cs typeface="Calibri"/>
              </a:defRPr>
            </a:lvl1pPr>
          </a:lstStyle>
          <a:p>
            <a:pPr>
              <a:defRPr/>
            </a:pPr>
            <a:r>
              <a:rPr lang="en-US"/>
              <a:t>Project title</a:t>
            </a:r>
            <a:endParaRPr/>
          </a:p>
        </p:txBody>
      </p:sp>
      <p:sp>
        <p:nvSpPr>
          <p:cNvPr id="23" name="Content Placeholder 9"/>
          <p:cNvSpPr>
            <a:spLocks noGrp="1"/>
          </p:cNvSpPr>
          <p:nvPr>
            <p:ph sz="quarter" idx="36" hasCustomPrompt="1"/>
          </p:nvPr>
        </p:nvSpPr>
        <p:spPr bwMode="auto">
          <a:xfrm>
            <a:off x="1339266"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
        <p:nvSpPr>
          <p:cNvPr id="24" name="Content Placeholder 9"/>
          <p:cNvSpPr>
            <a:spLocks noGrp="1"/>
          </p:cNvSpPr>
          <p:nvPr>
            <p:ph sz="quarter" idx="37" hasCustomPrompt="1"/>
          </p:nvPr>
        </p:nvSpPr>
        <p:spPr bwMode="auto">
          <a:xfrm>
            <a:off x="1339266"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
        <p:nvSpPr>
          <p:cNvPr id="25" name="Content Placeholder 9"/>
          <p:cNvSpPr>
            <a:spLocks noGrp="1"/>
          </p:cNvSpPr>
          <p:nvPr>
            <p:ph sz="quarter" idx="38" hasCustomPrompt="1"/>
          </p:nvPr>
        </p:nvSpPr>
        <p:spPr bwMode="auto">
          <a:xfrm>
            <a:off x="5070977"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
        <p:nvSpPr>
          <p:cNvPr id="26" name="Content Placeholder 9"/>
          <p:cNvSpPr>
            <a:spLocks noGrp="1"/>
          </p:cNvSpPr>
          <p:nvPr>
            <p:ph sz="quarter" idx="39" hasCustomPrompt="1"/>
          </p:nvPr>
        </p:nvSpPr>
        <p:spPr bwMode="auto">
          <a:xfrm>
            <a:off x="8802688"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
        <p:nvSpPr>
          <p:cNvPr id="27" name="Content Placeholder 9"/>
          <p:cNvSpPr>
            <a:spLocks noGrp="1"/>
          </p:cNvSpPr>
          <p:nvPr>
            <p:ph sz="quarter" idx="40" hasCustomPrompt="1"/>
          </p:nvPr>
        </p:nvSpPr>
        <p:spPr bwMode="auto">
          <a:xfrm>
            <a:off x="5070977"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
        <p:nvSpPr>
          <p:cNvPr id="28" name="Content Placeholder 9"/>
          <p:cNvSpPr>
            <a:spLocks noGrp="1"/>
          </p:cNvSpPr>
          <p:nvPr>
            <p:ph sz="quarter" idx="41" hasCustomPrompt="1"/>
          </p:nvPr>
        </p:nvSpPr>
        <p:spPr bwMode="auto">
          <a:xfrm>
            <a:off x="8802688"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object">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p:txBody>
          <a:bodyPr/>
          <a:lstStyle>
            <a:lvl1pPr>
              <a:defRPr b="1" i="0">
                <a:latin typeface="Calibri"/>
                <a:cs typeface="Calibri"/>
              </a:defRPr>
            </a:lvl1pPr>
          </a:lstStyle>
          <a:p>
            <a:pPr>
              <a:defRPr/>
            </a:pPr>
            <a:r>
              <a:rPr lang="en-US"/>
              <a:t>Click to edit master title style</a:t>
            </a:r>
            <a:endParaRPr/>
          </a:p>
        </p:txBody>
      </p:sp>
      <p:sp>
        <p:nvSpPr>
          <p:cNvPr id="3" name="Slide Number Placeholder 2"/>
          <p:cNvSpPr>
            <a:spLocks noGrp="1"/>
          </p:cNvSpPr>
          <p:nvPr>
            <p:ph type="sldNum" sz="quarter" idx="10"/>
          </p:nvPr>
        </p:nvSpPr>
        <p:spPr bwMode="auto"/>
        <p:txBody>
          <a:bodyPr/>
          <a:lstStyle>
            <a:lvl1pPr>
              <a:defRPr b="0" i="0">
                <a:latin typeface="Calibri Light"/>
                <a:cs typeface="Calibri Light"/>
              </a:defRPr>
            </a:lvl1pPr>
          </a:lstStyle>
          <a:p>
            <a:pPr>
              <a:defRPr/>
            </a:pPr>
            <a:fld id="{E038E271-308C-2E46-A3EC-56326F9084CC}" type="slidenum">
              <a:rPr lang="nl-BE"/>
              <a:t>‹#›</a:t>
            </a:fld>
            <a:endParaRPr lang="nl-BE">
              <a:latin typeface="Calibri Light"/>
            </a:endParaRPr>
          </a:p>
        </p:txBody>
      </p:sp>
      <p:sp>
        <p:nvSpPr>
          <p:cNvPr id="4" name="Tijdelijke aanduiding voor grafiek 4"/>
          <p:cNvSpPr>
            <a:spLocks noGrp="1"/>
          </p:cNvSpPr>
          <p:nvPr>
            <p:ph type="chart" sz="quarter" idx="11" hasCustomPrompt="1"/>
          </p:nvPr>
        </p:nvSpPr>
        <p:spPr bwMode="auto">
          <a:xfrm>
            <a:off x="623889" y="1578459"/>
            <a:ext cx="10944224" cy="4658829"/>
          </a:xfrm>
          <a:prstGeom prst="rect">
            <a:avLst/>
          </a:prstGeom>
        </p:spPr>
        <p:txBody>
          <a:bodyPr/>
          <a:lstStyle>
            <a:lvl1pPr marL="0" marR="0" indent="0" algn="l" defTabSz="914400">
              <a:lnSpc>
                <a:spcPct val="90000"/>
              </a:lnSpc>
              <a:spcBef>
                <a:spcPts val="1000"/>
              </a:spcBef>
              <a:spcAft>
                <a:spcPts val="0"/>
              </a:spcAft>
              <a:buClr>
                <a:schemeClr val="accent2"/>
              </a:buClr>
              <a:buSzPct val="75000"/>
              <a:buFont typeface="Arial"/>
              <a:buNone/>
              <a:defRPr b="0" i="0">
                <a:latin typeface="Calibri Light"/>
                <a:cs typeface="Calibri Light"/>
              </a:defRPr>
            </a:lvl1pPr>
          </a:lstStyle>
          <a:p>
            <a:pPr marL="457200" marR="0" lvl="0" indent="-457200" algn="l" defTabSz="914400">
              <a:lnSpc>
                <a:spcPct val="90000"/>
              </a:lnSpc>
              <a:spcBef>
                <a:spcPts val="1000"/>
              </a:spcBef>
              <a:spcAft>
                <a:spcPts val="0"/>
              </a:spcAft>
              <a:buClr>
                <a:schemeClr val="accent2"/>
              </a:buClr>
              <a:buSzPct val="75000"/>
              <a:defRPr/>
            </a:pPr>
            <a:r>
              <a:rPr lang="en-US"/>
              <a:t>Click the icon to add an object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chartandtext">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p:txBody>
          <a:bodyPr/>
          <a:lstStyle>
            <a:lvl1pPr>
              <a:defRPr b="1" i="0">
                <a:latin typeface="Calibri"/>
                <a:cs typeface="Calibri"/>
              </a:defRPr>
            </a:lvl1pPr>
          </a:lstStyle>
          <a:p>
            <a:pPr>
              <a:defRPr/>
            </a:pPr>
            <a:r>
              <a:rPr lang="en-US"/>
              <a:t>Click to edit master title style</a:t>
            </a:r>
            <a:endParaRPr/>
          </a:p>
        </p:txBody>
      </p:sp>
      <p:sp>
        <p:nvSpPr>
          <p:cNvPr id="3" name="Slide Number Placeholder 2"/>
          <p:cNvSpPr>
            <a:spLocks noGrp="1"/>
          </p:cNvSpPr>
          <p:nvPr>
            <p:ph type="sldNum" sz="quarter" idx="10"/>
          </p:nvPr>
        </p:nvSpPr>
        <p:spPr bwMode="auto"/>
        <p:txBody>
          <a:bodyPr/>
          <a:lstStyle>
            <a:lvl1pPr>
              <a:defRPr b="0" i="0">
                <a:latin typeface="Calibri Light"/>
                <a:cs typeface="Calibri Light"/>
              </a:defRPr>
            </a:lvl1pPr>
          </a:lstStyle>
          <a:p>
            <a:pPr>
              <a:defRPr/>
            </a:pPr>
            <a:fld id="{E038E271-308C-2E46-A3EC-56326F9084CC}" type="slidenum">
              <a:rPr lang="nl-BE"/>
              <a:t>‹#›</a:t>
            </a:fld>
            <a:endParaRPr lang="nl-BE">
              <a:latin typeface="Calibri Light"/>
            </a:endParaRPr>
          </a:p>
        </p:txBody>
      </p:sp>
      <p:sp>
        <p:nvSpPr>
          <p:cNvPr id="4" name="Tijdelijke aanduiding voor grafiek 4"/>
          <p:cNvSpPr>
            <a:spLocks noGrp="1"/>
          </p:cNvSpPr>
          <p:nvPr>
            <p:ph type="chart" sz="quarter" idx="11" hasCustomPrompt="1"/>
          </p:nvPr>
        </p:nvSpPr>
        <p:spPr bwMode="auto">
          <a:xfrm>
            <a:off x="623889" y="2760663"/>
            <a:ext cx="10944224" cy="3476625"/>
          </a:xfrm>
          <a:prstGeom prst="rect">
            <a:avLst/>
          </a:prstGeom>
        </p:spPr>
        <p:txBody>
          <a:bodyPr/>
          <a:lstStyle>
            <a:lvl1pPr marL="0" marR="0" indent="0" algn="l" defTabSz="914400">
              <a:lnSpc>
                <a:spcPct val="90000"/>
              </a:lnSpc>
              <a:spcBef>
                <a:spcPts val="1000"/>
              </a:spcBef>
              <a:spcAft>
                <a:spcPts val="0"/>
              </a:spcAft>
              <a:buClr>
                <a:schemeClr val="accent2"/>
              </a:buClr>
              <a:buSzPct val="75000"/>
              <a:buFontTx/>
              <a:buNone/>
              <a:defRPr b="0" i="0">
                <a:latin typeface="Calibri Light"/>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an object</a:t>
            </a:r>
            <a:endParaRPr/>
          </a:p>
        </p:txBody>
      </p:sp>
      <p:sp>
        <p:nvSpPr>
          <p:cNvPr id="5" name="Text Placeholder 3"/>
          <p:cNvSpPr>
            <a:spLocks noGrp="1"/>
          </p:cNvSpPr>
          <p:nvPr>
            <p:ph type="body" sz="quarter" idx="12" hasCustomPrompt="1"/>
          </p:nvPr>
        </p:nvSpPr>
        <p:spPr bwMode="auto">
          <a:xfrm>
            <a:off x="623888" y="1690688"/>
            <a:ext cx="10936287" cy="885825"/>
          </a:xfrm>
          <a:prstGeom prst="rect">
            <a:avLst/>
          </a:prstGeom>
        </p:spPr>
        <p:txBody>
          <a:bodyPr/>
          <a:lstStyle>
            <a:lvl1pPr marL="0" indent="0">
              <a:buNone/>
              <a:defRPr b="0" i="0">
                <a:latin typeface="+mn-lt"/>
                <a:cs typeface="Calibri Light"/>
              </a:defRPr>
            </a:lvl1pPr>
          </a:lstStyle>
          <a:p>
            <a:pPr>
              <a:defRPr/>
            </a:pPr>
            <a:r>
              <a:rPr lang="en-US"/>
              <a:t>Click to edit master subtitle style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UAntwerpen_empty">
    <p:spTree>
      <p:nvGrpSpPr>
        <p:cNvPr id="1" name=""/>
        <p:cNvGrpSpPr/>
        <p:nvPr/>
      </p:nvGrpSpPr>
      <p:grpSpPr bwMode="auto">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titleredfull">
    <p:bg>
      <p:bgPr shadeToTitle="0">
        <a:solidFill>
          <a:schemeClr val="accent2"/>
        </a:solidFill>
      </p:bgPr>
    </p:bg>
    <p:spTree>
      <p:nvGrpSpPr>
        <p:cNvPr id="1" name=""/>
        <p:cNvGrpSpPr/>
        <p:nvPr/>
      </p:nvGrpSpPr>
      <p:grpSpPr bwMode="auto">
        <a:xfrm>
          <a:off x="0" y="0"/>
          <a:ext cx="0" cy="0"/>
          <a:chOff x="0" y="0"/>
          <a:chExt cx="0" cy="0"/>
        </a:xfrm>
      </p:grpSpPr>
      <p:sp>
        <p:nvSpPr>
          <p:cNvPr id="3" name="Tijdelijke aanduiding voor titel 1"/>
          <p:cNvSpPr>
            <a:spLocks noGrp="1"/>
          </p:cNvSpPr>
          <p:nvPr>
            <p:ph type="title" hasCustomPrompt="1"/>
          </p:nvPr>
        </p:nvSpPr>
        <p:spPr bwMode="auto">
          <a:xfrm>
            <a:off x="623888" y="2737623"/>
            <a:ext cx="10944225" cy="1325563"/>
          </a:xfrm>
          <a:prstGeom prst="rect">
            <a:avLst/>
          </a:prstGeom>
        </p:spPr>
        <p:txBody>
          <a:bodyPr vert="horz" lIns="91440" tIns="45720" rIns="91440" bIns="45720" rtlCol="0" anchor="ctr">
            <a:normAutofit/>
          </a:bodyPr>
          <a:lstStyle>
            <a:lvl1pPr algn="ctr">
              <a:defRPr sz="6600" b="1" i="0">
                <a:solidFill>
                  <a:schemeClr val="bg1"/>
                </a:solidFill>
                <a:latin typeface="Calibri"/>
                <a:cs typeface="Calibri"/>
              </a:defRPr>
            </a:lvl1pPr>
          </a:lstStyle>
          <a:p>
            <a:pPr>
              <a:defRPr/>
            </a:pPr>
            <a:r>
              <a:rPr lang="en-US"/>
              <a:t>Click to edit master title style</a:t>
            </a:r>
            <a:endParaRPr/>
          </a:p>
        </p:txBody>
      </p:sp>
      <p:sp>
        <p:nvSpPr>
          <p:cNvPr id="5" name="Text Placeholder 6"/>
          <p:cNvSpPr>
            <a:spLocks noGrp="1"/>
          </p:cNvSpPr>
          <p:nvPr>
            <p:ph type="body" sz="quarter" idx="10" hasCustomPrompt="1"/>
          </p:nvPr>
        </p:nvSpPr>
        <p:spPr bwMode="auto">
          <a:xfrm>
            <a:off x="623888" y="4471987"/>
            <a:ext cx="10944225" cy="1062037"/>
          </a:xfrm>
          <a:prstGeom prst="rect">
            <a:avLst/>
          </a:prstGeom>
        </p:spPr>
        <p:txBody>
          <a:bodyPr/>
          <a:lstStyle>
            <a:lvl1pPr algn="ctr">
              <a:buNone/>
              <a:defRPr b="1" i="0">
                <a:solidFill>
                  <a:schemeClr val="bg1"/>
                </a:solidFill>
                <a:latin typeface="Calibri"/>
                <a:cs typeface="Calibri"/>
              </a:defRPr>
            </a:lvl1pPr>
            <a:lvl2pPr algn="ctr">
              <a:buNone/>
              <a:defRPr b="1" i="0">
                <a:solidFill>
                  <a:schemeClr val="bg1"/>
                </a:solidFill>
                <a:latin typeface="ITC Officina Sans Std Book"/>
              </a:defRPr>
            </a:lvl2pPr>
            <a:lvl3pPr algn="ctr">
              <a:buNone/>
              <a:defRPr b="1" i="0">
                <a:solidFill>
                  <a:schemeClr val="bg1"/>
                </a:solidFill>
                <a:latin typeface="ITC Officina Sans Std Book"/>
              </a:defRPr>
            </a:lvl3pPr>
            <a:lvl4pPr algn="ctr">
              <a:buNone/>
              <a:defRPr b="1" i="0">
                <a:solidFill>
                  <a:schemeClr val="bg1"/>
                </a:solidFill>
                <a:latin typeface="ITC Officina Sans Std Book"/>
              </a:defRPr>
            </a:lvl4pPr>
            <a:lvl5pPr algn="ctr">
              <a:buNone/>
              <a:defRPr b="1" i="0">
                <a:solidFill>
                  <a:schemeClr val="bg1"/>
                </a:solidFill>
                <a:latin typeface="ITC Officina Sans Std Book"/>
              </a:defRPr>
            </a:lvl5pPr>
          </a:lstStyle>
          <a:p>
            <a:pPr>
              <a:defRPr/>
            </a:pPr>
            <a:r>
              <a:rPr lang="en-US"/>
              <a:t>Click to edit master subtitle style</a:t>
            </a:r>
            <a:endParaRPr/>
          </a:p>
        </p:txBody>
      </p:sp>
      <p:pic>
        <p:nvPicPr>
          <p:cNvPr id="7" name="Afbeelding 12"/>
          <p:cNvPicPr>
            <a:picLocks noChangeAspect="1"/>
          </p:cNvPicPr>
          <p:nvPr userDrawn="1"/>
        </p:nvPicPr>
        <p:blipFill>
          <a:blip r:embed="rId2"/>
          <a:stretch/>
        </p:blipFill>
        <p:spPr bwMode="auto">
          <a:xfrm>
            <a:off x="4719530" y="1506906"/>
            <a:ext cx="2752941" cy="720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titlered">
    <p:spTree>
      <p:nvGrpSpPr>
        <p:cNvPr id="1" name=""/>
        <p:cNvGrpSpPr/>
        <p:nvPr/>
      </p:nvGrpSpPr>
      <p:grpSpPr bwMode="auto">
        <a:xfrm>
          <a:off x="0" y="0"/>
          <a:ext cx="0" cy="0"/>
          <a:chOff x="0" y="0"/>
          <a:chExt cx="0" cy="0"/>
        </a:xfrm>
      </p:grpSpPr>
      <p:sp>
        <p:nvSpPr>
          <p:cNvPr id="3" name="Freeform 2"/>
          <p:cNvSpPr/>
          <p:nvPr userDrawn="1"/>
        </p:nvSpPr>
        <p:spPr bwMode="auto">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fill="norm" stroke="1" extrusionOk="0">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a:p>
        </p:txBody>
      </p:sp>
      <p:sp>
        <p:nvSpPr>
          <p:cNvPr id="5" name="Tijdelijke aanduiding voor titel 1"/>
          <p:cNvSpPr>
            <a:spLocks noGrp="1"/>
          </p:cNvSpPr>
          <p:nvPr>
            <p:ph type="title" hasCustomPrompt="1"/>
          </p:nvPr>
        </p:nvSpPr>
        <p:spPr bwMode="auto">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a:cs typeface="Calibri"/>
              </a:defRPr>
            </a:lvl1pPr>
          </a:lstStyle>
          <a:p>
            <a:pPr>
              <a:defRPr/>
            </a:pPr>
            <a:r>
              <a:rPr lang="en-US"/>
              <a:t>Click to edit master title style</a:t>
            </a:r>
            <a:endParaRPr/>
          </a:p>
        </p:txBody>
      </p:sp>
      <p:sp>
        <p:nvSpPr>
          <p:cNvPr id="6" name="Text Placeholder 6"/>
          <p:cNvSpPr>
            <a:spLocks noGrp="1"/>
          </p:cNvSpPr>
          <p:nvPr>
            <p:ph type="body" sz="quarter" idx="10" hasCustomPrompt="1"/>
          </p:nvPr>
        </p:nvSpPr>
        <p:spPr bwMode="auto">
          <a:xfrm>
            <a:off x="614453" y="4071937"/>
            <a:ext cx="10963985" cy="1043343"/>
          </a:xfrm>
          <a:prstGeom prst="rect">
            <a:avLst/>
          </a:prstGeom>
        </p:spPr>
        <p:txBody>
          <a:bodyPr/>
          <a:lstStyle>
            <a:lvl1pPr algn="ctr">
              <a:buNone/>
              <a:defRPr b="1" i="0">
                <a:solidFill>
                  <a:schemeClr val="bg1"/>
                </a:solidFill>
                <a:latin typeface="Calibri"/>
                <a:cs typeface="Calibri"/>
              </a:defRPr>
            </a:lvl1pPr>
            <a:lvl2pPr algn="ctr">
              <a:buNone/>
              <a:defRPr b="1" i="0">
                <a:solidFill>
                  <a:schemeClr val="bg1"/>
                </a:solidFill>
                <a:latin typeface="ITC Officina Sans Std Book"/>
              </a:defRPr>
            </a:lvl2pPr>
            <a:lvl3pPr algn="ctr">
              <a:buNone/>
              <a:defRPr b="1" i="0">
                <a:solidFill>
                  <a:schemeClr val="bg1"/>
                </a:solidFill>
                <a:latin typeface="ITC Officina Sans Std Book"/>
              </a:defRPr>
            </a:lvl3pPr>
            <a:lvl4pPr algn="ctr">
              <a:buNone/>
              <a:defRPr b="1" i="0">
                <a:solidFill>
                  <a:schemeClr val="bg1"/>
                </a:solidFill>
                <a:latin typeface="ITC Officina Sans Std Book"/>
              </a:defRPr>
            </a:lvl4pPr>
            <a:lvl5pPr algn="ctr">
              <a:buNone/>
              <a:defRPr b="1" i="0">
                <a:solidFill>
                  <a:schemeClr val="bg1"/>
                </a:solidFill>
                <a:latin typeface="ITC Officina Sans Std Book"/>
              </a:defRPr>
            </a:lvl5pPr>
          </a:lstStyle>
          <a:p>
            <a:pPr>
              <a:defRPr/>
            </a:pPr>
            <a:r>
              <a:rPr lang="en-US"/>
              <a:t>Click to edit master subtitle style</a:t>
            </a:r>
            <a:endParaRPr/>
          </a:p>
        </p:txBody>
      </p:sp>
      <p:pic>
        <p:nvPicPr>
          <p:cNvPr id="9" name="Afbeelding 5"/>
          <p:cNvPicPr>
            <a:picLocks noChangeAspect="1"/>
          </p:cNvPicPr>
          <p:nvPr userDrawn="1"/>
        </p:nvPicPr>
        <p:blipFill>
          <a:blip r:embed="rId2"/>
          <a:stretch/>
        </p:blipFill>
        <p:spPr bwMode="auto">
          <a:xfrm>
            <a:off x="626400" y="6466361"/>
            <a:ext cx="867176" cy="2268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1imagewithU">
    <p:spTree>
      <p:nvGrpSpPr>
        <p:cNvPr id="1" name=""/>
        <p:cNvGrpSpPr/>
        <p:nvPr/>
      </p:nvGrpSpPr>
      <p:grpSpPr bwMode="auto">
        <a:xfrm>
          <a:off x="0" y="0"/>
          <a:ext cx="0" cy="0"/>
          <a:chOff x="0" y="0"/>
          <a:chExt cx="0" cy="0"/>
        </a:xfrm>
      </p:grpSpPr>
      <p:sp>
        <p:nvSpPr>
          <p:cNvPr id="3" name="Picture Placeholder 19"/>
          <p:cNvSpPr>
            <a:spLocks noGrp="1"/>
          </p:cNvSpPr>
          <p:nvPr>
            <p:ph type="pic" sz="quarter" idx="10" hasCustomPrompt="1"/>
          </p:nvPr>
        </p:nvSpPr>
        <p:spPr bwMode="auto">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fill="norm" stroke="1" extrusionOk="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a:lnSpc>
                <a:spcPct val="90000"/>
              </a:lnSpc>
              <a:spcBef>
                <a:spcPts val="1000"/>
              </a:spcBef>
              <a:spcAft>
                <a:spcPts val="0"/>
              </a:spcAft>
              <a:buClr>
                <a:schemeClr val="accent2"/>
              </a:buClr>
              <a:buSzPct val="75000"/>
              <a:buFontTx/>
              <a:buNone/>
              <a:defRPr b="0" i="0">
                <a:solidFill>
                  <a:schemeClr val="bg1"/>
                </a:solidFill>
                <a:latin typeface="Calibri Light"/>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an image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1image">
    <p:spTree>
      <p:nvGrpSpPr>
        <p:cNvPr id="1" name=""/>
        <p:cNvGrpSpPr/>
        <p:nvPr/>
      </p:nvGrpSpPr>
      <p:grpSpPr bwMode="auto">
        <a:xfrm>
          <a:off x="0" y="0"/>
          <a:ext cx="0" cy="0"/>
          <a:chOff x="0" y="0"/>
          <a:chExt cx="0" cy="0"/>
        </a:xfrm>
      </p:grpSpPr>
      <p:sp>
        <p:nvSpPr>
          <p:cNvPr id="3" name="Picture Placeholder 2"/>
          <p:cNvSpPr>
            <a:spLocks noGrp="1"/>
          </p:cNvSpPr>
          <p:nvPr>
            <p:ph type="pic" sz="quarter" idx="10" hasCustomPrompt="1"/>
          </p:nvPr>
        </p:nvSpPr>
        <p:spPr bwMode="auto">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fill="norm" stroke="1" extrusionOk="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a:lnSpc>
                <a:spcPct val="90000"/>
              </a:lnSpc>
              <a:spcBef>
                <a:spcPts val="1000"/>
              </a:spcBef>
              <a:spcAft>
                <a:spcPts val="0"/>
              </a:spcAft>
              <a:buClr>
                <a:schemeClr val="accent2"/>
              </a:buClr>
              <a:buSzPct val="75000"/>
              <a:buFontTx/>
              <a:buNone/>
              <a:defRPr b="0" i="0">
                <a:solidFill>
                  <a:schemeClr val="bg1"/>
                </a:solidFill>
                <a:latin typeface="Calibri Light"/>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an image</a:t>
            </a:r>
            <a:endParaRPr/>
          </a:p>
        </p:txBody>
      </p:sp>
      <p:pic>
        <p:nvPicPr>
          <p:cNvPr id="6" name="Afbeelding 5"/>
          <p:cNvPicPr>
            <a:picLocks noChangeAspect="1"/>
          </p:cNvPicPr>
          <p:nvPr userDrawn="1"/>
        </p:nvPicPr>
        <p:blipFill>
          <a:blip r:embed="rId2"/>
          <a:stretch/>
        </p:blipFill>
        <p:spPr bwMode="auto">
          <a:xfrm>
            <a:off x="626400" y="6466361"/>
            <a:ext cx="867176" cy="22680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1imagequote">
    <p:spTree>
      <p:nvGrpSpPr>
        <p:cNvPr id="1" name=""/>
        <p:cNvGrpSpPr/>
        <p:nvPr/>
      </p:nvGrpSpPr>
      <p:grpSpPr bwMode="auto">
        <a:xfrm>
          <a:off x="0" y="0"/>
          <a:ext cx="0" cy="0"/>
          <a:chOff x="0" y="0"/>
          <a:chExt cx="0" cy="0"/>
        </a:xfrm>
      </p:grpSpPr>
      <p:sp>
        <p:nvSpPr>
          <p:cNvPr id="3" name="Tijdelijke aanduiding voor afbeelding 3"/>
          <p:cNvSpPr>
            <a:spLocks noGrp="1"/>
          </p:cNvSpPr>
          <p:nvPr>
            <p:ph type="pic" sz="quarter" idx="10" hasCustomPrompt="1"/>
          </p:nvPr>
        </p:nvSpPr>
        <p:spPr bwMode="auto">
          <a:xfrm>
            <a:off x="0" y="0"/>
            <a:ext cx="12192000" cy="6858000"/>
          </a:xfrm>
          <a:prstGeom prst="rect">
            <a:avLst/>
          </a:prstGeom>
          <a:solidFill>
            <a:schemeClr val="accent1"/>
          </a:solidFill>
        </p:spPr>
        <p:txBody>
          <a:bodyPr/>
          <a:lstStyle>
            <a:lvl1pPr marL="0" marR="0" indent="0" algn="l" defTabSz="914400">
              <a:lnSpc>
                <a:spcPct val="90000"/>
              </a:lnSpc>
              <a:spcBef>
                <a:spcPts val="1000"/>
              </a:spcBef>
              <a:spcAft>
                <a:spcPts val="0"/>
              </a:spcAft>
              <a:buClr>
                <a:schemeClr val="accent2"/>
              </a:buClr>
              <a:buSzPct val="75000"/>
              <a:buFontTx/>
              <a:buNone/>
              <a:defRPr b="0" i="0">
                <a:solidFill>
                  <a:schemeClr val="bg1"/>
                </a:solidFill>
                <a:latin typeface="Calibri Light"/>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an image</a:t>
            </a:r>
            <a:endParaRPr/>
          </a:p>
        </p:txBody>
      </p:sp>
      <p:sp>
        <p:nvSpPr>
          <p:cNvPr id="4" name="Tijdelijke aanduiding voor tekst 5"/>
          <p:cNvSpPr>
            <a:spLocks noGrp="1"/>
          </p:cNvSpPr>
          <p:nvPr>
            <p:ph type="body" sz="quarter" idx="12" hasCustomPrompt="1"/>
          </p:nvPr>
        </p:nvSpPr>
        <p:spPr bwMode="auto">
          <a:xfrm>
            <a:off x="7806518" y="3613790"/>
            <a:ext cx="3761595" cy="728662"/>
          </a:xfrm>
          <a:prstGeom prst="rect">
            <a:avLst/>
          </a:prstGeom>
        </p:spPr>
        <p:txBody>
          <a:bodyPr lIns="0" tIns="0" rIns="0" bIns="0">
            <a:noAutofit/>
          </a:bodyPr>
          <a:lstStyle>
            <a:lvl1pPr marL="0" indent="0">
              <a:buNone/>
              <a:defRPr sz="2400" b="0" i="0">
                <a:solidFill>
                  <a:schemeClr val="bg1"/>
                </a:solidFill>
                <a:latin typeface="Calibri Light"/>
                <a:cs typeface="Calibri Light"/>
              </a:defRPr>
            </a:lvl1pPr>
          </a:lstStyle>
          <a:p>
            <a:pPr>
              <a:defRPr/>
            </a:pPr>
            <a:r>
              <a:rPr lang="en-US"/>
              <a:t>First Name Name</a:t>
            </a:r>
            <a:endParaRPr/>
          </a:p>
        </p:txBody>
      </p:sp>
      <p:sp>
        <p:nvSpPr>
          <p:cNvPr id="5" name="Text Placeholder 14"/>
          <p:cNvSpPr>
            <a:spLocks noGrp="1"/>
          </p:cNvSpPr>
          <p:nvPr>
            <p:ph type="body" sz="quarter" idx="13" hasCustomPrompt="1"/>
          </p:nvPr>
        </p:nvSpPr>
        <p:spPr bwMode="auto">
          <a:xfrm>
            <a:off x="7805738" y="1500371"/>
            <a:ext cx="3762375" cy="1945955"/>
          </a:xfrm>
          <a:prstGeom prst="rect">
            <a:avLst/>
          </a:prstGeom>
        </p:spPr>
        <p:txBody>
          <a:bodyPr lIns="0" tIns="0" rIns="0" bIns="0"/>
          <a:lstStyle>
            <a:lvl1pPr>
              <a:spcBef>
                <a:spcPts val="0"/>
              </a:spcBef>
              <a:buNone/>
              <a:defRPr b="1" i="0">
                <a:solidFill>
                  <a:schemeClr val="bg1"/>
                </a:solidFill>
                <a:latin typeface="Calibri"/>
                <a:cs typeface="Calibri"/>
              </a:defRPr>
            </a:lvl1pPr>
          </a:lstStyle>
          <a:p>
            <a:pPr>
              <a:defRPr/>
            </a:pPr>
            <a:r>
              <a:rPr lang="en-US"/>
              <a:t>Quote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1imagequoteandlogo">
    <p:spTree>
      <p:nvGrpSpPr>
        <p:cNvPr id="1" name=""/>
        <p:cNvGrpSpPr/>
        <p:nvPr/>
      </p:nvGrpSpPr>
      <p:grpSpPr bwMode="auto">
        <a:xfrm>
          <a:off x="0" y="0"/>
          <a:ext cx="0" cy="0"/>
          <a:chOff x="0" y="0"/>
          <a:chExt cx="0" cy="0"/>
        </a:xfrm>
      </p:grpSpPr>
      <p:sp>
        <p:nvSpPr>
          <p:cNvPr id="3" name="Picture Placeholder 8"/>
          <p:cNvSpPr>
            <a:spLocks noGrp="1"/>
          </p:cNvSpPr>
          <p:nvPr>
            <p:ph type="pic" sz="quarter" idx="10" hasCustomPrompt="1"/>
          </p:nvPr>
        </p:nvSpPr>
        <p:spPr bwMode="auto">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fill="norm" stroke="1" extrusionOk="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a:lnSpc>
                <a:spcPct val="90000"/>
              </a:lnSpc>
              <a:spcBef>
                <a:spcPts val="1000"/>
              </a:spcBef>
              <a:spcAft>
                <a:spcPts val="0"/>
              </a:spcAft>
              <a:buClr>
                <a:schemeClr val="accent2"/>
              </a:buClr>
              <a:buSzPct val="75000"/>
              <a:buFontTx/>
              <a:buNone/>
              <a:defRPr b="0" i="0">
                <a:solidFill>
                  <a:schemeClr val="bg1"/>
                </a:solidFill>
                <a:latin typeface="Calibri Light"/>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an image</a:t>
            </a:r>
            <a:endParaRPr/>
          </a:p>
        </p:txBody>
      </p:sp>
      <p:sp>
        <p:nvSpPr>
          <p:cNvPr id="4" name="Tijdelijke aanduiding voor tekst 5"/>
          <p:cNvSpPr>
            <a:spLocks noGrp="1"/>
          </p:cNvSpPr>
          <p:nvPr>
            <p:ph type="body" sz="quarter" idx="12" hasCustomPrompt="1"/>
          </p:nvPr>
        </p:nvSpPr>
        <p:spPr bwMode="auto">
          <a:xfrm>
            <a:off x="7806519" y="3613790"/>
            <a:ext cx="3415735" cy="728662"/>
          </a:xfrm>
          <a:prstGeom prst="rect">
            <a:avLst/>
          </a:prstGeom>
        </p:spPr>
        <p:txBody>
          <a:bodyPr lIns="0" tIns="0" rIns="0" bIns="0">
            <a:noAutofit/>
          </a:bodyPr>
          <a:lstStyle>
            <a:lvl1pPr marL="0" indent="0">
              <a:buNone/>
              <a:defRPr sz="2400" b="0" i="0">
                <a:solidFill>
                  <a:schemeClr val="bg1"/>
                </a:solidFill>
                <a:latin typeface="Calibri Light"/>
                <a:cs typeface="Calibri Light"/>
              </a:defRPr>
            </a:lvl1pPr>
          </a:lstStyle>
          <a:p>
            <a:pPr>
              <a:defRPr/>
            </a:pPr>
            <a:r>
              <a:rPr lang="en-US"/>
              <a:t>First Name Name</a:t>
            </a:r>
            <a:endParaRPr/>
          </a:p>
        </p:txBody>
      </p:sp>
      <p:sp>
        <p:nvSpPr>
          <p:cNvPr id="5" name="Text Placeholder 14"/>
          <p:cNvSpPr>
            <a:spLocks noGrp="1"/>
          </p:cNvSpPr>
          <p:nvPr>
            <p:ph type="body" sz="quarter" idx="13" hasCustomPrompt="1"/>
          </p:nvPr>
        </p:nvSpPr>
        <p:spPr bwMode="auto">
          <a:xfrm>
            <a:off x="7805739" y="1500371"/>
            <a:ext cx="3416443" cy="1945955"/>
          </a:xfrm>
          <a:prstGeom prst="rect">
            <a:avLst/>
          </a:prstGeom>
        </p:spPr>
        <p:txBody>
          <a:bodyPr lIns="0" tIns="0" rIns="0" bIns="0"/>
          <a:lstStyle>
            <a:lvl1pPr>
              <a:buNone/>
              <a:defRPr b="1" i="0">
                <a:solidFill>
                  <a:schemeClr val="bg1"/>
                </a:solidFill>
                <a:latin typeface="Calibri"/>
                <a:cs typeface="Calibri"/>
              </a:defRPr>
            </a:lvl1pPr>
          </a:lstStyle>
          <a:p>
            <a:pPr>
              <a:defRPr/>
            </a:pPr>
            <a:r>
              <a:rPr lang="en-US"/>
              <a:t>Quote</a:t>
            </a:r>
            <a:endParaRPr/>
          </a:p>
        </p:txBody>
      </p:sp>
      <p:pic>
        <p:nvPicPr>
          <p:cNvPr id="8" name="Afbeelding 5"/>
          <p:cNvPicPr>
            <a:picLocks noChangeAspect="1"/>
          </p:cNvPicPr>
          <p:nvPr userDrawn="1"/>
        </p:nvPicPr>
        <p:blipFill>
          <a:blip r:embed="rId2"/>
          <a:stretch/>
        </p:blipFill>
        <p:spPr bwMode="auto">
          <a:xfrm>
            <a:off x="626400" y="6466361"/>
            <a:ext cx="867176" cy="226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imageandtext">
    <p:spTree>
      <p:nvGrpSpPr>
        <p:cNvPr id="1" name=""/>
        <p:cNvGrpSpPr/>
        <p:nvPr/>
      </p:nvGrpSpPr>
      <p:grpSpPr bwMode="auto">
        <a:xfrm>
          <a:off x="0" y="0"/>
          <a:ext cx="0" cy="0"/>
          <a:chOff x="0" y="0"/>
          <a:chExt cx="0" cy="0"/>
        </a:xfrm>
      </p:grpSpPr>
      <p:sp>
        <p:nvSpPr>
          <p:cNvPr id="3" name="Slide Number Placeholder 2"/>
          <p:cNvSpPr>
            <a:spLocks noGrp="1"/>
          </p:cNvSpPr>
          <p:nvPr>
            <p:ph type="sldNum" sz="quarter" idx="10"/>
          </p:nvPr>
        </p:nvSpPr>
        <p:spPr bwMode="auto"/>
        <p:txBody>
          <a:bodyPr/>
          <a:lstStyle>
            <a:lvl1pPr>
              <a:defRPr b="0" i="0">
                <a:latin typeface="Calibri Light"/>
                <a:cs typeface="Calibri Light"/>
              </a:defRPr>
            </a:lvl1pPr>
          </a:lstStyle>
          <a:p>
            <a:pPr>
              <a:defRPr/>
            </a:pPr>
            <a:fld id="{E038E271-308C-2E46-A3EC-56326F9084CC}" type="slidenum">
              <a:rPr lang="nl-BE"/>
              <a:t>‹#›</a:t>
            </a:fld>
            <a:endParaRPr lang="nl-BE">
              <a:latin typeface="Calibri Light"/>
            </a:endParaRPr>
          </a:p>
        </p:txBody>
      </p:sp>
      <p:sp>
        <p:nvSpPr>
          <p:cNvPr id="7" name="Titel 4"/>
          <p:cNvSpPr>
            <a:spLocks noGrp="1"/>
          </p:cNvSpPr>
          <p:nvPr>
            <p:ph type="title" hasCustomPrompt="1"/>
          </p:nvPr>
        </p:nvSpPr>
        <p:spPr bwMode="auto">
          <a:xfrm>
            <a:off x="6564313" y="620713"/>
            <a:ext cx="5003800" cy="1385085"/>
          </a:xfrm>
        </p:spPr>
        <p:txBody>
          <a:bodyPr/>
          <a:lstStyle>
            <a:lvl1pPr>
              <a:defRPr b="1" i="0">
                <a:latin typeface="Calibri"/>
                <a:cs typeface="Calibri"/>
              </a:defRPr>
            </a:lvl1pPr>
          </a:lstStyle>
          <a:p>
            <a:pPr>
              <a:defRPr/>
            </a:pPr>
            <a:r>
              <a:rPr lang="en-US"/>
              <a:t>Click to edit master title style</a:t>
            </a:r>
            <a:endParaRPr/>
          </a:p>
        </p:txBody>
      </p:sp>
      <p:sp>
        <p:nvSpPr>
          <p:cNvPr id="9" name="Picture Placeholder 32"/>
          <p:cNvSpPr>
            <a:spLocks noGrp="1"/>
          </p:cNvSpPr>
          <p:nvPr>
            <p:ph type="pic" idx="1" hasCustomPrompt="1"/>
          </p:nvPr>
        </p:nvSpPr>
        <p:spPr bwMode="auto">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fill="norm" stroke="1" extrusionOk="0">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a:lnSpc>
                <a:spcPct val="90000"/>
              </a:lnSpc>
              <a:spcBef>
                <a:spcPts val="1000"/>
              </a:spcBef>
              <a:spcAft>
                <a:spcPts val="0"/>
              </a:spcAft>
              <a:buClr>
                <a:schemeClr val="accent2"/>
              </a:buClr>
              <a:buSzPct val="75000"/>
              <a:buFontTx/>
              <a:buNone/>
              <a:defRPr sz="3200" b="0" i="0">
                <a:solidFill>
                  <a:schemeClr val="bg1"/>
                </a:solidFill>
                <a:latin typeface="Calibri Light"/>
                <a:cs typeface="Calibri Ligh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an image</a:t>
            </a:r>
            <a:endParaRPr/>
          </a:p>
        </p:txBody>
      </p:sp>
      <p:sp>
        <p:nvSpPr>
          <p:cNvPr id="6" name="Content Placeholder 5"/>
          <p:cNvSpPr>
            <a:spLocks noGrp="1"/>
          </p:cNvSpPr>
          <p:nvPr>
            <p:ph sz="quarter" idx="12" hasCustomPrompt="1"/>
          </p:nvPr>
        </p:nvSpPr>
        <p:spPr bwMode="auto">
          <a:xfrm>
            <a:off x="6564313" y="2271713"/>
            <a:ext cx="5004000" cy="3965575"/>
          </a:xfrm>
        </p:spPr>
        <p:txBody>
          <a:bodyPr/>
          <a:lstStyle>
            <a:lvl1pPr>
              <a:defRPr b="0"/>
            </a:lvl1pPr>
          </a:lstStyle>
          <a:p>
            <a:pPr lvl="0">
              <a:defRPr/>
            </a:pPr>
            <a:r>
              <a:rPr lang="en-US"/>
              <a:t>Object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imagequote">
    <p:spTree>
      <p:nvGrpSpPr>
        <p:cNvPr id="1" name=""/>
        <p:cNvGrpSpPr/>
        <p:nvPr/>
      </p:nvGrpSpPr>
      <p:grpSpPr bwMode="auto">
        <a:xfrm>
          <a:off x="0" y="0"/>
          <a:ext cx="0" cy="0"/>
          <a:chOff x="0" y="0"/>
          <a:chExt cx="0" cy="0"/>
        </a:xfrm>
      </p:grpSpPr>
      <p:sp>
        <p:nvSpPr>
          <p:cNvPr id="5" name="Tijdelijke aanduiding voor tekst 5"/>
          <p:cNvSpPr>
            <a:spLocks noGrp="1"/>
          </p:cNvSpPr>
          <p:nvPr>
            <p:ph type="body" sz="quarter" idx="12" hasCustomPrompt="1"/>
          </p:nvPr>
        </p:nvSpPr>
        <p:spPr bwMode="auto">
          <a:xfrm>
            <a:off x="6419850" y="3790949"/>
            <a:ext cx="4679950" cy="728662"/>
          </a:xfrm>
          <a:prstGeom prst="rect">
            <a:avLst/>
          </a:prstGeom>
        </p:spPr>
        <p:txBody>
          <a:bodyPr lIns="0" tIns="0" rIns="0" bIns="0">
            <a:noAutofit/>
          </a:bodyPr>
          <a:lstStyle>
            <a:lvl1pPr marL="0" indent="0">
              <a:buNone/>
              <a:defRPr sz="2400" b="1" i="0">
                <a:latin typeface="Calibri"/>
                <a:cs typeface="Calibri"/>
              </a:defRPr>
            </a:lvl1pPr>
          </a:lstStyle>
          <a:p>
            <a:pPr>
              <a:defRPr/>
            </a:pPr>
            <a:r>
              <a:rPr lang="en-US"/>
              <a:t>First Name Surname</a:t>
            </a:r>
            <a:endParaRPr/>
          </a:p>
        </p:txBody>
      </p:sp>
      <p:sp>
        <p:nvSpPr>
          <p:cNvPr id="7" name="Text Placeholder 6"/>
          <p:cNvSpPr>
            <a:spLocks noGrp="1"/>
          </p:cNvSpPr>
          <p:nvPr>
            <p:ph type="body" sz="quarter" idx="14" hasCustomPrompt="1"/>
          </p:nvPr>
        </p:nvSpPr>
        <p:spPr bwMode="auto">
          <a:xfrm>
            <a:off x="6419850" y="1550988"/>
            <a:ext cx="5148263" cy="2009775"/>
          </a:xfrm>
          <a:prstGeom prst="rect">
            <a:avLst/>
          </a:prstGeom>
        </p:spPr>
        <p:txBody>
          <a:bodyPr/>
          <a:lstStyle>
            <a:lvl1pPr>
              <a:buFontTx/>
              <a:buNone/>
              <a:defRPr sz="4000" b="1" i="0">
                <a:latin typeface="Calibri"/>
                <a:cs typeface="Calibri"/>
              </a:defRPr>
            </a:lvl1pPr>
            <a:lvl2pPr>
              <a:buFontTx/>
              <a:buNone/>
              <a:defRPr b="1" i="0">
                <a:latin typeface="ITC Officina Sans Std Book"/>
              </a:defRPr>
            </a:lvl2pPr>
            <a:lvl3pPr>
              <a:buFontTx/>
              <a:buNone/>
              <a:defRPr b="1" i="0">
                <a:latin typeface="ITC Officina Sans Std Book"/>
              </a:defRPr>
            </a:lvl3pPr>
            <a:lvl4pPr>
              <a:buFontTx/>
              <a:buNone/>
              <a:defRPr b="1" i="0">
                <a:latin typeface="ITC Officina Sans Std Book"/>
              </a:defRPr>
            </a:lvl4pPr>
            <a:lvl5pPr>
              <a:buFontTx/>
              <a:buNone/>
              <a:defRPr b="1" i="0">
                <a:latin typeface="ITC Officina Sans Std Book"/>
              </a:defRPr>
            </a:lvl5pPr>
          </a:lstStyle>
          <a:p>
            <a:pPr lvl="0">
              <a:defRPr/>
            </a:pPr>
            <a:r>
              <a:rPr lang="en-US"/>
              <a:t>Quote</a:t>
            </a:r>
            <a:endParaRPr/>
          </a:p>
        </p:txBody>
      </p:sp>
      <p:sp>
        <p:nvSpPr>
          <p:cNvPr id="8" name="Picture Placeholder 32"/>
          <p:cNvSpPr>
            <a:spLocks noGrp="1"/>
          </p:cNvSpPr>
          <p:nvPr>
            <p:ph type="pic" idx="1" hasCustomPrompt="1"/>
          </p:nvPr>
        </p:nvSpPr>
        <p:spPr bwMode="auto">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fill="norm" stroke="1" extrusionOk="0">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a:lnSpc>
                <a:spcPct val="90000"/>
              </a:lnSpc>
              <a:spcBef>
                <a:spcPts val="1000"/>
              </a:spcBef>
              <a:spcAft>
                <a:spcPts val="0"/>
              </a:spcAft>
              <a:buClr>
                <a:schemeClr val="accent2"/>
              </a:buClr>
              <a:buSzPct val="75000"/>
              <a:buFontTx/>
              <a:buNone/>
              <a:defRPr sz="3200" b="0" i="0">
                <a:solidFill>
                  <a:schemeClr val="bg1"/>
                </a:solidFill>
                <a:latin typeface="Calibri Light"/>
                <a:cs typeface="Calibri Ligh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an image</a:t>
            </a:r>
            <a:endParaRPr/>
          </a:p>
        </p:txBody>
      </p:sp>
      <p:sp>
        <p:nvSpPr>
          <p:cNvPr id="9" name="TextBox 8"/>
          <p:cNvSpPr txBox="1"/>
          <p:nvPr userDrawn="1"/>
        </p:nvSpPr>
        <p:spPr bwMode="auto">
          <a:xfrm>
            <a:off x="7758545" y="1939636"/>
            <a:ext cx="0" cy="0"/>
          </a:xfrm>
          <a:prstGeom prst="rect">
            <a:avLst/>
          </a:prstGeom>
        </p:spPr>
        <p:txBody>
          <a:bodyPr vert="horz" wrap="none" lIns="91440" tIns="45720" rIns="91440" bIns="45720" rtlCol="0">
            <a:normAutofit fontScale="25000" lnSpcReduction="20000"/>
          </a:bodyPr>
          <a:lstStyle/>
          <a:p>
            <a:pPr algn="l">
              <a:defRPr/>
            </a:pPr>
            <a:endParaRPr lang="en-US" sz="1600" b="0" i="0">
              <a:latin typeface="ITC Officina Sans Std Book"/>
            </a:endParaRPr>
          </a:p>
        </p:txBody>
      </p:sp>
      <p:sp>
        <p:nvSpPr>
          <p:cNvPr id="11" name="Slide Number Placeholder 2"/>
          <p:cNvSpPr>
            <a:spLocks noGrp="1"/>
          </p:cNvSpPr>
          <p:nvPr>
            <p:ph type="sldNum" sz="quarter" idx="10"/>
          </p:nvPr>
        </p:nvSpPr>
        <p:spPr bwMode="auto">
          <a:xfrm>
            <a:off x="8923493" y="6339173"/>
            <a:ext cx="2644619" cy="365125"/>
          </a:xfrm>
        </p:spPr>
        <p:txBody>
          <a:bodyPr/>
          <a:lstStyle>
            <a:lvl1pPr>
              <a:defRPr b="0" i="0">
                <a:latin typeface="Calibri Light"/>
                <a:cs typeface="Calibri Light"/>
              </a:defRPr>
            </a:lvl1pPr>
          </a:lstStyle>
          <a:p>
            <a:pPr>
              <a:defRPr/>
            </a:pPr>
            <a:fld id="{E038E271-308C-2E46-A3EC-56326F9084CC}" type="slidenum">
              <a:rPr lang="nl-BE"/>
              <a:t>‹#›</a:t>
            </a:fld>
            <a:endParaRPr lang="nl-BE">
              <a:latin typeface="Calibri Light"/>
            </a:endParaRPr>
          </a:p>
        </p:txBody>
      </p:sp>
      <p:pic>
        <p:nvPicPr>
          <p:cNvPr id="14" name="Afbeelding 11"/>
          <p:cNvPicPr>
            <a:picLocks noChangeAspect="1"/>
          </p:cNvPicPr>
          <p:nvPr userDrawn="1"/>
        </p:nvPicPr>
        <p:blipFill>
          <a:blip r:embed="rId2"/>
          <a:stretch/>
        </p:blipFill>
        <p:spPr bwMode="auto">
          <a:xfrm>
            <a:off x="6419850" y="620713"/>
            <a:ext cx="457200" cy="43179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smallimageandtext">
    <p:spTree>
      <p:nvGrpSpPr>
        <p:cNvPr id="1" name=""/>
        <p:cNvGrpSpPr/>
        <p:nvPr/>
      </p:nvGrpSpPr>
      <p:grpSpPr bwMode="auto">
        <a:xfrm>
          <a:off x="0" y="0"/>
          <a:ext cx="0" cy="0"/>
          <a:chOff x="0" y="0"/>
          <a:chExt cx="0" cy="0"/>
        </a:xfrm>
      </p:grpSpPr>
      <p:sp>
        <p:nvSpPr>
          <p:cNvPr id="3" name="Slide Number Placeholder 2"/>
          <p:cNvSpPr>
            <a:spLocks noGrp="1"/>
          </p:cNvSpPr>
          <p:nvPr>
            <p:ph type="sldNum" sz="quarter" idx="10"/>
          </p:nvPr>
        </p:nvSpPr>
        <p:spPr bwMode="auto"/>
        <p:txBody>
          <a:bodyPr/>
          <a:lstStyle>
            <a:lvl1pPr>
              <a:defRPr b="0" i="0">
                <a:latin typeface="Calibri Light"/>
                <a:cs typeface="Calibri Light"/>
              </a:defRPr>
            </a:lvl1pPr>
          </a:lstStyle>
          <a:p>
            <a:pPr>
              <a:defRPr/>
            </a:pPr>
            <a:fld id="{E038E271-308C-2E46-A3EC-56326F9084CC}" type="slidenum">
              <a:rPr lang="nl-BE"/>
              <a:t>‹#›</a:t>
            </a:fld>
            <a:endParaRPr lang="nl-BE">
              <a:latin typeface="Calibri Light"/>
            </a:endParaRPr>
          </a:p>
        </p:txBody>
      </p:sp>
      <p:sp>
        <p:nvSpPr>
          <p:cNvPr id="4" name="Titel 4"/>
          <p:cNvSpPr>
            <a:spLocks noGrp="1"/>
          </p:cNvSpPr>
          <p:nvPr>
            <p:ph type="title" hasCustomPrompt="1"/>
          </p:nvPr>
        </p:nvSpPr>
        <p:spPr bwMode="auto">
          <a:xfrm>
            <a:off x="4187825" y="620713"/>
            <a:ext cx="7380287" cy="1524317"/>
          </a:xfrm>
        </p:spPr>
        <p:txBody>
          <a:bodyPr/>
          <a:lstStyle>
            <a:lvl1pPr>
              <a:defRPr b="1" i="0">
                <a:latin typeface="Calibri"/>
                <a:cs typeface="Calibri"/>
              </a:defRPr>
            </a:lvl1pPr>
          </a:lstStyle>
          <a:p>
            <a:pPr>
              <a:defRPr/>
            </a:pPr>
            <a:r>
              <a:rPr lang="en-US"/>
              <a:t>Click to edit master title style</a:t>
            </a:r>
            <a:endParaRPr/>
          </a:p>
        </p:txBody>
      </p:sp>
      <p:sp>
        <p:nvSpPr>
          <p:cNvPr id="5" name="Tijdelijke aanduiding voor inhoud 19"/>
          <p:cNvSpPr>
            <a:spLocks noGrp="1"/>
          </p:cNvSpPr>
          <p:nvPr>
            <p:ph sz="quarter" idx="11" hasCustomPrompt="1"/>
          </p:nvPr>
        </p:nvSpPr>
        <p:spPr bwMode="auto">
          <a:xfrm>
            <a:off x="4187825" y="2386148"/>
            <a:ext cx="7380287" cy="3851139"/>
          </a:xfrm>
          <a:prstGeom prst="rect">
            <a:avLst/>
          </a:prstGeom>
        </p:spPr>
        <p:txBody>
          <a:bodyPr lIns="0" tIns="0" rIns="0" bIns="0"/>
          <a:lstStyle>
            <a:lvl1pPr>
              <a:defRPr b="0" i="0">
                <a:latin typeface="Calibri"/>
                <a:cs typeface="Calibri"/>
              </a:defRPr>
            </a:lvl1pPr>
          </a:lstStyle>
          <a:p>
            <a:pPr>
              <a:defRPr/>
            </a:pPr>
            <a:r>
              <a:rPr lang="en-US"/>
              <a:t>Object</a:t>
            </a:r>
            <a:endParaRPr/>
          </a:p>
        </p:txBody>
      </p:sp>
      <p:sp>
        <p:nvSpPr>
          <p:cNvPr id="8" name="Picture Placeholder 7"/>
          <p:cNvSpPr>
            <a:spLocks noGrp="1"/>
          </p:cNvSpPr>
          <p:nvPr>
            <p:ph type="pic" idx="1" hasCustomPrompt="1"/>
          </p:nvPr>
        </p:nvSpPr>
        <p:spPr bwMode="auto">
          <a:xfrm>
            <a:off x="623888" y="620713"/>
            <a:ext cx="3338512" cy="5616575"/>
          </a:xfrm>
          <a:custGeom>
            <a:avLst/>
            <a:gdLst>
              <a:gd name="connsiteX0" fmla="*/ 0 w 3338512"/>
              <a:gd name="connsiteY0" fmla="*/ 0 h 5616575"/>
              <a:gd name="connsiteX1" fmla="*/ 1897639 w 3338512"/>
              <a:gd name="connsiteY1" fmla="*/ 0 h 5616575"/>
              <a:gd name="connsiteX2" fmla="*/ 2245442 w 3338512"/>
              <a:gd name="connsiteY2" fmla="*/ 0 h 5616575"/>
              <a:gd name="connsiteX3" fmla="*/ 3338512 w 3338512"/>
              <a:gd name="connsiteY3" fmla="*/ 0 h 5616575"/>
              <a:gd name="connsiteX4" fmla="*/ 3338512 w 3338512"/>
              <a:gd name="connsiteY4" fmla="*/ 5616000 h 5616575"/>
              <a:gd name="connsiteX5" fmla="*/ 2245442 w 3338512"/>
              <a:gd name="connsiteY5" fmla="*/ 5616000 h 5616575"/>
              <a:gd name="connsiteX6" fmla="*/ 2245442 w 3338512"/>
              <a:gd name="connsiteY6" fmla="*/ 5616575 h 5616575"/>
              <a:gd name="connsiteX7" fmla="*/ 219036 w 3338512"/>
              <a:gd name="connsiteY7" fmla="*/ 5616575 h 5616575"/>
              <a:gd name="connsiteX8" fmla="*/ 174900 w 3338512"/>
              <a:gd name="connsiteY8" fmla="*/ 5611430 h 5616575"/>
              <a:gd name="connsiteX9" fmla="*/ 0 w 3338512"/>
              <a:gd name="connsiteY9"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8512" h="5616575" fill="norm" stroke="1" extrusionOk="0">
                <a:moveTo>
                  <a:pt x="0" y="0"/>
                </a:moveTo>
                <a:lnTo>
                  <a:pt x="1897639" y="0"/>
                </a:lnTo>
                <a:lnTo>
                  <a:pt x="2245442" y="0"/>
                </a:lnTo>
                <a:lnTo>
                  <a:pt x="3338512" y="0"/>
                </a:lnTo>
                <a:lnTo>
                  <a:pt x="3338512" y="5616000"/>
                </a:lnTo>
                <a:lnTo>
                  <a:pt x="2245442" y="5616000"/>
                </a:lnTo>
                <a:lnTo>
                  <a:pt x="2245442" y="5616575"/>
                </a:lnTo>
                <a:lnTo>
                  <a:pt x="219036" y="5616575"/>
                </a:lnTo>
                <a:lnTo>
                  <a:pt x="174900" y="5611430"/>
                </a:lnTo>
                <a:cubicBezTo>
                  <a:pt x="75085" y="5587809"/>
                  <a:pt x="0" y="5485676"/>
                  <a:pt x="0" y="5363262"/>
                </a:cubicBezTo>
                <a:close/>
              </a:path>
            </a:pathLst>
          </a:custGeom>
          <a:solidFill>
            <a:schemeClr val="accent1"/>
          </a:solidFill>
        </p:spPr>
        <p:txBody>
          <a:bodyPr wrap="square">
            <a:noAutofit/>
          </a:bodyPr>
          <a:lstStyle>
            <a:lvl1pPr marL="0" marR="0" indent="0" algn="l" defTabSz="914400">
              <a:lnSpc>
                <a:spcPct val="90000"/>
              </a:lnSpc>
              <a:spcBef>
                <a:spcPts val="1000"/>
              </a:spcBef>
              <a:spcAft>
                <a:spcPts val="0"/>
              </a:spcAft>
              <a:buClr>
                <a:schemeClr val="accent2"/>
              </a:buClr>
              <a:buSzPct val="75000"/>
              <a:buFontTx/>
              <a:buNone/>
              <a:defRPr sz="3200" b="0" i="0">
                <a:solidFill>
                  <a:schemeClr val="bg1"/>
                </a:solidFill>
                <a:latin typeface="Calibri Light"/>
                <a:cs typeface="Calibri Ligh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an image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wideimageandtext">
    <p:spTree>
      <p:nvGrpSpPr>
        <p:cNvPr id="1" name=""/>
        <p:cNvGrpSpPr/>
        <p:nvPr/>
      </p:nvGrpSpPr>
      <p:grpSpPr bwMode="auto">
        <a:xfrm>
          <a:off x="0" y="0"/>
          <a:ext cx="0" cy="0"/>
          <a:chOff x="0" y="0"/>
          <a:chExt cx="0" cy="0"/>
        </a:xfrm>
      </p:grpSpPr>
      <p:sp>
        <p:nvSpPr>
          <p:cNvPr id="3" name="Slide Number Placeholder 2"/>
          <p:cNvSpPr>
            <a:spLocks noGrp="1"/>
          </p:cNvSpPr>
          <p:nvPr>
            <p:ph type="sldNum" sz="quarter" idx="10"/>
          </p:nvPr>
        </p:nvSpPr>
        <p:spPr bwMode="auto"/>
        <p:txBody>
          <a:bodyPr/>
          <a:lstStyle>
            <a:lvl1pPr>
              <a:defRPr b="0" i="0">
                <a:latin typeface="Calibri Light"/>
                <a:cs typeface="Calibri Light"/>
              </a:defRPr>
            </a:lvl1pPr>
          </a:lstStyle>
          <a:p>
            <a:pPr>
              <a:defRPr/>
            </a:pPr>
            <a:fld id="{E038E271-308C-2E46-A3EC-56326F9084CC}" type="slidenum">
              <a:rPr lang="nl-BE"/>
              <a:t>‹#›</a:t>
            </a:fld>
            <a:endParaRPr lang="nl-BE">
              <a:latin typeface="Calibri Light"/>
            </a:endParaRPr>
          </a:p>
        </p:txBody>
      </p:sp>
      <p:sp>
        <p:nvSpPr>
          <p:cNvPr id="4" name="Titel 4"/>
          <p:cNvSpPr>
            <a:spLocks noGrp="1"/>
          </p:cNvSpPr>
          <p:nvPr>
            <p:ph type="title" hasCustomPrompt="1"/>
          </p:nvPr>
        </p:nvSpPr>
        <p:spPr bwMode="auto">
          <a:xfrm>
            <a:off x="623887" y="3981389"/>
            <a:ext cx="10934529" cy="665480"/>
          </a:xfrm>
        </p:spPr>
        <p:txBody>
          <a:bodyPr/>
          <a:lstStyle>
            <a:lvl1pPr>
              <a:defRPr b="1" i="0">
                <a:latin typeface="Calibri"/>
                <a:cs typeface="Calibri"/>
              </a:defRPr>
            </a:lvl1pPr>
          </a:lstStyle>
          <a:p>
            <a:pPr>
              <a:defRPr/>
            </a:pPr>
            <a:r>
              <a:rPr lang="en-US"/>
              <a:t>Click to edit master title style</a:t>
            </a:r>
            <a:endParaRPr/>
          </a:p>
        </p:txBody>
      </p:sp>
      <p:sp>
        <p:nvSpPr>
          <p:cNvPr id="5" name="Tijdelijke aanduiding voor inhoud 19"/>
          <p:cNvSpPr>
            <a:spLocks noGrp="1"/>
          </p:cNvSpPr>
          <p:nvPr>
            <p:ph sz="quarter" idx="11" hasCustomPrompt="1"/>
          </p:nvPr>
        </p:nvSpPr>
        <p:spPr bwMode="auto">
          <a:xfrm>
            <a:off x="623888" y="4857371"/>
            <a:ext cx="10934529" cy="1379915"/>
          </a:xfrm>
          <a:prstGeom prst="rect">
            <a:avLst/>
          </a:prstGeom>
        </p:spPr>
        <p:txBody>
          <a:bodyPr lIns="0" tIns="0" rIns="0" bIns="0"/>
          <a:lstStyle>
            <a:lvl1pPr>
              <a:defRPr b="0" i="0">
                <a:latin typeface="Calibri Light"/>
                <a:cs typeface="Calibri Light"/>
              </a:defRPr>
            </a:lvl1pPr>
          </a:lstStyle>
          <a:p>
            <a:pPr>
              <a:defRPr/>
            </a:pPr>
            <a:r>
              <a:rPr lang="en-US"/>
              <a:t>Object</a:t>
            </a:r>
            <a:endParaRPr/>
          </a:p>
        </p:txBody>
      </p:sp>
      <p:sp>
        <p:nvSpPr>
          <p:cNvPr id="6" name="Picture Placeholder 6"/>
          <p:cNvSpPr>
            <a:spLocks noGrp="1"/>
          </p:cNvSpPr>
          <p:nvPr>
            <p:ph type="pic" idx="1" hasCustomPrompt="1"/>
          </p:nvPr>
        </p:nvSpPr>
        <p:spPr bwMode="auto">
          <a:xfrm>
            <a:off x="623888" y="620713"/>
            <a:ext cx="10934529" cy="3150175"/>
          </a:xfrm>
          <a:custGeom>
            <a:avLst/>
            <a:gdLst>
              <a:gd name="connsiteX0" fmla="*/ 0 w 10934529"/>
              <a:gd name="connsiteY0" fmla="*/ 0 h 3150175"/>
              <a:gd name="connsiteX1" fmla="*/ 10934529 w 10934529"/>
              <a:gd name="connsiteY1" fmla="*/ 0 h 3150175"/>
              <a:gd name="connsiteX2" fmla="*/ 10934529 w 10934529"/>
              <a:gd name="connsiteY2" fmla="*/ 3150175 h 3150175"/>
              <a:gd name="connsiteX3" fmla="*/ 253304 w 10934529"/>
              <a:gd name="connsiteY3" fmla="*/ 3150175 h 3150175"/>
              <a:gd name="connsiteX4" fmla="*/ 202263 w 10934529"/>
              <a:gd name="connsiteY4" fmla="*/ 3145030 h 3150175"/>
              <a:gd name="connsiteX5" fmla="*/ 0 w 10934529"/>
              <a:gd name="connsiteY5" fmla="*/ 2896862 h 3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4529" h="3150175" fill="norm" stroke="1" extrusionOk="0">
                <a:moveTo>
                  <a:pt x="0" y="0"/>
                </a:moveTo>
                <a:lnTo>
                  <a:pt x="10934529" y="0"/>
                </a:lnTo>
                <a:lnTo>
                  <a:pt x="10934529" y="3150175"/>
                </a:lnTo>
                <a:lnTo>
                  <a:pt x="253304" y="3150175"/>
                </a:lnTo>
                <a:lnTo>
                  <a:pt x="202263" y="3145030"/>
                </a:lnTo>
                <a:cubicBezTo>
                  <a:pt x="86832" y="3121409"/>
                  <a:pt x="0" y="3019276"/>
                  <a:pt x="0" y="2896862"/>
                </a:cubicBezTo>
                <a:close/>
              </a:path>
            </a:pathLst>
          </a:custGeom>
          <a:solidFill>
            <a:schemeClr val="accent1"/>
          </a:solidFill>
        </p:spPr>
        <p:txBody>
          <a:bodyPr wrap="square">
            <a:noAutofit/>
          </a:bodyPr>
          <a:lstStyle>
            <a:lvl1pPr marL="0" marR="0" indent="0" algn="l" defTabSz="914400">
              <a:lnSpc>
                <a:spcPct val="90000"/>
              </a:lnSpc>
              <a:spcBef>
                <a:spcPts val="1000"/>
              </a:spcBef>
              <a:spcAft>
                <a:spcPts val="0"/>
              </a:spcAft>
              <a:buClr>
                <a:schemeClr val="accent2"/>
              </a:buClr>
              <a:buSzPct val="75000"/>
              <a:buFontTx/>
              <a:buNone/>
              <a:defRPr sz="3200" b="0" i="0">
                <a:solidFill>
                  <a:schemeClr val="bg1"/>
                </a:solidFill>
                <a:latin typeface="Calibri Light"/>
                <a:cs typeface="Calibri Ligh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an image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3images">
    <p:spTree>
      <p:nvGrpSpPr>
        <p:cNvPr id="1" name=""/>
        <p:cNvGrpSpPr/>
        <p:nvPr/>
      </p:nvGrpSpPr>
      <p:grpSpPr bwMode="auto">
        <a:xfrm>
          <a:off x="0" y="0"/>
          <a:ext cx="0" cy="0"/>
          <a:chOff x="0" y="0"/>
          <a:chExt cx="0" cy="0"/>
        </a:xfrm>
      </p:grpSpPr>
      <p:sp>
        <p:nvSpPr>
          <p:cNvPr id="3" name="Slide Number Placeholder 2"/>
          <p:cNvSpPr>
            <a:spLocks noGrp="1"/>
          </p:cNvSpPr>
          <p:nvPr>
            <p:ph type="sldNum" sz="quarter" idx="10"/>
          </p:nvPr>
        </p:nvSpPr>
        <p:spPr bwMode="auto"/>
        <p:txBody>
          <a:bodyPr/>
          <a:lstStyle>
            <a:lvl1pPr>
              <a:defRPr b="0" i="0">
                <a:latin typeface="Calibri Light"/>
                <a:cs typeface="Calibri Light"/>
              </a:defRPr>
            </a:lvl1pPr>
          </a:lstStyle>
          <a:p>
            <a:pPr>
              <a:defRPr/>
            </a:pPr>
            <a:fld id="{E038E271-308C-2E46-A3EC-56326F9084CC}" type="slidenum">
              <a:rPr lang="nl-BE"/>
              <a:t>‹#›</a:t>
            </a:fld>
            <a:endParaRPr lang="nl-BE">
              <a:latin typeface="Calibri Light"/>
            </a:endParaRPr>
          </a:p>
        </p:txBody>
      </p:sp>
      <p:sp>
        <p:nvSpPr>
          <p:cNvPr id="7" name="Tijdelijke aanduiding voor tekst 3"/>
          <p:cNvSpPr>
            <a:spLocks noGrp="1"/>
          </p:cNvSpPr>
          <p:nvPr>
            <p:ph type="body" sz="quarter" idx="20" hasCustomPrompt="1"/>
          </p:nvPr>
        </p:nvSpPr>
        <p:spPr bwMode="auto">
          <a:xfrm>
            <a:off x="4380411" y="3547641"/>
            <a:ext cx="3456000" cy="522287"/>
          </a:xfrm>
          <a:prstGeom prst="rect">
            <a:avLst/>
          </a:prstGeom>
        </p:spPr>
        <p:txBody>
          <a:bodyPr lIns="0" tIns="0" rIns="0" bIns="0">
            <a:normAutofit/>
          </a:bodyPr>
          <a:lstStyle>
            <a:lvl1pPr marL="0" indent="0" algn="l">
              <a:buNone/>
              <a:defRPr sz="2200" b="1" i="0">
                <a:solidFill>
                  <a:schemeClr val="accent2"/>
                </a:solidFill>
                <a:latin typeface="Calibri"/>
                <a:cs typeface="Calibri"/>
              </a:defRPr>
            </a:lvl1pPr>
          </a:lstStyle>
          <a:p>
            <a:pPr>
              <a:defRPr/>
            </a:pPr>
            <a:r>
              <a:rPr lang="en-US"/>
              <a:t>Subtitle</a:t>
            </a:r>
            <a:endParaRPr/>
          </a:p>
        </p:txBody>
      </p:sp>
      <p:sp>
        <p:nvSpPr>
          <p:cNvPr id="8" name="Tijdelijke aanduiding voor tekst 3"/>
          <p:cNvSpPr>
            <a:spLocks noGrp="1"/>
          </p:cNvSpPr>
          <p:nvPr>
            <p:ph type="body" sz="quarter" idx="21" hasCustomPrompt="1"/>
          </p:nvPr>
        </p:nvSpPr>
        <p:spPr bwMode="auto">
          <a:xfrm>
            <a:off x="8128097" y="3547641"/>
            <a:ext cx="3456000" cy="522287"/>
          </a:xfrm>
          <a:prstGeom prst="rect">
            <a:avLst/>
          </a:prstGeom>
        </p:spPr>
        <p:txBody>
          <a:bodyPr lIns="0" tIns="0" rIns="0" bIns="0">
            <a:normAutofit/>
          </a:bodyPr>
          <a:lstStyle>
            <a:lvl1pPr marL="0" indent="0" algn="l">
              <a:buNone/>
              <a:defRPr sz="2200" b="1" i="0">
                <a:solidFill>
                  <a:schemeClr val="accent2"/>
                </a:solidFill>
                <a:latin typeface="Calibri"/>
                <a:cs typeface="Calibri"/>
              </a:defRPr>
            </a:lvl1pPr>
          </a:lstStyle>
          <a:p>
            <a:pPr>
              <a:defRPr/>
            </a:pPr>
            <a:r>
              <a:rPr lang="en-US"/>
              <a:t>Subtitle</a:t>
            </a:r>
            <a:endParaRPr/>
          </a:p>
        </p:txBody>
      </p:sp>
      <p:sp>
        <p:nvSpPr>
          <p:cNvPr id="9" name="Tijdelijke aanduiding voor tekst 3"/>
          <p:cNvSpPr>
            <a:spLocks noGrp="1"/>
          </p:cNvSpPr>
          <p:nvPr>
            <p:ph type="body" sz="quarter" idx="22" hasCustomPrompt="1"/>
          </p:nvPr>
        </p:nvSpPr>
        <p:spPr bwMode="auto">
          <a:xfrm>
            <a:off x="632724" y="3547641"/>
            <a:ext cx="3456000" cy="522287"/>
          </a:xfrm>
          <a:prstGeom prst="rect">
            <a:avLst/>
          </a:prstGeom>
        </p:spPr>
        <p:txBody>
          <a:bodyPr lIns="0" tIns="0" rIns="0" bIns="0">
            <a:normAutofit/>
          </a:bodyPr>
          <a:lstStyle>
            <a:lvl1pPr marL="0" indent="0" algn="l">
              <a:buNone/>
              <a:defRPr sz="2200" b="1" i="0">
                <a:solidFill>
                  <a:schemeClr val="accent2"/>
                </a:solidFill>
                <a:latin typeface="Calibri"/>
                <a:cs typeface="Calibri"/>
              </a:defRPr>
            </a:lvl1pPr>
          </a:lstStyle>
          <a:p>
            <a:pPr>
              <a:defRPr/>
            </a:pPr>
            <a:r>
              <a:rPr lang="en-US"/>
              <a:t>Subtitle</a:t>
            </a:r>
            <a:endParaRPr/>
          </a:p>
        </p:txBody>
      </p:sp>
      <p:sp>
        <p:nvSpPr>
          <p:cNvPr id="11" name="Picture Placeholder 18"/>
          <p:cNvSpPr>
            <a:spLocks noGrp="1"/>
          </p:cNvSpPr>
          <p:nvPr>
            <p:ph type="pic" sz="quarter" idx="12" hasCustomPrompt="1"/>
          </p:nvPr>
        </p:nvSpPr>
        <p:spPr bwMode="auto">
          <a:xfrm>
            <a:off x="632722"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fill="norm" stroke="1" extrusionOk="0">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a:lnSpc>
                <a:spcPct val="90000"/>
              </a:lnSpc>
              <a:spcBef>
                <a:spcPts val="1000"/>
              </a:spcBef>
              <a:spcAft>
                <a:spcPts val="0"/>
              </a:spcAft>
              <a:buClr>
                <a:schemeClr val="accent2"/>
              </a:buClr>
              <a:buSzPct val="75000"/>
              <a:buFontTx/>
              <a:buNone/>
              <a:defRPr b="0" i="0">
                <a:solidFill>
                  <a:schemeClr val="bg1"/>
                </a:solidFill>
                <a:latin typeface="Calibri Light"/>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an image</a:t>
            </a:r>
            <a:endParaRPr/>
          </a:p>
        </p:txBody>
      </p:sp>
      <p:sp>
        <p:nvSpPr>
          <p:cNvPr id="12" name="Picture Placeholder 20"/>
          <p:cNvSpPr>
            <a:spLocks noGrp="1"/>
          </p:cNvSpPr>
          <p:nvPr>
            <p:ph type="pic" sz="quarter" idx="23" hasCustomPrompt="1"/>
          </p:nvPr>
        </p:nvSpPr>
        <p:spPr bwMode="auto">
          <a:xfrm>
            <a:off x="4380410"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fill="norm" stroke="1" extrusionOk="0">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a:lnSpc>
                <a:spcPct val="90000"/>
              </a:lnSpc>
              <a:spcBef>
                <a:spcPts val="1000"/>
              </a:spcBef>
              <a:spcAft>
                <a:spcPts val="0"/>
              </a:spcAft>
              <a:buClr>
                <a:schemeClr val="accent2"/>
              </a:buClr>
              <a:buSzPct val="75000"/>
              <a:buFontTx/>
              <a:buNone/>
              <a:defRPr lang="nl-BE" sz="2800" b="0" i="0">
                <a:solidFill>
                  <a:schemeClr val="bg1"/>
                </a:solidFill>
                <a:latin typeface="Calibri Light"/>
                <a:ea typeface="Verdana"/>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an image</a:t>
            </a:r>
            <a:endParaRPr/>
          </a:p>
        </p:txBody>
      </p:sp>
      <p:sp>
        <p:nvSpPr>
          <p:cNvPr id="13" name="Picture Placeholder 21"/>
          <p:cNvSpPr>
            <a:spLocks noGrp="1"/>
          </p:cNvSpPr>
          <p:nvPr>
            <p:ph type="pic" sz="quarter" idx="24" hasCustomPrompt="1"/>
          </p:nvPr>
        </p:nvSpPr>
        <p:spPr bwMode="auto">
          <a:xfrm>
            <a:off x="8128097"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fill="norm" stroke="1" extrusionOk="0">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a:lnSpc>
                <a:spcPct val="90000"/>
              </a:lnSpc>
              <a:spcBef>
                <a:spcPts val="1000"/>
              </a:spcBef>
              <a:spcAft>
                <a:spcPts val="0"/>
              </a:spcAft>
              <a:buClr>
                <a:schemeClr val="accent2"/>
              </a:buClr>
              <a:buSzPct val="75000"/>
              <a:buFontTx/>
              <a:buNone/>
              <a:defRPr b="0" i="0">
                <a:solidFill>
                  <a:schemeClr val="bg1"/>
                </a:solidFill>
                <a:latin typeface="Calibri Light"/>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an image</a:t>
            </a:r>
            <a:endParaRPr/>
          </a:p>
        </p:txBody>
      </p:sp>
      <p:sp>
        <p:nvSpPr>
          <p:cNvPr id="10" name="Content Placeholder 9"/>
          <p:cNvSpPr>
            <a:spLocks noGrp="1"/>
          </p:cNvSpPr>
          <p:nvPr>
            <p:ph sz="quarter" idx="25" hasCustomPrompt="1"/>
          </p:nvPr>
        </p:nvSpPr>
        <p:spPr bwMode="auto">
          <a:xfrm>
            <a:off x="632723"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
        <p:nvSpPr>
          <p:cNvPr id="14" name="Content Placeholder 9"/>
          <p:cNvSpPr>
            <a:spLocks noGrp="1"/>
          </p:cNvSpPr>
          <p:nvPr>
            <p:ph sz="quarter" idx="26" hasCustomPrompt="1"/>
          </p:nvPr>
        </p:nvSpPr>
        <p:spPr bwMode="auto">
          <a:xfrm>
            <a:off x="4380410"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
        <p:nvSpPr>
          <p:cNvPr id="15" name="Content Placeholder 9"/>
          <p:cNvSpPr>
            <a:spLocks noGrp="1"/>
          </p:cNvSpPr>
          <p:nvPr>
            <p:ph sz="quarter" idx="27" hasCustomPrompt="1"/>
          </p:nvPr>
        </p:nvSpPr>
        <p:spPr bwMode="auto">
          <a:xfrm>
            <a:off x="8128097"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3icons">
    <p:spTree>
      <p:nvGrpSpPr>
        <p:cNvPr id="1" name=""/>
        <p:cNvGrpSpPr/>
        <p:nvPr/>
      </p:nvGrpSpPr>
      <p:grpSpPr bwMode="auto">
        <a:xfrm>
          <a:off x="0" y="0"/>
          <a:ext cx="0" cy="0"/>
          <a:chOff x="0" y="0"/>
          <a:chExt cx="0" cy="0"/>
        </a:xfrm>
      </p:grpSpPr>
      <p:sp>
        <p:nvSpPr>
          <p:cNvPr id="3" name="Slide Number Placeholder 2"/>
          <p:cNvSpPr>
            <a:spLocks noGrp="1"/>
          </p:cNvSpPr>
          <p:nvPr>
            <p:ph type="sldNum" sz="quarter" idx="10"/>
          </p:nvPr>
        </p:nvSpPr>
        <p:spPr bwMode="auto"/>
        <p:txBody>
          <a:bodyPr/>
          <a:lstStyle>
            <a:lvl1pPr>
              <a:defRPr b="0" i="0">
                <a:latin typeface="Calibri Light"/>
                <a:cs typeface="Calibri Light"/>
              </a:defRPr>
            </a:lvl1pPr>
          </a:lstStyle>
          <a:p>
            <a:pPr>
              <a:defRPr/>
            </a:pPr>
            <a:fld id="{E038E271-308C-2E46-A3EC-56326F9084CC}" type="slidenum">
              <a:rPr lang="nl-BE"/>
              <a:t>‹#›</a:t>
            </a:fld>
            <a:endParaRPr lang="nl-BE">
              <a:latin typeface="Calibri Light"/>
            </a:endParaRPr>
          </a:p>
        </p:txBody>
      </p:sp>
      <p:sp>
        <p:nvSpPr>
          <p:cNvPr id="5" name="Tijdelijke aanduiding voor afbeelding 33"/>
          <p:cNvSpPr>
            <a:spLocks noGrp="1"/>
          </p:cNvSpPr>
          <p:nvPr>
            <p:ph type="pic" sz="quarter" idx="12" hasCustomPrompt="1"/>
          </p:nvPr>
        </p:nvSpPr>
        <p:spPr bwMode="auto">
          <a:xfrm>
            <a:off x="1514198" y="1378339"/>
            <a:ext cx="1674000" cy="1672263"/>
          </a:xfrm>
          <a:prstGeom prst="roundRect">
            <a:avLst>
              <a:gd name="adj" fmla="val 7157"/>
            </a:avLst>
          </a:prstGeom>
          <a:solidFill>
            <a:schemeClr val="accent2"/>
          </a:solidFill>
        </p:spPr>
        <p:txBody>
          <a:bodyPr>
            <a:normAutofit/>
          </a:bodyPr>
          <a:lstStyle>
            <a:lvl1pPr marL="0" marR="0" indent="0" algn="l" defTabSz="914400">
              <a:lnSpc>
                <a:spcPct val="90000"/>
              </a:lnSpc>
              <a:spcBef>
                <a:spcPts val="1000"/>
              </a:spcBef>
              <a:spcAft>
                <a:spcPts val="0"/>
              </a:spcAft>
              <a:buClr>
                <a:schemeClr val="accent2"/>
              </a:buClr>
              <a:buSzPct val="75000"/>
              <a:buFontTx/>
              <a:buNone/>
              <a:defRPr lang="nl-BE" sz="1600" b="0" i="0">
                <a:solidFill>
                  <a:schemeClr val="bg1"/>
                </a:solidFill>
                <a:latin typeface="Calibri Light"/>
                <a:ea typeface="Verdana"/>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 white png image</a:t>
            </a:r>
            <a:endParaRPr/>
          </a:p>
        </p:txBody>
      </p:sp>
      <p:sp>
        <p:nvSpPr>
          <p:cNvPr id="6" name="Tijdelijke aanduiding voor afbeelding 33"/>
          <p:cNvSpPr>
            <a:spLocks noGrp="1"/>
          </p:cNvSpPr>
          <p:nvPr>
            <p:ph type="pic" sz="quarter" idx="18" hasCustomPrompt="1"/>
          </p:nvPr>
        </p:nvSpPr>
        <p:spPr bwMode="auto">
          <a:xfrm>
            <a:off x="5260054" y="1378339"/>
            <a:ext cx="1674000" cy="1672263"/>
          </a:xfrm>
          <a:prstGeom prst="roundRect">
            <a:avLst>
              <a:gd name="adj" fmla="val 7157"/>
            </a:avLst>
          </a:prstGeom>
          <a:solidFill>
            <a:schemeClr val="accent2"/>
          </a:solidFill>
        </p:spPr>
        <p:txBody>
          <a:bodyPr>
            <a:normAutofit/>
          </a:bodyPr>
          <a:lstStyle>
            <a:lvl1pPr marL="0" marR="0" indent="0" algn="l" defTabSz="914400">
              <a:lnSpc>
                <a:spcPct val="90000"/>
              </a:lnSpc>
              <a:spcBef>
                <a:spcPts val="1000"/>
              </a:spcBef>
              <a:spcAft>
                <a:spcPts val="0"/>
              </a:spcAft>
              <a:buClr>
                <a:schemeClr val="accent2"/>
              </a:buClr>
              <a:buSzPct val="75000"/>
              <a:buFontTx/>
              <a:buNone/>
              <a:defRPr lang="nl-BE" sz="1600" b="0" i="0">
                <a:solidFill>
                  <a:schemeClr val="bg1"/>
                </a:solidFill>
                <a:latin typeface="Calibri Light"/>
                <a:ea typeface="Verdana"/>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 white png image</a:t>
            </a:r>
            <a:endParaRPr/>
          </a:p>
        </p:txBody>
      </p:sp>
      <p:sp>
        <p:nvSpPr>
          <p:cNvPr id="7" name="Tijdelijke aanduiding voor afbeelding 33"/>
          <p:cNvSpPr>
            <a:spLocks noGrp="1"/>
          </p:cNvSpPr>
          <p:nvPr>
            <p:ph type="pic" sz="quarter" idx="19" hasCustomPrompt="1"/>
          </p:nvPr>
        </p:nvSpPr>
        <p:spPr bwMode="auto">
          <a:xfrm>
            <a:off x="9005909" y="1378339"/>
            <a:ext cx="1674000" cy="1672263"/>
          </a:xfrm>
          <a:prstGeom prst="roundRect">
            <a:avLst>
              <a:gd name="adj" fmla="val 7157"/>
            </a:avLst>
          </a:prstGeom>
          <a:solidFill>
            <a:schemeClr val="accent2"/>
          </a:solidFill>
        </p:spPr>
        <p:txBody>
          <a:bodyPr>
            <a:normAutofit/>
          </a:bodyPr>
          <a:lstStyle>
            <a:lvl1pPr marL="0" marR="0" indent="0" algn="l" defTabSz="914400">
              <a:lnSpc>
                <a:spcPct val="90000"/>
              </a:lnSpc>
              <a:spcBef>
                <a:spcPts val="1000"/>
              </a:spcBef>
              <a:spcAft>
                <a:spcPts val="0"/>
              </a:spcAft>
              <a:buClr>
                <a:schemeClr val="accent2"/>
              </a:buClr>
              <a:buSzPct val="75000"/>
              <a:buFontTx/>
              <a:buNone/>
              <a:defRPr lang="nl-BE" sz="1600" b="0" i="0">
                <a:solidFill>
                  <a:schemeClr val="bg1"/>
                </a:solidFill>
                <a:latin typeface="Calibri Light"/>
                <a:ea typeface="Verdana"/>
                <a:cs typeface="Calibri Light"/>
              </a:defRPr>
            </a:lvl1pPr>
          </a:lstStyle>
          <a:p>
            <a:pPr marL="0" marR="0" lvl="0" indent="0" algn="l" defTabSz="914400">
              <a:lnSpc>
                <a:spcPct val="90000"/>
              </a:lnSpc>
              <a:spcBef>
                <a:spcPts val="1000"/>
              </a:spcBef>
              <a:spcAft>
                <a:spcPts val="0"/>
              </a:spcAft>
              <a:buClr>
                <a:schemeClr val="accent2"/>
              </a:buClr>
              <a:buSzPct val="75000"/>
              <a:buFontTx/>
              <a:buNone/>
              <a:defRPr/>
            </a:pPr>
            <a:r>
              <a:rPr lang="en-US"/>
              <a:t>Click the icon to add a white png image</a:t>
            </a:r>
            <a:endParaRPr/>
          </a:p>
        </p:txBody>
      </p:sp>
      <p:sp>
        <p:nvSpPr>
          <p:cNvPr id="8" name="Tijdelijke aanduiding voor tekst 3"/>
          <p:cNvSpPr>
            <a:spLocks noGrp="1"/>
          </p:cNvSpPr>
          <p:nvPr>
            <p:ph type="body" sz="quarter" idx="22" hasCustomPrompt="1"/>
          </p:nvPr>
        </p:nvSpPr>
        <p:spPr bwMode="auto">
          <a:xfrm>
            <a:off x="630810" y="3704273"/>
            <a:ext cx="3438000" cy="522287"/>
          </a:xfrm>
          <a:prstGeom prst="rect">
            <a:avLst/>
          </a:prstGeom>
        </p:spPr>
        <p:txBody>
          <a:bodyPr lIns="0" tIns="0" rIns="0" bIns="0">
            <a:normAutofit/>
          </a:bodyPr>
          <a:lstStyle>
            <a:lvl1pPr marL="0" indent="0" algn="ctr">
              <a:buNone/>
              <a:defRPr sz="2200" b="1" i="0">
                <a:solidFill>
                  <a:schemeClr val="accent2"/>
                </a:solidFill>
                <a:latin typeface="Calibri"/>
                <a:cs typeface="Calibri"/>
              </a:defRPr>
            </a:lvl1pPr>
          </a:lstStyle>
          <a:p>
            <a:pPr>
              <a:defRPr/>
            </a:pPr>
            <a:r>
              <a:rPr lang="en-US"/>
              <a:t>Subtitle</a:t>
            </a:r>
            <a:endParaRPr/>
          </a:p>
        </p:txBody>
      </p:sp>
      <p:sp>
        <p:nvSpPr>
          <p:cNvPr id="11" name="Tijdelijke aanduiding voor tekst 3"/>
          <p:cNvSpPr>
            <a:spLocks noGrp="1"/>
          </p:cNvSpPr>
          <p:nvPr>
            <p:ph type="body" sz="quarter" idx="24" hasCustomPrompt="1"/>
          </p:nvPr>
        </p:nvSpPr>
        <p:spPr bwMode="auto">
          <a:xfrm>
            <a:off x="8136375" y="3704273"/>
            <a:ext cx="3438000" cy="522287"/>
          </a:xfrm>
          <a:prstGeom prst="rect">
            <a:avLst/>
          </a:prstGeom>
        </p:spPr>
        <p:txBody>
          <a:bodyPr lIns="0" tIns="0" rIns="0" bIns="0">
            <a:normAutofit/>
          </a:bodyPr>
          <a:lstStyle>
            <a:lvl1pPr marL="0" indent="0" algn="ctr">
              <a:buNone/>
              <a:defRPr sz="2200" b="1" i="0">
                <a:solidFill>
                  <a:schemeClr val="accent2"/>
                </a:solidFill>
                <a:latin typeface="Calibri"/>
                <a:cs typeface="Calibri"/>
              </a:defRPr>
            </a:lvl1pPr>
          </a:lstStyle>
          <a:p>
            <a:pPr>
              <a:defRPr/>
            </a:pPr>
            <a:r>
              <a:rPr lang="en-US"/>
              <a:t>Subtitle</a:t>
            </a:r>
            <a:endParaRPr/>
          </a:p>
        </p:txBody>
      </p:sp>
      <p:sp>
        <p:nvSpPr>
          <p:cNvPr id="13" name="Tijdelijke aanduiding voor tekst 3"/>
          <p:cNvSpPr>
            <a:spLocks noGrp="1"/>
          </p:cNvSpPr>
          <p:nvPr>
            <p:ph type="body" sz="quarter" idx="26" hasCustomPrompt="1"/>
          </p:nvPr>
        </p:nvSpPr>
        <p:spPr bwMode="auto">
          <a:xfrm>
            <a:off x="4383593" y="3704273"/>
            <a:ext cx="3438000" cy="522287"/>
          </a:xfrm>
          <a:prstGeom prst="rect">
            <a:avLst/>
          </a:prstGeom>
        </p:spPr>
        <p:txBody>
          <a:bodyPr lIns="0" tIns="0" rIns="0" bIns="0">
            <a:normAutofit/>
          </a:bodyPr>
          <a:lstStyle>
            <a:lvl1pPr marL="0" indent="0" algn="ctr">
              <a:buNone/>
              <a:defRPr sz="2200" b="1" i="0">
                <a:solidFill>
                  <a:schemeClr val="accent2"/>
                </a:solidFill>
                <a:latin typeface="Calibri"/>
                <a:cs typeface="Calibri"/>
              </a:defRPr>
            </a:lvl1pPr>
          </a:lstStyle>
          <a:p>
            <a:pPr>
              <a:defRPr/>
            </a:pPr>
            <a:r>
              <a:rPr lang="en-US"/>
              <a:t>Subtitle</a:t>
            </a:r>
            <a:endParaRPr/>
          </a:p>
        </p:txBody>
      </p:sp>
      <p:sp>
        <p:nvSpPr>
          <p:cNvPr id="15" name="Content Placeholder 9"/>
          <p:cNvSpPr>
            <a:spLocks noGrp="1"/>
          </p:cNvSpPr>
          <p:nvPr>
            <p:ph sz="quarter" idx="27" hasCustomPrompt="1"/>
          </p:nvPr>
        </p:nvSpPr>
        <p:spPr bwMode="auto">
          <a:xfrm>
            <a:off x="630810"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
        <p:nvSpPr>
          <p:cNvPr id="16" name="Content Placeholder 9"/>
          <p:cNvSpPr>
            <a:spLocks noGrp="1"/>
          </p:cNvSpPr>
          <p:nvPr>
            <p:ph sz="quarter" idx="28" hasCustomPrompt="1"/>
          </p:nvPr>
        </p:nvSpPr>
        <p:spPr bwMode="auto">
          <a:xfrm>
            <a:off x="4383593"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
        <p:nvSpPr>
          <p:cNvPr id="17" name="Content Placeholder 9"/>
          <p:cNvSpPr>
            <a:spLocks noGrp="1"/>
          </p:cNvSpPr>
          <p:nvPr>
            <p:ph sz="quarter" idx="29" hasCustomPrompt="1"/>
          </p:nvPr>
        </p:nvSpPr>
        <p:spPr bwMode="auto">
          <a:xfrm>
            <a:off x="8136375"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3columns">
    <p:spTree>
      <p:nvGrpSpPr>
        <p:cNvPr id="1" name=""/>
        <p:cNvGrpSpPr/>
        <p:nvPr/>
      </p:nvGrpSpPr>
      <p:grpSpPr bwMode="auto">
        <a:xfrm>
          <a:off x="0" y="0"/>
          <a:ext cx="0" cy="0"/>
          <a:chOff x="0" y="0"/>
          <a:chExt cx="0" cy="0"/>
        </a:xfrm>
      </p:grpSpPr>
      <p:sp>
        <p:nvSpPr>
          <p:cNvPr id="3" name="Slide Number Placeholder 2"/>
          <p:cNvSpPr>
            <a:spLocks noGrp="1"/>
          </p:cNvSpPr>
          <p:nvPr>
            <p:ph type="sldNum" sz="quarter" idx="10"/>
          </p:nvPr>
        </p:nvSpPr>
        <p:spPr bwMode="auto"/>
        <p:txBody>
          <a:bodyPr/>
          <a:lstStyle>
            <a:lvl1pPr>
              <a:defRPr b="0" i="0">
                <a:latin typeface="Calibri Light"/>
                <a:cs typeface="Calibri Light"/>
              </a:defRPr>
            </a:lvl1pPr>
          </a:lstStyle>
          <a:p>
            <a:pPr>
              <a:defRPr/>
            </a:pPr>
            <a:fld id="{E038E271-308C-2E46-A3EC-56326F9084CC}" type="slidenum">
              <a:rPr lang="nl-BE"/>
              <a:t>‹#›</a:t>
            </a:fld>
            <a:endParaRPr lang="nl-BE">
              <a:latin typeface="Calibri Light"/>
            </a:endParaRPr>
          </a:p>
        </p:txBody>
      </p:sp>
      <p:sp>
        <p:nvSpPr>
          <p:cNvPr id="8" name="Tijdelijke aanduiding voor tekst 3"/>
          <p:cNvSpPr>
            <a:spLocks noGrp="1"/>
          </p:cNvSpPr>
          <p:nvPr>
            <p:ph type="body" sz="quarter" idx="22" hasCustomPrompt="1"/>
          </p:nvPr>
        </p:nvSpPr>
        <p:spPr bwMode="auto">
          <a:xfrm>
            <a:off x="630810" y="1578459"/>
            <a:ext cx="3438000" cy="522287"/>
          </a:xfrm>
          <a:prstGeom prst="rect">
            <a:avLst/>
          </a:prstGeom>
        </p:spPr>
        <p:txBody>
          <a:bodyPr lIns="0" tIns="0" rIns="0" bIns="0">
            <a:normAutofit/>
          </a:bodyPr>
          <a:lstStyle>
            <a:lvl1pPr marL="0" indent="0" algn="l">
              <a:buNone/>
              <a:defRPr sz="2200" b="1" i="0">
                <a:solidFill>
                  <a:schemeClr val="tx1"/>
                </a:solidFill>
                <a:latin typeface="Calibri"/>
                <a:cs typeface="Calibri"/>
              </a:defRPr>
            </a:lvl1pPr>
          </a:lstStyle>
          <a:p>
            <a:pPr>
              <a:defRPr/>
            </a:pPr>
            <a:r>
              <a:rPr lang="en-US"/>
              <a:t>Subtitle</a:t>
            </a:r>
            <a:endParaRPr/>
          </a:p>
        </p:txBody>
      </p:sp>
      <p:sp>
        <p:nvSpPr>
          <p:cNvPr id="11" name="Tijdelijke aanduiding voor tekst 3"/>
          <p:cNvSpPr>
            <a:spLocks noGrp="1"/>
          </p:cNvSpPr>
          <p:nvPr>
            <p:ph type="body" sz="quarter" idx="24" hasCustomPrompt="1"/>
          </p:nvPr>
        </p:nvSpPr>
        <p:spPr bwMode="auto">
          <a:xfrm>
            <a:off x="8136375" y="1578459"/>
            <a:ext cx="3438000" cy="522287"/>
          </a:xfrm>
          <a:prstGeom prst="rect">
            <a:avLst/>
          </a:prstGeom>
        </p:spPr>
        <p:txBody>
          <a:bodyPr lIns="0" tIns="0" rIns="0" bIns="0">
            <a:normAutofit/>
          </a:bodyPr>
          <a:lstStyle>
            <a:lvl1pPr marL="0" indent="0" algn="l">
              <a:buNone/>
              <a:defRPr sz="2200" b="1" i="0">
                <a:solidFill>
                  <a:schemeClr val="tx1"/>
                </a:solidFill>
                <a:latin typeface="Calibri"/>
                <a:cs typeface="Calibri"/>
              </a:defRPr>
            </a:lvl1pPr>
          </a:lstStyle>
          <a:p>
            <a:pPr>
              <a:defRPr/>
            </a:pPr>
            <a:r>
              <a:rPr lang="en-US"/>
              <a:t>Subtitle</a:t>
            </a:r>
            <a:endParaRPr/>
          </a:p>
        </p:txBody>
      </p:sp>
      <p:sp>
        <p:nvSpPr>
          <p:cNvPr id="13" name="Tijdelijke aanduiding voor tekst 3"/>
          <p:cNvSpPr>
            <a:spLocks noGrp="1"/>
          </p:cNvSpPr>
          <p:nvPr>
            <p:ph type="body" sz="quarter" idx="26" hasCustomPrompt="1"/>
          </p:nvPr>
        </p:nvSpPr>
        <p:spPr bwMode="auto">
          <a:xfrm>
            <a:off x="4383593" y="1578459"/>
            <a:ext cx="3438000" cy="522287"/>
          </a:xfrm>
          <a:prstGeom prst="rect">
            <a:avLst/>
          </a:prstGeom>
        </p:spPr>
        <p:txBody>
          <a:bodyPr lIns="0" tIns="0" rIns="0" bIns="0">
            <a:normAutofit/>
          </a:bodyPr>
          <a:lstStyle>
            <a:lvl1pPr marL="0" indent="0" algn="l">
              <a:buNone/>
              <a:defRPr sz="2200" b="1" i="0">
                <a:solidFill>
                  <a:schemeClr val="tx1"/>
                </a:solidFill>
                <a:latin typeface="Calibri"/>
                <a:cs typeface="Calibri"/>
              </a:defRPr>
            </a:lvl1pPr>
          </a:lstStyle>
          <a:p>
            <a:pPr>
              <a:defRPr/>
            </a:pPr>
            <a:r>
              <a:rPr lang="en-US"/>
              <a:t>Subtitle</a:t>
            </a:r>
            <a:endParaRPr/>
          </a:p>
        </p:txBody>
      </p:sp>
      <p:sp>
        <p:nvSpPr>
          <p:cNvPr id="15" name="Content Placeholder 9"/>
          <p:cNvSpPr>
            <a:spLocks noGrp="1"/>
          </p:cNvSpPr>
          <p:nvPr>
            <p:ph sz="quarter" idx="27" hasCustomPrompt="1"/>
          </p:nvPr>
        </p:nvSpPr>
        <p:spPr bwMode="auto">
          <a:xfrm>
            <a:off x="630810"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
        <p:nvSpPr>
          <p:cNvPr id="16" name="Content Placeholder 9"/>
          <p:cNvSpPr>
            <a:spLocks noGrp="1"/>
          </p:cNvSpPr>
          <p:nvPr>
            <p:ph sz="quarter" idx="28" hasCustomPrompt="1"/>
          </p:nvPr>
        </p:nvSpPr>
        <p:spPr bwMode="auto">
          <a:xfrm>
            <a:off x="4383593"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
        <p:nvSpPr>
          <p:cNvPr id="17" name="Content Placeholder 9"/>
          <p:cNvSpPr>
            <a:spLocks noGrp="1"/>
          </p:cNvSpPr>
          <p:nvPr>
            <p:ph sz="quarter" idx="29" hasCustomPrompt="1"/>
          </p:nvPr>
        </p:nvSpPr>
        <p:spPr bwMode="auto">
          <a:xfrm>
            <a:off x="8136375"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
        <p:nvSpPr>
          <p:cNvPr id="12" name="Title 1"/>
          <p:cNvSpPr>
            <a:spLocks noGrp="1"/>
          </p:cNvSpPr>
          <p:nvPr>
            <p:ph type="title" hasCustomPrompt="1"/>
          </p:nvPr>
        </p:nvSpPr>
        <p:spPr bwMode="auto">
          <a:xfrm>
            <a:off x="623887" y="620713"/>
            <a:ext cx="10944226" cy="791794"/>
          </a:xfrm>
        </p:spPr>
        <p:txBody>
          <a:bodyPr/>
          <a:lstStyle>
            <a:lvl1pPr>
              <a:defRPr b="1" i="0">
                <a:latin typeface="Calibri"/>
                <a:cs typeface="Calibri"/>
              </a:defRPr>
            </a:lvl1pPr>
          </a:lstStyle>
          <a:p>
            <a:pPr>
              <a:defRPr/>
            </a:pPr>
            <a:r>
              <a:rPr lang="en-US"/>
              <a:t>Click to edit master 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UAntwerpen_2columns">
    <p:spTree>
      <p:nvGrpSpPr>
        <p:cNvPr id="1" name=""/>
        <p:cNvGrpSpPr/>
        <p:nvPr/>
      </p:nvGrpSpPr>
      <p:grpSpPr bwMode="auto">
        <a:xfrm>
          <a:off x="0" y="0"/>
          <a:ext cx="0" cy="0"/>
          <a:chOff x="0" y="0"/>
          <a:chExt cx="0" cy="0"/>
        </a:xfrm>
      </p:grpSpPr>
      <p:sp>
        <p:nvSpPr>
          <p:cNvPr id="3" name="Slide Number Placeholder 2"/>
          <p:cNvSpPr>
            <a:spLocks noGrp="1"/>
          </p:cNvSpPr>
          <p:nvPr>
            <p:ph type="sldNum" sz="quarter" idx="10"/>
          </p:nvPr>
        </p:nvSpPr>
        <p:spPr bwMode="auto"/>
        <p:txBody>
          <a:bodyPr/>
          <a:lstStyle>
            <a:lvl1pPr>
              <a:defRPr b="0" i="0">
                <a:latin typeface="Calibri Light"/>
                <a:cs typeface="Calibri Light"/>
              </a:defRPr>
            </a:lvl1pPr>
          </a:lstStyle>
          <a:p>
            <a:pPr>
              <a:defRPr/>
            </a:pPr>
            <a:fld id="{E038E271-308C-2E46-A3EC-56326F9084CC}" type="slidenum">
              <a:rPr lang="nl-BE"/>
              <a:t>‹#›</a:t>
            </a:fld>
            <a:endParaRPr lang="nl-BE">
              <a:latin typeface="Calibri Light"/>
            </a:endParaRPr>
          </a:p>
        </p:txBody>
      </p:sp>
      <p:sp>
        <p:nvSpPr>
          <p:cNvPr id="8" name="Tijdelijke aanduiding voor tekst 3"/>
          <p:cNvSpPr>
            <a:spLocks noGrp="1"/>
          </p:cNvSpPr>
          <p:nvPr>
            <p:ph type="body" sz="quarter" idx="22" hasCustomPrompt="1"/>
          </p:nvPr>
        </p:nvSpPr>
        <p:spPr bwMode="auto">
          <a:xfrm>
            <a:off x="630809" y="1578459"/>
            <a:ext cx="5307799" cy="522287"/>
          </a:xfrm>
          <a:prstGeom prst="rect">
            <a:avLst/>
          </a:prstGeom>
        </p:spPr>
        <p:txBody>
          <a:bodyPr lIns="0" tIns="0" rIns="0" bIns="0">
            <a:normAutofit/>
          </a:bodyPr>
          <a:lstStyle>
            <a:lvl1pPr marL="0" indent="0" algn="l">
              <a:buNone/>
              <a:defRPr sz="2200" b="1" i="0">
                <a:solidFill>
                  <a:schemeClr val="tx1"/>
                </a:solidFill>
                <a:latin typeface="Calibri"/>
                <a:cs typeface="Calibri"/>
              </a:defRPr>
            </a:lvl1pPr>
          </a:lstStyle>
          <a:p>
            <a:pPr>
              <a:defRPr/>
            </a:pPr>
            <a:r>
              <a:rPr lang="en-US"/>
              <a:t>Subtitle</a:t>
            </a:r>
            <a:endParaRPr/>
          </a:p>
        </p:txBody>
      </p:sp>
      <p:sp>
        <p:nvSpPr>
          <p:cNvPr id="13" name="Tijdelijke aanduiding voor tekst 3"/>
          <p:cNvSpPr>
            <a:spLocks noGrp="1"/>
          </p:cNvSpPr>
          <p:nvPr>
            <p:ph type="body" sz="quarter" idx="26" hasCustomPrompt="1"/>
          </p:nvPr>
        </p:nvSpPr>
        <p:spPr bwMode="auto">
          <a:xfrm>
            <a:off x="6253391" y="1578459"/>
            <a:ext cx="5307799" cy="522287"/>
          </a:xfrm>
          <a:prstGeom prst="rect">
            <a:avLst/>
          </a:prstGeom>
        </p:spPr>
        <p:txBody>
          <a:bodyPr lIns="0" tIns="0" rIns="0" bIns="0">
            <a:normAutofit/>
          </a:bodyPr>
          <a:lstStyle>
            <a:lvl1pPr marL="0" indent="0" algn="l">
              <a:buNone/>
              <a:defRPr sz="2200" b="1" i="0">
                <a:solidFill>
                  <a:schemeClr val="tx1"/>
                </a:solidFill>
                <a:latin typeface="Calibri"/>
                <a:cs typeface="Calibri"/>
              </a:defRPr>
            </a:lvl1pPr>
          </a:lstStyle>
          <a:p>
            <a:pPr>
              <a:defRPr/>
            </a:pPr>
            <a:r>
              <a:rPr lang="en-US"/>
              <a:t>Subtitle</a:t>
            </a:r>
            <a:endParaRPr/>
          </a:p>
        </p:txBody>
      </p:sp>
      <p:sp>
        <p:nvSpPr>
          <p:cNvPr id="15" name="Content Placeholder 9"/>
          <p:cNvSpPr>
            <a:spLocks noGrp="1"/>
          </p:cNvSpPr>
          <p:nvPr>
            <p:ph sz="quarter" idx="27" hasCustomPrompt="1"/>
          </p:nvPr>
        </p:nvSpPr>
        <p:spPr bwMode="auto">
          <a:xfrm>
            <a:off x="630809" y="2122223"/>
            <a:ext cx="5307799"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
        <p:nvSpPr>
          <p:cNvPr id="16" name="Content Placeholder 9"/>
          <p:cNvSpPr>
            <a:spLocks noGrp="1"/>
          </p:cNvSpPr>
          <p:nvPr>
            <p:ph sz="quarter" idx="28" hasCustomPrompt="1"/>
          </p:nvPr>
        </p:nvSpPr>
        <p:spPr bwMode="auto">
          <a:xfrm>
            <a:off x="6253391" y="2122223"/>
            <a:ext cx="5307799"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defRPr/>
            </a:pPr>
            <a:r>
              <a:rPr lang="en-US"/>
              <a:t>Object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a:p>
            <a:pPr lvl="4">
              <a:defRPr/>
            </a:pPr>
            <a:endParaRPr lang="en-US"/>
          </a:p>
          <a:p>
            <a:pPr lvl="1">
              <a:defRPr/>
            </a:pPr>
            <a:endParaRPr lang="en-US"/>
          </a:p>
        </p:txBody>
      </p:sp>
      <p:sp>
        <p:nvSpPr>
          <p:cNvPr id="12" name="Title 1"/>
          <p:cNvSpPr>
            <a:spLocks noGrp="1"/>
          </p:cNvSpPr>
          <p:nvPr>
            <p:ph type="title" hasCustomPrompt="1"/>
          </p:nvPr>
        </p:nvSpPr>
        <p:spPr bwMode="auto">
          <a:xfrm>
            <a:off x="623887" y="620713"/>
            <a:ext cx="10944226" cy="791794"/>
          </a:xfrm>
        </p:spPr>
        <p:txBody>
          <a:bodyPr/>
          <a:lstStyle>
            <a:lvl1pPr>
              <a:defRPr b="1" i="0">
                <a:latin typeface="Calibri"/>
                <a:cs typeface="Calibri"/>
              </a:defRPr>
            </a:lvl1pPr>
          </a:lstStyle>
          <a:p>
            <a:pPr>
              <a:defRPr/>
            </a:pPr>
            <a:r>
              <a:rPr lang="en-US"/>
              <a:t>Click to edit master title style</a:t>
            </a: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
        <p:nvSpPr>
          <p:cNvPr id="7" name="Tijdelijke aanduiding voor titel 1"/>
          <p:cNvSpPr>
            <a:spLocks noGrp="1"/>
          </p:cNvSpPr>
          <p:nvPr>
            <p:ph type="title"/>
          </p:nvPr>
        </p:nvSpPr>
        <p:spPr bwMode="auto">
          <a:xfrm>
            <a:off x="623887" y="620713"/>
            <a:ext cx="10944226" cy="791794"/>
          </a:xfrm>
          <a:prstGeom prst="rect">
            <a:avLst/>
          </a:prstGeom>
        </p:spPr>
        <p:txBody>
          <a:bodyPr vert="horz" lIns="0" tIns="0" rIns="0" bIns="0" rtlCol="0" anchor="t" anchorCtr="0">
            <a:normAutofit/>
          </a:bodyPr>
          <a:lstStyle/>
          <a:p>
            <a:pPr>
              <a:defRPr/>
            </a:pPr>
            <a:r>
              <a:rPr lang="en-US"/>
              <a:t>Click to edit master title style</a:t>
            </a:r>
            <a:endParaRPr/>
          </a:p>
        </p:txBody>
      </p:sp>
      <p:sp>
        <p:nvSpPr>
          <p:cNvPr id="9" name="Tijdelijke aanduiding voor dianummer 3"/>
          <p:cNvSpPr>
            <a:spLocks noGrp="1"/>
          </p:cNvSpPr>
          <p:nvPr>
            <p:ph type="sldNum" sz="quarter" idx="4"/>
          </p:nvPr>
        </p:nvSpPr>
        <p:spPr bwMode="auto">
          <a:xfrm>
            <a:off x="8923493" y="6339173"/>
            <a:ext cx="2644619" cy="365125"/>
          </a:xfrm>
          <a:prstGeom prst="rect">
            <a:avLst/>
          </a:prstGeom>
        </p:spPr>
        <p:txBody>
          <a:bodyPr vert="horz" lIns="91440" tIns="45720" rIns="91440" bIns="45720" rtlCol="0" anchor="ctr"/>
          <a:lstStyle>
            <a:lvl1pPr algn="r">
              <a:defRPr sz="1000" b="0" i="0">
                <a:solidFill>
                  <a:schemeClr val="tx2"/>
                </a:solidFill>
                <a:latin typeface="Calibri Light"/>
                <a:cs typeface="Calibri Light"/>
              </a:defRPr>
            </a:lvl1pPr>
          </a:lstStyle>
          <a:p>
            <a:pPr>
              <a:defRPr/>
            </a:pPr>
            <a:fld id="{E038E271-308C-2E46-A3EC-56326F9084CC}" type="slidenum">
              <a:rPr lang="nl-BE"/>
              <a:t>‹#›</a:t>
            </a:fld>
            <a:endParaRPr lang="nl-BE">
              <a:latin typeface="Calibri Light"/>
              <a:cs typeface="Calibri Light"/>
            </a:endParaRPr>
          </a:p>
        </p:txBody>
      </p:sp>
      <p:sp>
        <p:nvSpPr>
          <p:cNvPr id="5" name="Text Placeholder 4"/>
          <p:cNvSpPr>
            <a:spLocks noGrp="1"/>
          </p:cNvSpPr>
          <p:nvPr>
            <p:ph type="body" idx="1"/>
          </p:nvPr>
        </p:nvSpPr>
        <p:spPr bwMode="auto">
          <a:xfrm>
            <a:off x="623887" y="1516380"/>
            <a:ext cx="10944225" cy="4720907"/>
          </a:xfrm>
          <a:prstGeom prst="rect">
            <a:avLst/>
          </a:prstGeom>
        </p:spPr>
        <p:txBody>
          <a:bodyPr vert="horz" lIns="0" tIns="0" rIns="0" bIns="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pic>
        <p:nvPicPr>
          <p:cNvPr id="10" name="Afbeelding 5"/>
          <p:cNvPicPr>
            <a:picLocks noChangeAspect="1"/>
          </p:cNvPicPr>
          <p:nvPr userDrawn="1"/>
        </p:nvPicPr>
        <p:blipFill>
          <a:blip r:embed="rId15"/>
          <a:stretch/>
        </p:blipFill>
        <p:spPr bwMode="auto">
          <a:xfrm>
            <a:off x="626400" y="6466361"/>
            <a:ext cx="867176" cy="2268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1" ftr="1" hdr="0" sldNum="1"/>
  <p:txStyles>
    <p:titleStyle>
      <a:lvl1pPr algn="l" defTabSz="1217054">
        <a:spcBef>
          <a:spcPts val="0"/>
        </a:spcBef>
        <a:spcAft>
          <a:spcPts val="0"/>
        </a:spcAft>
        <a:defRPr sz="3800" b="1" i="0">
          <a:solidFill>
            <a:schemeClr val="accent2"/>
          </a:solidFill>
          <a:latin typeface="Calibri"/>
          <a:ea typeface="Verdana"/>
          <a:cs typeface="Calibri"/>
        </a:defRPr>
      </a:lvl1pPr>
      <a:lvl2pPr algn="l" defTabSz="1217054">
        <a:spcBef>
          <a:spcPts val="0"/>
        </a:spcBef>
        <a:spcAft>
          <a:spcPts val="0"/>
        </a:spcAft>
        <a:defRPr sz="2650">
          <a:solidFill>
            <a:schemeClr val="accent1"/>
          </a:solidFill>
          <a:latin typeface="Verdana"/>
          <a:ea typeface="Verdana"/>
          <a:cs typeface="Verdana"/>
        </a:defRPr>
      </a:lvl2pPr>
      <a:lvl3pPr algn="l" defTabSz="1217054">
        <a:spcBef>
          <a:spcPts val="0"/>
        </a:spcBef>
        <a:spcAft>
          <a:spcPts val="0"/>
        </a:spcAft>
        <a:defRPr sz="2650">
          <a:solidFill>
            <a:schemeClr val="accent1"/>
          </a:solidFill>
          <a:latin typeface="Verdana"/>
          <a:ea typeface="Verdana"/>
          <a:cs typeface="Verdana"/>
        </a:defRPr>
      </a:lvl3pPr>
      <a:lvl4pPr algn="l" defTabSz="1217054">
        <a:spcBef>
          <a:spcPts val="0"/>
        </a:spcBef>
        <a:spcAft>
          <a:spcPts val="0"/>
        </a:spcAft>
        <a:defRPr sz="2650">
          <a:solidFill>
            <a:schemeClr val="accent1"/>
          </a:solidFill>
          <a:latin typeface="Verdana"/>
          <a:ea typeface="Verdana"/>
          <a:cs typeface="Verdana"/>
        </a:defRPr>
      </a:lvl4pPr>
      <a:lvl5pPr algn="l" defTabSz="1217054">
        <a:spcBef>
          <a:spcPts val="0"/>
        </a:spcBef>
        <a:spcAft>
          <a:spcPts val="0"/>
        </a:spcAft>
        <a:defRPr sz="2650">
          <a:solidFill>
            <a:schemeClr val="accent1"/>
          </a:solidFill>
          <a:latin typeface="Verdana"/>
          <a:ea typeface="Verdana"/>
          <a:cs typeface="Verdana"/>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268288" indent="-268288" algn="l" defTabSz="1217054">
        <a:spcBef>
          <a:spcPts val="0"/>
        </a:spcBef>
        <a:spcAft>
          <a:spcPts val="0"/>
        </a:spcAft>
        <a:buClr>
          <a:schemeClr val="accent2"/>
        </a:buClr>
        <a:buSzPct val="75000"/>
        <a:buFont typeface="Wingdings"/>
        <a:buChar char="§"/>
        <a:defRPr sz="2800" b="1" i="0">
          <a:solidFill>
            <a:schemeClr val="tx1"/>
          </a:solidFill>
          <a:latin typeface="+mn-lt"/>
          <a:ea typeface="Verdana"/>
          <a:cs typeface="Calibri Light"/>
        </a:defRPr>
      </a:lvl1pPr>
      <a:lvl2pPr marL="628650" indent="-268288" algn="l" defTabSz="1217054">
        <a:spcBef>
          <a:spcPts val="0"/>
        </a:spcBef>
        <a:spcAft>
          <a:spcPts val="0"/>
        </a:spcAft>
        <a:buClr>
          <a:schemeClr val="accent1"/>
        </a:buClr>
        <a:buSzPct val="75000"/>
        <a:buFont typeface="Wingdings"/>
        <a:buChar char="§"/>
        <a:defRPr sz="2400">
          <a:solidFill>
            <a:schemeClr val="tx1"/>
          </a:solidFill>
          <a:latin typeface="+mn-lt"/>
          <a:ea typeface="Verdana"/>
          <a:cs typeface="Calibri"/>
        </a:defRPr>
      </a:lvl2pPr>
      <a:lvl3pPr marL="987425" indent="-268288" algn="l" defTabSz="1217054">
        <a:spcBef>
          <a:spcPts val="0"/>
        </a:spcBef>
        <a:spcAft>
          <a:spcPts val="0"/>
        </a:spcAft>
        <a:buClr>
          <a:schemeClr val="accent1"/>
        </a:buClr>
        <a:buFont typeface="Arial"/>
        <a:buChar char="•"/>
        <a:defRPr sz="2000">
          <a:solidFill>
            <a:schemeClr val="tx1"/>
          </a:solidFill>
          <a:latin typeface="+mn-lt"/>
          <a:ea typeface="Verdana"/>
          <a:cs typeface="Calibri"/>
        </a:defRPr>
      </a:lvl3pPr>
      <a:lvl4pPr marL="1347788" indent="-268288" algn="l" defTabSz="1217054">
        <a:spcBef>
          <a:spcPts val="0"/>
        </a:spcBef>
        <a:spcAft>
          <a:spcPts val="0"/>
        </a:spcAft>
        <a:buClr>
          <a:schemeClr val="accent1"/>
        </a:buClr>
        <a:buFont typeface="Arial"/>
        <a:buChar char="•"/>
        <a:defRPr sz="1800">
          <a:solidFill>
            <a:schemeClr val="tx1"/>
          </a:solidFill>
          <a:latin typeface="+mn-lt"/>
          <a:ea typeface="Verdana"/>
          <a:cs typeface="Calibri"/>
        </a:defRPr>
      </a:lvl4pPr>
      <a:lvl5pPr marL="1700212" indent="-268288" algn="l" defTabSz="1217054">
        <a:spcBef>
          <a:spcPts val="0"/>
        </a:spcBef>
        <a:spcAft>
          <a:spcPts val="0"/>
        </a:spcAft>
        <a:buClr>
          <a:schemeClr val="accent1"/>
        </a:buClr>
        <a:buFont typeface="Arial"/>
        <a:buChar char="•"/>
        <a:defRPr sz="1800">
          <a:solidFill>
            <a:schemeClr val="tx1"/>
          </a:solidFill>
          <a:latin typeface="+mn-lt"/>
          <a:ea typeface="Verdana"/>
          <a:cs typeface="Calibri"/>
        </a:defRPr>
      </a:lvl5pPr>
      <a:lvl6pPr marL="2076450" indent="-285750" algn="l" defTabSz="1219140">
        <a:spcBef>
          <a:spcPts val="0"/>
        </a:spcBef>
        <a:buFont typeface="Arial"/>
        <a:buChar char="•"/>
        <a:defRPr sz="1800">
          <a:solidFill>
            <a:schemeClr val="tx1"/>
          </a:solidFill>
          <a:latin typeface="+mn-lt"/>
          <a:ea typeface="+mn-ea"/>
          <a:cs typeface="+mn-cs"/>
        </a:defRPr>
      </a:lvl6pPr>
      <a:lvl7pPr marL="2441575" indent="-285750" algn="l" defTabSz="1219140">
        <a:spcBef>
          <a:spcPts val="0"/>
        </a:spcBef>
        <a:buFont typeface="Arial"/>
        <a:buChar char="•"/>
        <a:defRPr lang="nl-BE" sz="1800">
          <a:solidFill>
            <a:schemeClr val="tx1"/>
          </a:solidFill>
          <a:latin typeface="+mn-lt"/>
          <a:ea typeface="+mn-ea"/>
          <a:cs typeface="+mn-cs"/>
        </a:defRPr>
      </a:lvl7pPr>
      <a:lvl8pPr marL="2795587" indent="-285750" algn="l" defTabSz="1219140">
        <a:spcBef>
          <a:spcPts val="0"/>
        </a:spcBef>
        <a:buFont typeface="Arial"/>
        <a:buChar char="•"/>
        <a:defRPr sz="1800">
          <a:solidFill>
            <a:schemeClr val="tx1"/>
          </a:solidFill>
          <a:latin typeface="+mn-lt"/>
          <a:ea typeface="+mn-ea"/>
          <a:cs typeface="+mn-cs"/>
        </a:defRPr>
      </a:lvl8pPr>
      <a:lvl9pPr marL="3160712" indent="-285750" algn="l" defTabSz="1219140">
        <a:spcBef>
          <a:spcPts val="0"/>
        </a:spcBef>
        <a:buFont typeface="Arial"/>
        <a:buChar char="•"/>
        <a:defRPr sz="1800">
          <a:solidFill>
            <a:schemeClr val="tx1"/>
          </a:solidFill>
          <a:latin typeface="+mn-lt"/>
          <a:ea typeface="+mn-ea"/>
          <a:cs typeface="+mn-cs"/>
        </a:defRPr>
      </a:lvl9pPr>
    </p:bodyStyle>
    <p:otherStyle>
      <a:defPPr>
        <a:defRPr lang="nl-BE"/>
      </a:defPPr>
      <a:lvl1pPr marL="0" algn="l" defTabSz="1219140">
        <a:defRPr sz="2400">
          <a:solidFill>
            <a:schemeClr val="tx1"/>
          </a:solidFill>
          <a:latin typeface="+mn-lt"/>
          <a:ea typeface="+mn-ea"/>
          <a:cs typeface="+mn-cs"/>
        </a:defRPr>
      </a:lvl1pPr>
      <a:lvl2pPr marL="609570" algn="l" defTabSz="1219140">
        <a:defRPr sz="2400">
          <a:solidFill>
            <a:schemeClr val="tx1"/>
          </a:solidFill>
          <a:latin typeface="+mn-lt"/>
          <a:ea typeface="+mn-ea"/>
          <a:cs typeface="+mn-cs"/>
        </a:defRPr>
      </a:lvl2pPr>
      <a:lvl3pPr marL="1219140" algn="l" defTabSz="1219140">
        <a:defRPr sz="2400">
          <a:solidFill>
            <a:schemeClr val="tx1"/>
          </a:solidFill>
          <a:latin typeface="+mn-lt"/>
          <a:ea typeface="+mn-ea"/>
          <a:cs typeface="+mn-cs"/>
        </a:defRPr>
      </a:lvl3pPr>
      <a:lvl4pPr marL="1828709" algn="l" defTabSz="1219140">
        <a:defRPr sz="2400">
          <a:solidFill>
            <a:schemeClr val="tx1"/>
          </a:solidFill>
          <a:latin typeface="+mn-lt"/>
          <a:ea typeface="+mn-ea"/>
          <a:cs typeface="+mn-cs"/>
        </a:defRPr>
      </a:lvl4pPr>
      <a:lvl5pPr marL="2438278" algn="l" defTabSz="1219140">
        <a:defRPr sz="2400">
          <a:solidFill>
            <a:schemeClr val="tx1"/>
          </a:solidFill>
          <a:latin typeface="+mn-lt"/>
          <a:ea typeface="+mn-ea"/>
          <a:cs typeface="+mn-cs"/>
        </a:defRPr>
      </a:lvl5pPr>
      <a:lvl6pPr marL="3047848" algn="l" defTabSz="1219140">
        <a:defRPr sz="2400">
          <a:solidFill>
            <a:schemeClr val="tx1"/>
          </a:solidFill>
          <a:latin typeface="+mn-lt"/>
          <a:ea typeface="+mn-ea"/>
          <a:cs typeface="+mn-cs"/>
        </a:defRPr>
      </a:lvl6pPr>
      <a:lvl7pPr marL="3657418" algn="l" defTabSz="1219140">
        <a:defRPr sz="2400">
          <a:solidFill>
            <a:schemeClr val="tx1"/>
          </a:solidFill>
          <a:latin typeface="+mn-lt"/>
          <a:ea typeface="+mn-ea"/>
          <a:cs typeface="+mn-cs"/>
        </a:defRPr>
      </a:lvl7pPr>
      <a:lvl8pPr marL="4266987" algn="l" defTabSz="1219140">
        <a:defRPr sz="2400">
          <a:solidFill>
            <a:schemeClr val="tx1"/>
          </a:solidFill>
          <a:latin typeface="+mn-lt"/>
          <a:ea typeface="+mn-ea"/>
          <a:cs typeface="+mn-cs"/>
        </a:defRPr>
      </a:lvl8pPr>
      <a:lvl9pPr marL="4876557" algn="l" defTabSz="1219140">
        <a:defRPr sz="24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832316229" name=""/>
          <p:cNvPicPr>
            <a:picLocks noChangeAspect="1"/>
          </p:cNvPicPr>
          <p:nvPr/>
        </p:nvPicPr>
        <p:blipFill>
          <a:blip r:embed="rId3"/>
          <a:stretch/>
        </p:blipFill>
        <p:spPr bwMode="auto">
          <a:xfrm flipH="0" flipV="0">
            <a:off x="0" y="-78426"/>
            <a:ext cx="12202499" cy="6997906"/>
          </a:xfrm>
          <a:prstGeom prst="rect">
            <a:avLst/>
          </a:prstGeom>
        </p:spPr>
      </p:pic>
      <p:sp>
        <p:nvSpPr>
          <p:cNvPr id="2" name="Title 1"/>
          <p:cNvSpPr>
            <a:spLocks noGrp="1"/>
          </p:cNvSpPr>
          <p:nvPr>
            <p:ph type="title"/>
          </p:nvPr>
        </p:nvSpPr>
        <p:spPr bwMode="auto">
          <a:xfrm>
            <a:off x="623887" y="-300851"/>
            <a:ext cx="10944225" cy="1325562"/>
          </a:xfrm>
        </p:spPr>
        <p:txBody>
          <a:bodyPr/>
          <a:lstStyle/>
          <a:p>
            <a:pPr>
              <a:defRPr/>
            </a:pPr>
            <a:r>
              <a:rPr lang="en-US">
                <a:solidFill>
                  <a:srgbClr val="00FFFF"/>
                </a:solidFill>
              </a:rPr>
              <a:t>Dark Farmers</a:t>
            </a:r>
            <a:endParaRPr>
              <a:solidFill>
                <a:srgbClr val="00FFFF"/>
              </a:solidFill>
            </a:endParaRPr>
          </a:p>
        </p:txBody>
      </p:sp>
      <p:sp>
        <p:nvSpPr>
          <p:cNvPr id="3" name="Text Placeholder 2"/>
          <p:cNvSpPr>
            <a:spLocks noGrp="1"/>
          </p:cNvSpPr>
          <p:nvPr>
            <p:ph type="body" sz="quarter" idx="10"/>
          </p:nvPr>
        </p:nvSpPr>
        <p:spPr bwMode="auto">
          <a:xfrm>
            <a:off x="623887" y="5952815"/>
            <a:ext cx="10944225" cy="1062036"/>
          </a:xfrm>
        </p:spPr>
        <p:txBody>
          <a:bodyPr/>
          <a:lstStyle/>
          <a:p>
            <a:pPr>
              <a:defRPr/>
            </a:pPr>
            <a:r>
              <a:rPr lang="en-US">
                <a:solidFill>
                  <a:srgbClr val="AFFF33"/>
                </a:solidFill>
              </a:rPr>
              <a:t>I-MBSE</a:t>
            </a:r>
            <a:br>
              <a:rPr lang="en-US">
                <a:solidFill>
                  <a:srgbClr val="AFFF33"/>
                </a:solidFill>
              </a:rPr>
            </a:br>
            <a:r>
              <a:rPr lang="en-US">
                <a:solidFill>
                  <a:srgbClr val="AFFF33"/>
                </a:solidFill>
              </a:rPr>
              <a:t>Ahmad Shakleya, Berkay Yildirim, Rehmat Khan, Robbe Elsermans </a:t>
            </a:r>
            <a:endParaRPr>
              <a:solidFill>
                <a:srgbClr val="AFFF33"/>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Slide Number Placeholder 1"/>
          <p:cNvSpPr>
            <a:spLocks noGrp="1"/>
          </p:cNvSpPr>
          <p:nvPr>
            <p:ph type="sldNum" sz="quarter" idx="10"/>
          </p:nvPr>
        </p:nvSpPr>
        <p:spPr bwMode="auto">
          <a:xfrm>
            <a:off x="8923493" y="6339173"/>
            <a:ext cx="2644619" cy="365125"/>
          </a:xfrm>
        </p:spPr>
        <p:txBody>
          <a:bodyPr/>
          <a:lstStyle/>
          <a:p>
            <a:pPr>
              <a:defRPr/>
            </a:pPr>
            <a:fld id="{E038E271-308C-2E46-A3EC-56326F9084CC}" type="slidenum">
              <a:rPr lang="nl-BE"/>
              <a:t>12</a:t>
            </a:fld>
            <a:endParaRPr lang="nl-BE"/>
          </a:p>
        </p:txBody>
      </p:sp>
      <p:sp>
        <p:nvSpPr>
          <p:cNvPr id="43" name="Picture Placeholder 42"/>
          <p:cNvSpPr>
            <a:spLocks noGrp="1"/>
          </p:cNvSpPr>
          <p:nvPr>
            <p:ph type="pic" sz="quarter" idx="12"/>
          </p:nvPr>
        </p:nvSpPr>
        <p:spPr bwMode="auto"/>
      </p:sp>
      <p:sp>
        <p:nvSpPr>
          <p:cNvPr id="44" name="Picture Placeholder 43"/>
          <p:cNvSpPr>
            <a:spLocks noGrp="1"/>
          </p:cNvSpPr>
          <p:nvPr>
            <p:ph type="pic" sz="quarter" idx="18"/>
          </p:nvPr>
        </p:nvSpPr>
        <p:spPr bwMode="auto"/>
      </p:sp>
      <p:sp>
        <p:nvSpPr>
          <p:cNvPr id="45" name="Picture Placeholder 44"/>
          <p:cNvSpPr>
            <a:spLocks noGrp="1"/>
          </p:cNvSpPr>
          <p:nvPr>
            <p:ph type="pic" sz="quarter" idx="19"/>
          </p:nvPr>
        </p:nvSpPr>
        <p:spPr bwMode="auto"/>
      </p:sp>
      <p:sp>
        <p:nvSpPr>
          <p:cNvPr id="46" name="Text Placeholder 45"/>
          <p:cNvSpPr>
            <a:spLocks noGrp="1"/>
          </p:cNvSpPr>
          <p:nvPr>
            <p:ph type="body" sz="quarter" idx="22"/>
          </p:nvPr>
        </p:nvSpPr>
        <p:spPr bwMode="auto"/>
        <p:txBody>
          <a:bodyPr/>
          <a:lstStyle/>
          <a:p>
            <a:pPr>
              <a:defRPr/>
            </a:pPr>
            <a:endParaRPr lang="en-US"/>
          </a:p>
        </p:txBody>
      </p:sp>
      <p:sp>
        <p:nvSpPr>
          <p:cNvPr id="47" name="Text Placeholder 46"/>
          <p:cNvSpPr>
            <a:spLocks noGrp="1"/>
          </p:cNvSpPr>
          <p:nvPr>
            <p:ph type="body" sz="quarter" idx="24"/>
          </p:nvPr>
        </p:nvSpPr>
        <p:spPr bwMode="auto"/>
        <p:txBody>
          <a:bodyPr/>
          <a:lstStyle/>
          <a:p>
            <a:pPr>
              <a:defRPr/>
            </a:pPr>
            <a:endParaRPr lang="en-US"/>
          </a:p>
        </p:txBody>
      </p:sp>
      <p:sp>
        <p:nvSpPr>
          <p:cNvPr id="48" name="Text Placeholder 47"/>
          <p:cNvSpPr>
            <a:spLocks noGrp="1"/>
          </p:cNvSpPr>
          <p:nvPr>
            <p:ph type="body" sz="quarter" idx="26"/>
          </p:nvPr>
        </p:nvSpPr>
        <p:spPr bwMode="auto"/>
        <p:txBody>
          <a:bodyPr/>
          <a:lstStyle/>
          <a:p>
            <a:pPr>
              <a:defRPr/>
            </a:pPr>
            <a:endParaRPr lang="en-US"/>
          </a:p>
        </p:txBody>
      </p:sp>
      <p:sp>
        <p:nvSpPr>
          <p:cNvPr id="49" name="Content Placeholder 48"/>
          <p:cNvSpPr>
            <a:spLocks noGrp="1"/>
          </p:cNvSpPr>
          <p:nvPr>
            <p:ph sz="quarter" idx="27"/>
          </p:nvPr>
        </p:nvSpPr>
        <p:spPr bwMode="auto"/>
        <p:txBody>
          <a:bodyPr/>
          <a:lstStyle/>
          <a:p>
            <a:pPr marL="0" indent="0">
              <a:buNone/>
              <a:defRPr/>
            </a:pPr>
            <a:endParaRPr lang="en-US"/>
          </a:p>
        </p:txBody>
      </p:sp>
      <p:sp>
        <p:nvSpPr>
          <p:cNvPr id="50" name="Content Placeholder 49"/>
          <p:cNvSpPr>
            <a:spLocks noGrp="1"/>
          </p:cNvSpPr>
          <p:nvPr>
            <p:ph sz="quarter" idx="28"/>
          </p:nvPr>
        </p:nvSpPr>
        <p:spPr bwMode="auto"/>
        <p:txBody>
          <a:bodyPr/>
          <a:lstStyle/>
          <a:p>
            <a:pPr marL="0" indent="0">
              <a:buNone/>
              <a:defRPr/>
            </a:pPr>
            <a:endParaRPr lang="en-US"/>
          </a:p>
        </p:txBody>
      </p:sp>
      <p:sp>
        <p:nvSpPr>
          <p:cNvPr id="51" name="Content Placeholder 50"/>
          <p:cNvSpPr>
            <a:spLocks noGrp="1"/>
          </p:cNvSpPr>
          <p:nvPr>
            <p:ph sz="quarter" idx="29"/>
          </p:nvPr>
        </p:nvSpPr>
        <p:spPr bwMode="auto"/>
        <p:txBody>
          <a:bodyPr/>
          <a:lstStyle/>
          <a:p>
            <a:pPr marL="0" indent="0">
              <a:buNone/>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Slide Number Placeholder 1"/>
          <p:cNvSpPr>
            <a:spLocks noGrp="1"/>
          </p:cNvSpPr>
          <p:nvPr>
            <p:ph type="sldNum" sz="quarter" idx="10"/>
          </p:nvPr>
        </p:nvSpPr>
        <p:spPr bwMode="auto"/>
        <p:txBody>
          <a:bodyPr/>
          <a:lstStyle/>
          <a:p>
            <a:pPr>
              <a:defRPr/>
            </a:pPr>
            <a:fld id="{E038E271-308C-2E46-A3EC-56326F9084CC}" type="slidenum">
              <a:rPr lang="nl-BE"/>
              <a:t>13</a:t>
            </a:fld>
            <a:endParaRPr lang="nl-BE"/>
          </a:p>
        </p:txBody>
      </p:sp>
      <p:sp>
        <p:nvSpPr>
          <p:cNvPr id="4" name="Text Placeholder 3"/>
          <p:cNvSpPr>
            <a:spLocks noGrp="1"/>
          </p:cNvSpPr>
          <p:nvPr>
            <p:ph type="body" sz="quarter" idx="22"/>
          </p:nvPr>
        </p:nvSpPr>
        <p:spPr bwMode="auto"/>
        <p:txBody>
          <a:bodyPr/>
          <a:lstStyle/>
          <a:p>
            <a:pPr>
              <a:defRPr/>
            </a:pPr>
            <a:endParaRPr lang="nl-BE"/>
          </a:p>
        </p:txBody>
      </p:sp>
      <p:sp>
        <p:nvSpPr>
          <p:cNvPr id="5" name="Text Placeholder 4"/>
          <p:cNvSpPr>
            <a:spLocks noGrp="1"/>
          </p:cNvSpPr>
          <p:nvPr>
            <p:ph type="body" sz="quarter" idx="24"/>
          </p:nvPr>
        </p:nvSpPr>
        <p:spPr bwMode="auto"/>
        <p:txBody>
          <a:bodyPr/>
          <a:lstStyle/>
          <a:p>
            <a:pPr>
              <a:defRPr/>
            </a:pPr>
            <a:endParaRPr lang="nl-BE"/>
          </a:p>
        </p:txBody>
      </p:sp>
      <p:sp>
        <p:nvSpPr>
          <p:cNvPr id="6" name="Text Placeholder 5"/>
          <p:cNvSpPr>
            <a:spLocks noGrp="1"/>
          </p:cNvSpPr>
          <p:nvPr>
            <p:ph type="body" sz="quarter" idx="26"/>
          </p:nvPr>
        </p:nvSpPr>
        <p:spPr bwMode="auto"/>
        <p:txBody>
          <a:bodyPr/>
          <a:lstStyle/>
          <a:p>
            <a:pPr>
              <a:defRPr/>
            </a:pPr>
            <a:endParaRPr lang="nl-BE"/>
          </a:p>
        </p:txBody>
      </p:sp>
      <p:sp>
        <p:nvSpPr>
          <p:cNvPr id="7" name="Content Placeholder 6"/>
          <p:cNvSpPr>
            <a:spLocks noGrp="1"/>
          </p:cNvSpPr>
          <p:nvPr>
            <p:ph sz="quarter" idx="27"/>
          </p:nvPr>
        </p:nvSpPr>
        <p:spPr bwMode="auto"/>
        <p:txBody>
          <a:bodyPr/>
          <a:lstStyle/>
          <a:p>
            <a:pPr>
              <a:defRPr/>
            </a:pPr>
            <a:endParaRPr lang="nl-BE"/>
          </a:p>
        </p:txBody>
      </p:sp>
      <p:sp>
        <p:nvSpPr>
          <p:cNvPr id="8" name="Content Placeholder 7"/>
          <p:cNvSpPr>
            <a:spLocks noGrp="1"/>
          </p:cNvSpPr>
          <p:nvPr>
            <p:ph sz="quarter" idx="28"/>
          </p:nvPr>
        </p:nvSpPr>
        <p:spPr bwMode="auto"/>
        <p:txBody>
          <a:bodyPr/>
          <a:lstStyle/>
          <a:p>
            <a:pPr>
              <a:defRPr/>
            </a:pPr>
            <a:endParaRPr lang="nl-BE"/>
          </a:p>
        </p:txBody>
      </p:sp>
      <p:sp>
        <p:nvSpPr>
          <p:cNvPr id="9" name="Content Placeholder 8"/>
          <p:cNvSpPr>
            <a:spLocks noGrp="1"/>
          </p:cNvSpPr>
          <p:nvPr>
            <p:ph sz="quarter" idx="29"/>
          </p:nvPr>
        </p:nvSpPr>
        <p:spPr bwMode="auto"/>
        <p:txBody>
          <a:bodyPr/>
          <a:lstStyle/>
          <a:p>
            <a:pPr>
              <a:defRPr/>
            </a:pPr>
            <a:endParaRPr lang="nl-BE"/>
          </a:p>
        </p:txBody>
      </p:sp>
      <p:sp>
        <p:nvSpPr>
          <p:cNvPr id="3" name="Title 2"/>
          <p:cNvSpPr>
            <a:spLocks noGrp="1"/>
          </p:cNvSpPr>
          <p:nvPr>
            <p:ph type="title"/>
          </p:nvPr>
        </p:nvSpPr>
        <p:spPr bwMode="auto"/>
        <p:txBody>
          <a:bodyPr/>
          <a:lstStyle/>
          <a:p>
            <a:pPr>
              <a:defRPr/>
            </a:pPr>
            <a:endParaRPr lang="nl-B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Slide Number Placeholder 1"/>
          <p:cNvSpPr>
            <a:spLocks noGrp="1"/>
          </p:cNvSpPr>
          <p:nvPr>
            <p:ph type="sldNum" sz="quarter" idx="10"/>
          </p:nvPr>
        </p:nvSpPr>
        <p:spPr bwMode="auto"/>
        <p:txBody>
          <a:bodyPr/>
          <a:lstStyle/>
          <a:p>
            <a:pPr>
              <a:defRPr/>
            </a:pPr>
            <a:fld id="{E038E271-308C-2E46-A3EC-56326F9084CC}" type="slidenum">
              <a:rPr lang="nl-BE"/>
              <a:t>14</a:t>
            </a:fld>
            <a:endParaRPr lang="nl-BE"/>
          </a:p>
        </p:txBody>
      </p:sp>
      <p:sp>
        <p:nvSpPr>
          <p:cNvPr id="11" name="Text Placeholder 10"/>
          <p:cNvSpPr>
            <a:spLocks noGrp="1"/>
          </p:cNvSpPr>
          <p:nvPr>
            <p:ph type="body" sz="quarter" idx="22"/>
          </p:nvPr>
        </p:nvSpPr>
        <p:spPr bwMode="auto"/>
        <p:txBody>
          <a:bodyPr/>
          <a:lstStyle/>
          <a:p>
            <a:pPr>
              <a:defRPr/>
            </a:pPr>
            <a:endParaRPr lang="nl-BE"/>
          </a:p>
        </p:txBody>
      </p:sp>
      <p:sp>
        <p:nvSpPr>
          <p:cNvPr id="12" name="Text Placeholder 11"/>
          <p:cNvSpPr>
            <a:spLocks noGrp="1"/>
          </p:cNvSpPr>
          <p:nvPr>
            <p:ph type="body" sz="quarter" idx="26"/>
          </p:nvPr>
        </p:nvSpPr>
        <p:spPr bwMode="auto"/>
        <p:txBody>
          <a:bodyPr/>
          <a:lstStyle/>
          <a:p>
            <a:pPr>
              <a:defRPr/>
            </a:pPr>
            <a:endParaRPr lang="nl-BE"/>
          </a:p>
        </p:txBody>
      </p:sp>
      <p:sp>
        <p:nvSpPr>
          <p:cNvPr id="13" name="Content Placeholder 12"/>
          <p:cNvSpPr>
            <a:spLocks noGrp="1"/>
          </p:cNvSpPr>
          <p:nvPr>
            <p:ph sz="quarter" idx="27"/>
          </p:nvPr>
        </p:nvSpPr>
        <p:spPr bwMode="auto"/>
        <p:txBody>
          <a:bodyPr/>
          <a:lstStyle/>
          <a:p>
            <a:pPr>
              <a:defRPr/>
            </a:pPr>
            <a:endParaRPr lang="nl-BE"/>
          </a:p>
        </p:txBody>
      </p:sp>
      <p:sp>
        <p:nvSpPr>
          <p:cNvPr id="14" name="Content Placeholder 13"/>
          <p:cNvSpPr>
            <a:spLocks noGrp="1"/>
          </p:cNvSpPr>
          <p:nvPr>
            <p:ph sz="quarter" idx="28"/>
          </p:nvPr>
        </p:nvSpPr>
        <p:spPr bwMode="auto"/>
        <p:txBody>
          <a:bodyPr/>
          <a:lstStyle/>
          <a:p>
            <a:pPr>
              <a:defRPr/>
            </a:pPr>
            <a:endParaRPr lang="nl-BE"/>
          </a:p>
        </p:txBody>
      </p:sp>
      <p:sp>
        <p:nvSpPr>
          <p:cNvPr id="10" name="Title 9"/>
          <p:cNvSpPr>
            <a:spLocks noGrp="1"/>
          </p:cNvSpPr>
          <p:nvPr>
            <p:ph type="title"/>
          </p:nvPr>
        </p:nvSpPr>
        <p:spPr bwMode="auto"/>
        <p:txBody>
          <a:bodyPr/>
          <a:lstStyle/>
          <a:p>
            <a:pPr>
              <a:defRPr/>
            </a:pPr>
            <a:endParaRPr lang="nl-B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 name="Title 5"/>
          <p:cNvSpPr>
            <a:spLocks noGrp="1"/>
          </p:cNvSpPr>
          <p:nvPr>
            <p:ph type="title"/>
          </p:nvPr>
        </p:nvSpPr>
        <p:spPr bwMode="auto"/>
        <p:txBody>
          <a:bodyPr/>
          <a:lstStyle/>
          <a:p>
            <a:pPr>
              <a:defRPr/>
            </a:pPr>
            <a:endParaRPr lang="en-US"/>
          </a:p>
        </p:txBody>
      </p:sp>
      <p:sp>
        <p:nvSpPr>
          <p:cNvPr id="3" name="Slide Number Placeholder 2"/>
          <p:cNvSpPr>
            <a:spLocks noGrp="1"/>
          </p:cNvSpPr>
          <p:nvPr>
            <p:ph type="sldNum" sz="quarter" idx="10"/>
          </p:nvPr>
        </p:nvSpPr>
        <p:spPr bwMode="auto">
          <a:xfrm>
            <a:off x="8923493" y="6339173"/>
            <a:ext cx="2644619" cy="365125"/>
          </a:xfrm>
        </p:spPr>
        <p:txBody>
          <a:bodyPr/>
          <a:lstStyle/>
          <a:p>
            <a:pPr>
              <a:defRPr/>
            </a:pPr>
            <a:fld id="{E038E271-308C-2E46-A3EC-56326F9084CC}" type="slidenum">
              <a:rPr lang="nl-BE"/>
              <a:t>15</a:t>
            </a:fld>
            <a:endParaRPr lang="nl-BE"/>
          </a:p>
        </p:txBody>
      </p:sp>
      <p:sp>
        <p:nvSpPr>
          <p:cNvPr id="7" name="Text Placeholder 6"/>
          <p:cNvSpPr>
            <a:spLocks noGrp="1"/>
          </p:cNvSpPr>
          <p:nvPr>
            <p:ph type="body" sz="quarter" idx="11"/>
          </p:nvPr>
        </p:nvSpPr>
        <p:spPr bwMode="auto"/>
        <p:txBody>
          <a:bodyPr/>
          <a:lstStyle/>
          <a:p>
            <a:pPr>
              <a:defRPr/>
            </a:pPr>
            <a:endParaRPr lang="nl-B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 name="Text Placeholder 2"/>
          <p:cNvSpPr>
            <a:spLocks noGrp="1"/>
          </p:cNvSpPr>
          <p:nvPr>
            <p:ph type="body" sz="quarter" idx="10"/>
          </p:nvPr>
        </p:nvSpPr>
        <p:spPr bwMode="auto">
          <a:xfrm>
            <a:off x="527861" y="1938317"/>
            <a:ext cx="10963984" cy="1043343"/>
          </a:xfrm>
        </p:spPr>
        <p:txBody>
          <a:bodyPr/>
          <a:lstStyle/>
          <a:p>
            <a:pPr>
              <a:defRPr/>
            </a:pPr>
            <a:r>
              <a:rPr lang="en-US" sz="2800" b="1" i="0" u="none" strike="noStrike" cap="none" spc="0">
                <a:solidFill>
                  <a:schemeClr val="bg1"/>
                </a:solidFill>
                <a:latin typeface="Calibri"/>
                <a:ea typeface="Calibri"/>
                <a:cs typeface="Calibri"/>
              </a:rPr>
              <a:t>The presentation itself introduces the mission and the system requirements and constraints, the logical architecture, the physical architecture, and the controller. Finally, a small (recorded) demo of the mission is required. Please highlight the different choices you have made during the design and why you made them. Do think about the link with the theory. You will get extra questions that link the presentation and the work with the theory. Your presentation should be around 20 minutes without questions.</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06834253" name="Title 5"/>
          <p:cNvSpPr>
            <a:spLocks noGrp="1"/>
          </p:cNvSpPr>
          <p:nvPr>
            <p:ph type="title"/>
          </p:nvPr>
        </p:nvSpPr>
        <p:spPr bwMode="auto"/>
        <p:txBody>
          <a:bodyPr/>
          <a:lstStyle/>
          <a:p>
            <a:pPr>
              <a:defRPr/>
            </a:pPr>
            <a:r>
              <a:rPr lang="en-US"/>
              <a:t>Mission</a:t>
            </a:r>
            <a:endParaRPr lang="en-US"/>
          </a:p>
        </p:txBody>
      </p:sp>
      <p:sp>
        <p:nvSpPr>
          <p:cNvPr id="747484035" name="Slide Number Placeholder 2"/>
          <p:cNvSpPr>
            <a:spLocks noGrp="1"/>
          </p:cNvSpPr>
          <p:nvPr>
            <p:ph type="sldNum" sz="quarter" idx="10"/>
          </p:nvPr>
        </p:nvSpPr>
        <p:spPr bwMode="auto">
          <a:xfrm>
            <a:off x="8923493" y="6339172"/>
            <a:ext cx="2644619" cy="365124"/>
          </a:xfrm>
        </p:spPr>
        <p:txBody>
          <a:bodyPr/>
          <a:lstStyle/>
          <a:p>
            <a:pPr>
              <a:defRPr/>
            </a:pPr>
            <a:fld id="{E5CAB4C9-642C-72E3-B474-619484031CC0}" type="slidenum">
              <a:rPr lang="nl-BE"/>
              <a:t/>
            </a:fld>
            <a:endParaRPr lang="nl-BE"/>
          </a:p>
        </p:txBody>
      </p:sp>
      <p:sp>
        <p:nvSpPr>
          <p:cNvPr id="791985116" name="Text Placeholder 6"/>
          <p:cNvSpPr>
            <a:spLocks noGrp="1"/>
          </p:cNvSpPr>
          <p:nvPr>
            <p:ph type="body" sz="quarter" idx="11"/>
          </p:nvPr>
        </p:nvSpPr>
        <p:spPr bwMode="auto"/>
        <p:txBody>
          <a:bodyPr/>
          <a:lstStyle/>
          <a:p>
            <a:pPr>
              <a:defRPr/>
            </a:pPr>
            <a:r>
              <a:rPr lang="en-GB" sz="2800" b="1" i="0" u="none" strike="noStrike" cap="none" spc="0">
                <a:solidFill>
                  <a:schemeClr val="tx1"/>
                </a:solidFill>
                <a:latin typeface="Calibri"/>
                <a:ea typeface="Calibri"/>
                <a:cs typeface="Calibri"/>
              </a:rPr>
              <a:t>Experimental farm module on the dark side of Mun</a:t>
            </a:r>
            <a:endParaRPr lang="en-GB" sz="2800" b="1" i="0" u="none" strike="noStrike" cap="none" spc="0">
              <a:solidFill>
                <a:schemeClr val="tx1"/>
              </a:solidFill>
              <a:latin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6546363" name="Title 5"/>
          <p:cNvSpPr>
            <a:spLocks noGrp="1"/>
          </p:cNvSpPr>
          <p:nvPr>
            <p:ph type="title"/>
          </p:nvPr>
        </p:nvSpPr>
        <p:spPr bwMode="auto"/>
        <p:txBody>
          <a:bodyPr/>
          <a:lstStyle/>
          <a:p>
            <a:pPr>
              <a:defRPr/>
            </a:pPr>
            <a:r>
              <a:rPr lang="en-US"/>
              <a:t>System requirements and constrains </a:t>
            </a:r>
            <a:endParaRPr lang="en-US"/>
          </a:p>
        </p:txBody>
      </p:sp>
      <p:sp>
        <p:nvSpPr>
          <p:cNvPr id="434769643" name="Slide Number Placeholder 2"/>
          <p:cNvSpPr>
            <a:spLocks noGrp="1"/>
          </p:cNvSpPr>
          <p:nvPr>
            <p:ph type="sldNum" sz="quarter" idx="10"/>
          </p:nvPr>
        </p:nvSpPr>
        <p:spPr bwMode="auto">
          <a:xfrm>
            <a:off x="8923493" y="6339172"/>
            <a:ext cx="2644619" cy="365124"/>
          </a:xfrm>
        </p:spPr>
        <p:txBody>
          <a:bodyPr/>
          <a:lstStyle/>
          <a:p>
            <a:pPr>
              <a:defRPr/>
            </a:pPr>
            <a:fld id="{BF0D68E7-5D22-F9FA-15E9-121A1B7FCC5C}" type="slidenum">
              <a:rPr lang="nl-BE"/>
              <a:t/>
            </a:fld>
            <a:endParaRPr lang="nl-BE"/>
          </a:p>
        </p:txBody>
      </p:sp>
      <p:sp>
        <p:nvSpPr>
          <p:cNvPr id="1981724443" name="Text Placeholder 6"/>
          <p:cNvSpPr>
            <a:spLocks noGrp="1"/>
          </p:cNvSpPr>
          <p:nvPr>
            <p:ph type="body" sz="quarter" idx="11"/>
          </p:nvPr>
        </p:nvSpPr>
        <p:spPr bwMode="auto"/>
        <p:txBody>
          <a:bodyPr/>
          <a:lstStyle/>
          <a:p>
            <a:pPr>
              <a:defRPr/>
            </a:pPr>
            <a:r>
              <a:rPr lang="en-GB"/>
              <a:t>Bring experimental farm module to Mun</a:t>
            </a:r>
            <a:endParaRPr lang="en-GB"/>
          </a:p>
          <a:p>
            <a:pPr>
              <a:defRPr/>
            </a:pPr>
            <a:r>
              <a:rPr lang="en-GB"/>
              <a:t>Provide constant communication between Kerbin and Mun</a:t>
            </a:r>
            <a:endParaRPr lang="en-GB"/>
          </a:p>
          <a:p>
            <a:pPr lvl="1">
              <a:defRPr/>
            </a:pPr>
            <a:r>
              <a:rPr lang="en-GB"/>
              <a:t>Deploy 3 satellites at GEO distance </a:t>
            </a:r>
            <a:r>
              <a:rPr lang="en-GB"/>
              <a:t>arround mun</a:t>
            </a:r>
            <a:endParaRPr lang="en-GB"/>
          </a:p>
          <a:p>
            <a:pPr lvl="0">
              <a:defRPr/>
            </a:pPr>
            <a:r>
              <a:rPr lang="en-GB"/>
              <a:t>...</a:t>
            </a: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67725307" name="Title 5"/>
          <p:cNvSpPr>
            <a:spLocks noGrp="1"/>
          </p:cNvSpPr>
          <p:nvPr>
            <p:ph type="title"/>
          </p:nvPr>
        </p:nvSpPr>
        <p:spPr bwMode="auto"/>
        <p:txBody>
          <a:bodyPr/>
          <a:lstStyle/>
          <a:p>
            <a:pPr>
              <a:defRPr/>
            </a:pPr>
            <a:r>
              <a:rPr lang="en-US"/>
              <a:t>Logical Architecture</a:t>
            </a:r>
            <a:endParaRPr lang="en-US"/>
          </a:p>
        </p:txBody>
      </p:sp>
      <p:sp>
        <p:nvSpPr>
          <p:cNvPr id="1519611171" name="Slide Number Placeholder 2"/>
          <p:cNvSpPr>
            <a:spLocks noGrp="1"/>
          </p:cNvSpPr>
          <p:nvPr>
            <p:ph type="sldNum" sz="quarter" idx="10"/>
          </p:nvPr>
        </p:nvSpPr>
        <p:spPr bwMode="auto">
          <a:xfrm>
            <a:off x="8923493" y="6339172"/>
            <a:ext cx="2644619" cy="365124"/>
          </a:xfrm>
        </p:spPr>
        <p:txBody>
          <a:bodyPr/>
          <a:lstStyle/>
          <a:p>
            <a:pPr>
              <a:defRPr/>
            </a:pPr>
            <a:fld id="{2FC4BAC0-B6D3-3B19-B28A-B701F83F2F95}" type="slidenum">
              <a:rPr lang="nl-BE"/>
              <a:t/>
            </a:fld>
            <a:endParaRPr lang="nl-BE"/>
          </a:p>
        </p:txBody>
      </p:sp>
      <p:sp>
        <p:nvSpPr>
          <p:cNvPr id="863101938" name="Text Placeholder 6"/>
          <p:cNvSpPr>
            <a:spLocks noGrp="1"/>
          </p:cNvSpPr>
          <p:nvPr>
            <p:ph type="body" sz="quarter" idx="11"/>
          </p:nvPr>
        </p:nvSpPr>
        <p:spPr bwMode="auto"/>
        <p:txBody>
          <a:bodyPr/>
          <a:lstStyle/>
          <a:p>
            <a:pPr>
              <a:defRPr/>
            </a:pPr>
            <a:endParaRPr lang="nl-B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50093118" name="Title 5"/>
          <p:cNvSpPr>
            <a:spLocks noGrp="1"/>
          </p:cNvSpPr>
          <p:nvPr>
            <p:ph type="title"/>
          </p:nvPr>
        </p:nvSpPr>
        <p:spPr bwMode="auto"/>
        <p:txBody>
          <a:bodyPr/>
          <a:lstStyle/>
          <a:p>
            <a:pPr>
              <a:defRPr/>
            </a:pPr>
            <a:r>
              <a:rPr lang="en-US"/>
              <a:t>Physical Architecture</a:t>
            </a:r>
            <a:endParaRPr lang="en-US"/>
          </a:p>
        </p:txBody>
      </p:sp>
      <p:sp>
        <p:nvSpPr>
          <p:cNvPr id="103039337" name="Slide Number Placeholder 2"/>
          <p:cNvSpPr>
            <a:spLocks noGrp="1"/>
          </p:cNvSpPr>
          <p:nvPr>
            <p:ph type="sldNum" sz="quarter" idx="10"/>
          </p:nvPr>
        </p:nvSpPr>
        <p:spPr bwMode="auto">
          <a:xfrm>
            <a:off x="8923493" y="6339172"/>
            <a:ext cx="2644619" cy="365124"/>
          </a:xfrm>
        </p:spPr>
        <p:txBody>
          <a:bodyPr/>
          <a:lstStyle/>
          <a:p>
            <a:pPr>
              <a:defRPr/>
            </a:pPr>
            <a:fld id="{3E93FFCC-5BB8-8AE0-08E9-964226CF66D4}" type="slidenum">
              <a:rPr lang="nl-BE"/>
              <a:t/>
            </a:fld>
            <a:endParaRPr lang="nl-BE"/>
          </a:p>
        </p:txBody>
      </p:sp>
      <p:sp>
        <p:nvSpPr>
          <p:cNvPr id="596782092" name="Text Placeholder 6"/>
          <p:cNvSpPr>
            <a:spLocks noGrp="1"/>
          </p:cNvSpPr>
          <p:nvPr>
            <p:ph type="body" sz="quarter" idx="11"/>
          </p:nvPr>
        </p:nvSpPr>
        <p:spPr bwMode="auto"/>
        <p:txBody>
          <a:bodyPr/>
          <a:lstStyle/>
          <a:p>
            <a:pPr>
              <a:defRPr/>
            </a:pPr>
            <a:endParaRPr lang="nl-B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33691746" name="Title 5"/>
          <p:cNvSpPr>
            <a:spLocks noGrp="1"/>
          </p:cNvSpPr>
          <p:nvPr>
            <p:ph type="title"/>
          </p:nvPr>
        </p:nvSpPr>
        <p:spPr bwMode="auto"/>
        <p:txBody>
          <a:bodyPr/>
          <a:lstStyle/>
          <a:p>
            <a:pPr>
              <a:defRPr/>
            </a:pPr>
            <a:r>
              <a:rPr lang="en-US"/>
              <a:t>Controller Architecture</a:t>
            </a:r>
            <a:endParaRPr lang="en-US"/>
          </a:p>
        </p:txBody>
      </p:sp>
      <p:sp>
        <p:nvSpPr>
          <p:cNvPr id="1202602920" name="Slide Number Placeholder 2"/>
          <p:cNvSpPr>
            <a:spLocks noGrp="1"/>
          </p:cNvSpPr>
          <p:nvPr>
            <p:ph type="sldNum" sz="quarter" idx="10"/>
          </p:nvPr>
        </p:nvSpPr>
        <p:spPr bwMode="auto">
          <a:xfrm>
            <a:off x="8923493" y="6339172"/>
            <a:ext cx="2644619" cy="365124"/>
          </a:xfrm>
        </p:spPr>
        <p:txBody>
          <a:bodyPr/>
          <a:lstStyle/>
          <a:p>
            <a:pPr>
              <a:defRPr/>
            </a:pPr>
            <a:fld id="{9DDFC8BD-9B2C-B483-7D55-7AC0BBE3DA2D}" type="slidenum">
              <a:rPr lang="nl-BE"/>
              <a:t/>
            </a:fld>
            <a:endParaRPr lang="nl-BE"/>
          </a:p>
        </p:txBody>
      </p:sp>
      <p:sp>
        <p:nvSpPr>
          <p:cNvPr id="134931079" name="Text Placeholder 6"/>
          <p:cNvSpPr>
            <a:spLocks noGrp="1"/>
          </p:cNvSpPr>
          <p:nvPr>
            <p:ph type="body" sz="quarter" idx="11"/>
          </p:nvPr>
        </p:nvSpPr>
        <p:spPr bwMode="auto"/>
        <p:txBody>
          <a:bodyPr/>
          <a:lstStyle/>
          <a:p>
            <a:pPr>
              <a:defRPr/>
            </a:pPr>
            <a:endParaRPr lang="nl-B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22166955" name="Title 5"/>
          <p:cNvSpPr>
            <a:spLocks noGrp="1"/>
          </p:cNvSpPr>
          <p:nvPr>
            <p:ph type="title"/>
          </p:nvPr>
        </p:nvSpPr>
        <p:spPr bwMode="auto"/>
        <p:txBody>
          <a:bodyPr/>
          <a:lstStyle/>
          <a:p>
            <a:pPr>
              <a:defRPr/>
            </a:pPr>
            <a:r>
              <a:rPr lang="en-US"/>
              <a:t>Demo</a:t>
            </a:r>
            <a:endParaRPr lang="en-US"/>
          </a:p>
        </p:txBody>
      </p:sp>
      <p:sp>
        <p:nvSpPr>
          <p:cNvPr id="986477415" name="Slide Number Placeholder 2"/>
          <p:cNvSpPr>
            <a:spLocks noGrp="1"/>
          </p:cNvSpPr>
          <p:nvPr>
            <p:ph type="sldNum" sz="quarter" idx="10"/>
          </p:nvPr>
        </p:nvSpPr>
        <p:spPr bwMode="auto">
          <a:xfrm>
            <a:off x="8923493" y="6339172"/>
            <a:ext cx="2644619" cy="365124"/>
          </a:xfrm>
        </p:spPr>
        <p:txBody>
          <a:bodyPr/>
          <a:lstStyle/>
          <a:p>
            <a:pPr>
              <a:defRPr/>
            </a:pPr>
            <a:fld id="{DE156E1A-7653-E676-FA5A-C906924D191E}" type="slidenum">
              <a:rPr lang="nl-BE"/>
              <a:t/>
            </a:fld>
            <a:endParaRPr lang="nl-BE"/>
          </a:p>
        </p:txBody>
      </p:sp>
      <p:sp>
        <p:nvSpPr>
          <p:cNvPr id="330132976" name="Text Placeholder 6"/>
          <p:cNvSpPr>
            <a:spLocks noGrp="1"/>
          </p:cNvSpPr>
          <p:nvPr>
            <p:ph type="body" sz="quarter" idx="11"/>
          </p:nvPr>
        </p:nvSpPr>
        <p:spPr bwMode="auto"/>
        <p:txBody>
          <a:bodyPr/>
          <a:lstStyle/>
          <a:p>
            <a:pPr>
              <a:defRPr/>
            </a:pPr>
            <a:r>
              <a:rPr lang="en-GB"/>
              <a:t>Some video of a rocket launching and deploying the</a:t>
            </a:r>
            <a:r>
              <a:rPr lang="en-GB"/>
              <a:t> 3 satellites, and lastly landing on the Mun with the last part.</a:t>
            </a: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1" name="Tijdelijke aanduiding voor afbeelding 10"/>
          <p:cNvPicPr>
            <a:picLocks noChangeAspect="1" noGrp="1"/>
          </p:cNvPicPr>
          <p:nvPr>
            <p:ph type="pic" sz="quarter" idx="10"/>
          </p:nvPr>
        </p:nvPicPr>
        <p:blipFill>
          <a:blip r:embed="rId3"/>
          <a:stretch/>
        </p:blipFill>
        <p:spPr bwMode="auto">
          <a:xfrm>
            <a:off x="623888" y="627478"/>
            <a:ext cx="10944225" cy="5609810"/>
          </a:xfrm>
        </p:spPr>
      </p:pic>
      <p:pic>
        <p:nvPicPr>
          <p:cNvPr id="5" name="Picture 2"/>
          <p:cNvPicPr>
            <a:picLocks noChangeAspect="1"/>
          </p:cNvPicPr>
          <p:nvPr/>
        </p:nvPicPr>
        <p:blipFill>
          <a:blip r:embed="rId4"/>
          <a:stretch/>
        </p:blipFill>
        <p:spPr bwMode="auto">
          <a:xfrm>
            <a:off x="5143500" y="2476500"/>
            <a:ext cx="2209800" cy="22098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UAntwerpen-content">
  <a:themeElements>
    <a:clrScheme name="UA - TI">
      <a:dk1>
        <a:srgbClr val="002E65"/>
      </a:dk1>
      <a:lt1>
        <a:srgbClr val="FFFFFF"/>
      </a:lt1>
      <a:dk2>
        <a:srgbClr val="002E65"/>
      </a:dk2>
      <a:lt2>
        <a:srgbClr val="BBCCCC"/>
      </a:lt2>
      <a:accent1>
        <a:srgbClr val="002E65"/>
      </a:accent1>
      <a:accent2>
        <a:srgbClr val="B10097"/>
      </a:accent2>
      <a:accent3>
        <a:srgbClr val="EA2C38"/>
      </a:accent3>
      <a:accent4>
        <a:srgbClr val="ADA500"/>
      </a:accent4>
      <a:accent5>
        <a:srgbClr val="AC242A"/>
      </a:accent5>
      <a:accent6>
        <a:srgbClr val="7575CB"/>
      </a:accent6>
      <a:hlink>
        <a:srgbClr val="006CA9"/>
      </a:hlink>
      <a:folHlink>
        <a:srgbClr val="D20824"/>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prstGeom prst="rect">
          <a:avLst/>
        </a:prstGeom>
        <a:solidFill>
          <a:schemeClr val="accent1"/>
        </a:solidFill>
        <a:ln>
          <a:noFill/>
        </a:ln>
      </a:spPr>
      <a:bodyPr/>
      <a:lstStyle/>
    </a:spDef>
    <a:lnDef>
      <a:spPr bwMode="auto">
        <a:ln>
          <a:tailEnd type="arrow"/>
        </a:ln>
      </a:spPr>
      <a:bodyPr/>
      <a:lstStyle/>
      <a:style>
        <a:lnRef idx="2">
          <a:schemeClr val="accent1"/>
        </a:lnRef>
        <a:fillRef idx="0">
          <a:schemeClr val="accent1"/>
        </a:fillRef>
        <a:effectRef idx="1">
          <a:schemeClr val="accent1"/>
        </a:effectRef>
        <a:fontRef idx="minor">
          <a:schemeClr val="tx1"/>
        </a:fontRef>
      </a:style>
    </a:lnDef>
    <a:txDef>
      <a:spPr bwMode="auto">
        <a:prstGeom prst="rect">
          <a:avLst/>
        </a:prstGeom>
        <a:noFill/>
      </a:spPr>
      <a:bodyPr/>
      <a:lstStyle/>
    </a:txDef>
  </a:objectDefaults>
</a:theme>
</file>

<file path=ppt/theme/theme2.xml><?xml version="1.0" encoding="utf-8"?>
<a:theme xmlns:a="http://schemas.openxmlformats.org/drawingml/2006/main" xmlns:r="http://schemas.openxmlformats.org/officeDocument/2006/relationships" xmlns:p="http://schemas.openxmlformats.org/presentationml/2006/main" name="UAntwerpen_titleslides">
  <a:themeElements>
    <a:clrScheme name="UA - TI">
      <a:dk1>
        <a:srgbClr val="002E65"/>
      </a:dk1>
      <a:lt1>
        <a:srgbClr val="FFFFFF"/>
      </a:lt1>
      <a:dk2>
        <a:srgbClr val="002E65"/>
      </a:dk2>
      <a:lt2>
        <a:srgbClr val="BBCCCC"/>
      </a:lt2>
      <a:accent1>
        <a:srgbClr val="002E65"/>
      </a:accent1>
      <a:accent2>
        <a:srgbClr val="B10097"/>
      </a:accent2>
      <a:accent3>
        <a:srgbClr val="EA2C38"/>
      </a:accent3>
      <a:accent4>
        <a:srgbClr val="ADA500"/>
      </a:accent4>
      <a:accent5>
        <a:srgbClr val="AC242A"/>
      </a:accent5>
      <a:accent6>
        <a:srgbClr val="7575CB"/>
      </a:accent6>
      <a:hlink>
        <a:srgbClr val="006CA9"/>
      </a:hlink>
      <a:folHlink>
        <a:srgbClr val="D20824"/>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UAntwerpen-content">
  <a:themeElements>
    <a:clrScheme name="UA - TI">
      <a:dk1>
        <a:srgbClr val="002E65"/>
      </a:dk1>
      <a:lt1>
        <a:srgbClr val="FFFFFF"/>
      </a:lt1>
      <a:dk2>
        <a:srgbClr val="002E65"/>
      </a:dk2>
      <a:lt2>
        <a:srgbClr val="BBCCCC"/>
      </a:lt2>
      <a:accent1>
        <a:srgbClr val="002E65"/>
      </a:accent1>
      <a:accent2>
        <a:srgbClr val="B10097"/>
      </a:accent2>
      <a:accent3>
        <a:srgbClr val="EA2C38"/>
      </a:accent3>
      <a:accent4>
        <a:srgbClr val="ADA500"/>
      </a:accent4>
      <a:accent5>
        <a:srgbClr val="AC242A"/>
      </a:accent5>
      <a:accent6>
        <a:srgbClr val="7575CB"/>
      </a:accent6>
      <a:hlink>
        <a:srgbClr val="006CA9"/>
      </a:hlink>
      <a:folHlink>
        <a:srgbClr val="D20824"/>
      </a:folHlink>
    </a:clrScheme>
    <a:fontScheme nam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prstGeom prst="rect">
          <a:avLst/>
        </a:prstGeom>
        <a:solidFill>
          <a:schemeClr val="accent1"/>
        </a:solidFill>
        <a:ln>
          <a:noFill/>
        </a:ln>
      </a:spPr>
      <a:bodyPr/>
      <a:lstStyle/>
    </a:spDef>
    <a:lnDef>
      <a:spPr bwMode="auto">
        <a:ln>
          <a:tailEnd type="arrow"/>
        </a:ln>
      </a:spPr>
      <a:bodyPr/>
      <a:lstStyle/>
      <a:style>
        <a:lnRef idx="2">
          <a:schemeClr val="accent1"/>
        </a:lnRef>
        <a:fillRef idx="0">
          <a:schemeClr val="accent1"/>
        </a:fillRef>
        <a:effectRef idx="1">
          <a:schemeClr val="accent1"/>
        </a:effectRef>
        <a:fontRef idx="minor">
          <a:schemeClr val="tx1"/>
        </a:fontRef>
      </a:style>
    </a:lnDef>
    <a:txDef>
      <a:spPr bwMode="auto">
        <a:prstGeom prst="rect">
          <a:avLst/>
        </a:prstGeom>
        <a:noFill/>
      </a:spPr>
      <a:bodyPr/>
      <a:lstStyle/>
    </a:txDef>
  </a:objectDefaults>
</a:theme>
</file>

<file path=customXml/_rels/item1.xml.rels><?xml version="1.0" encoding="UTF-8" standalone="yes"?><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7C9875C091B247AB9617006510CC43" ma:contentTypeVersion="9" ma:contentTypeDescription="Een nieuw document maken." ma:contentTypeScope="" ma:versionID="6792b0d8b1b497ec7b6f2fc518ad6b71">
  <xsd:schema xmlns:xsd="http://www.w3.org/2001/XMLSchema" xmlns:xs="http://www.w3.org/2001/XMLSchema" xmlns:p="http://schemas.microsoft.com/office/2006/metadata/properties" xmlns:ns2="a09e4e9c-009f-4841-8876-57cddbde6e17" xmlns:ns3="e4e19ae9-58fe-4993-a35b-a8a84bb511ff" targetNamespace="http://schemas.microsoft.com/office/2006/metadata/properties" ma:root="true" ma:fieldsID="4e3ada4487ef8e46945618bd17b59294" ns2:_="" ns3:_="">
    <xsd:import namespace="a09e4e9c-009f-4841-8876-57cddbde6e17"/>
    <xsd:import namespace="e4e19ae9-58fe-4993-a35b-a8a84bb511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e4e9c-009f-4841-8876-57cddbde6e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e19ae9-58fe-4993-a35b-a8a84bb511ff"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449BF5-F7E1-46D5-B581-A176D4426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9e4e9c-009f-4841-8876-57cddbde6e17"/>
    <ds:schemaRef ds:uri="e4e19ae9-58fe-4993-a35b-a8a84bb511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A93269-0A2D-4449-AFE7-E8570D6EC4C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D6EDECA-2FC6-4CC6-BF57-774C7A66E7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vdp_powerpoint</Template>
  <TotalTime>0</TotalTime>
  <Words>0</Words>
  <Application>ONLYOFFICE/8.2.2.22</Application>
  <PresentationFormat>On-screen Show (4:3)</PresentationFormat>
  <Paragraphs>0</Paragraphs>
  <Slides>13</Slides>
  <Notes>13</Notes>
  <HiddenSlides>0</HiddenSlides>
  <MMClips>2</MMClips>
  <ScaleCrop>0</ScaleCrop>
  <HeadingPairs>
    <vt:vector size="4" baseType="variant">
      <vt:variant>
        <vt:lpstr>Theme</vt:lpstr>
      </vt:variant>
      <vt:variant>
        <vt:i4>2</vt:i4>
      </vt:variant>
      <vt:variant>
        <vt:lpstr>Slide Titles</vt:lpstr>
      </vt:variant>
      <vt:variant>
        <vt:i4>13</vt:i4>
      </vt:variant>
    </vt:vector>
  </HeadingPairs>
  <TitlesOfParts>
    <vt:vector size="15"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MBSE - Dark Farmers</dc:title>
  <dc:subject/>
  <dc:creator>Robbe Elsermans;Rehmat Khan;Ahmad Sakleya;Berkay Yildirim</dc:creator>
  <dc:description/>
  <cp:lastModifiedBy/>
  <cp:revision>52</cp:revision>
  <dcterms:created xsi:type="dcterms:W3CDTF">2020-12-07T09:05:54Z</dcterms:created>
  <dcterms:modified xsi:type="dcterms:W3CDTF">2024-12-15T11:56:45Z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0x010100707C9875C091B247AB9617006510CC43</vt:lpwstr>
  </property>
</Properties>
</file>