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6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35413-9727-455B-A4FD-7DCED284E81D}" type="datetimeFigureOut">
              <a:rPr lang="nl-BE" smtClean="0"/>
              <a:t>25/05/2020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A0EC7-0828-4E1B-83F6-B78187EBCF8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9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Goedemiddag, Ik ben Robbe senesael en mijn collega’s zijn Leander </a:t>
            </a:r>
            <a:r>
              <a:rPr lang="nl-BE" dirty="0" err="1"/>
              <a:t>Colpaert</a:t>
            </a:r>
            <a:r>
              <a:rPr lang="nl-BE" dirty="0"/>
              <a:t> &amp; Stijn </a:t>
            </a:r>
            <a:r>
              <a:rPr lang="nl-BE" dirty="0" err="1"/>
              <a:t>desender</a:t>
            </a:r>
            <a:r>
              <a:rPr lang="nl-BE" dirty="0"/>
              <a:t>. Wij zijn allemaal studenten Toegepaste Informatica in de keuzerichting Software Engineer.</a:t>
            </a:r>
          </a:p>
          <a:p>
            <a:r>
              <a:rPr lang="nl-BE" dirty="0"/>
              <a:t>Vandaag willen we graag onze bevindingen delen omtrent de How </a:t>
            </a:r>
            <a:r>
              <a:rPr lang="nl-BE" dirty="0" err="1"/>
              <a:t>To</a:t>
            </a:r>
            <a:r>
              <a:rPr lang="nl-BE" dirty="0"/>
              <a:t> Test applicatie.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83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app is eigenlijk enerzijds een website maar aan de andere kant ook een </a:t>
            </a:r>
            <a:r>
              <a:rPr lang="nl-BE" dirty="0" err="1"/>
              <a:t>Progressive</a:t>
            </a:r>
            <a:r>
              <a:rPr lang="nl-BE" dirty="0"/>
              <a:t> Web App. De </a:t>
            </a:r>
            <a:r>
              <a:rPr lang="nl-BE" dirty="0" err="1"/>
              <a:t>technologien</a:t>
            </a:r>
            <a:r>
              <a:rPr lang="nl-BE" dirty="0"/>
              <a:t> gebruikt zijn HTML, CSS, JS &amp; Node.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50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Leander: CSS, </a:t>
            </a:r>
            <a:r>
              <a:rPr lang="nl-BE" dirty="0" err="1"/>
              <a:t>Wireframes</a:t>
            </a:r>
            <a:r>
              <a:rPr lang="nl-BE" dirty="0"/>
              <a:t>, ikzelf: Javascript &amp; </a:t>
            </a:r>
            <a:r>
              <a:rPr lang="nl-BE" dirty="0" err="1"/>
              <a:t>back-end</a:t>
            </a:r>
            <a:r>
              <a:rPr lang="nl-BE" dirty="0"/>
              <a:t>, Stijn: CSS/JS</a:t>
            </a:r>
          </a:p>
          <a:p>
            <a:r>
              <a:rPr lang="nl-BE" dirty="0"/>
              <a:t>Vlotte start, het moment dat we onze opdracht kregen zijn we goed begonnen en vlotte voortgang gemaakt (voor de COVID-19 crisis)</a:t>
            </a:r>
          </a:p>
          <a:p>
            <a:r>
              <a:rPr lang="nl-BE" dirty="0"/>
              <a:t>+ </a:t>
            </a:r>
            <a:r>
              <a:rPr lang="nl-BE" dirty="0" err="1"/>
              <a:t>Comm</a:t>
            </a:r>
            <a:r>
              <a:rPr lang="nl-BE" dirty="0"/>
              <a:t> met </a:t>
            </a:r>
            <a:r>
              <a:rPr lang="nl-BE" dirty="0" err="1"/>
              <a:t>Miet</a:t>
            </a:r>
            <a:r>
              <a:rPr lang="nl-BE" dirty="0"/>
              <a:t>, we kregen bijna iedere keer binnen het uur of de eerste paar uur een antwoord terug.</a:t>
            </a:r>
          </a:p>
          <a:p>
            <a:r>
              <a:rPr lang="nl-BE" dirty="0" err="1"/>
              <a:t>Responsive</a:t>
            </a:r>
            <a:r>
              <a:rPr lang="nl-BE" dirty="0"/>
              <a:t>, schaalt op elk device, tablet ziet er anders uit dan mobile &amp; desktop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197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Boosdoener COVID19</a:t>
            </a:r>
          </a:p>
          <a:p>
            <a:r>
              <a:rPr lang="nl-BE" dirty="0"/>
              <a:t>Gebrek </a:t>
            </a:r>
            <a:r>
              <a:rPr lang="nl-BE" dirty="0" err="1"/>
              <a:t>comm</a:t>
            </a:r>
            <a:r>
              <a:rPr lang="nl-BE" dirty="0"/>
              <a:t> met </a:t>
            </a:r>
            <a:r>
              <a:rPr lang="nl-BE" dirty="0" err="1"/>
              <a:t>Dhr</a:t>
            </a:r>
            <a:r>
              <a:rPr lang="nl-BE" dirty="0"/>
              <a:t> </a:t>
            </a:r>
            <a:r>
              <a:rPr lang="nl-BE" dirty="0" err="1"/>
              <a:t>Vaessen</a:t>
            </a:r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Organiseren (door omstandigheden zoals andere verplichtingen, slechte internetconnecties, …) </a:t>
            </a:r>
          </a:p>
          <a:p>
            <a:r>
              <a:rPr lang="nl-BE" dirty="0" err="1"/>
              <a:t>Linear</a:t>
            </a:r>
            <a:r>
              <a:rPr lang="nl-BE" dirty="0"/>
              <a:t> project =&gt; veel </a:t>
            </a:r>
            <a:r>
              <a:rPr lang="nl-BE" dirty="0" err="1"/>
              <a:t>pairprogramming</a:t>
            </a:r>
            <a:r>
              <a:rPr lang="nl-BE" dirty="0"/>
              <a:t> doordat bijna alles elkaar opvolgt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968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is dit met een </a:t>
            </a:r>
            <a:r>
              <a:rPr lang="nl-BE" dirty="0" err="1"/>
              <a:t>NodeJS</a:t>
            </a:r>
            <a:r>
              <a:rPr lang="nl-BE" dirty="0"/>
              <a:t> </a:t>
            </a:r>
            <a:r>
              <a:rPr lang="nl-BE" dirty="0" err="1"/>
              <a:t>back-end</a:t>
            </a:r>
            <a:r>
              <a:rPr lang="nl-BE" dirty="0"/>
              <a:t> die niet echt gebruikt wordt, maar deze zit er wel in met oog op latere uitbreiding.</a:t>
            </a:r>
          </a:p>
          <a:p>
            <a:r>
              <a:rPr lang="nl-BE" dirty="0"/>
              <a:t>De online meetings waren ietwat moeilijk te organiseren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96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zullen Leander &amp; Stijn een demo geven van het project.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A0EC7-0828-4E1B-83F6-B78187EBCF8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03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06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57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9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4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0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73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8A9C3-146B-4A2C-AE27-C458CD0E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969" y="1439063"/>
            <a:ext cx="10494062" cy="1270535"/>
          </a:xfrm>
        </p:spPr>
        <p:txBody>
          <a:bodyPr>
            <a:normAutofit/>
          </a:bodyPr>
          <a:lstStyle/>
          <a:p>
            <a:r>
              <a:rPr lang="nl-BE" sz="4000" dirty="0" err="1"/>
              <a:t>HowToTest</a:t>
            </a:r>
            <a:r>
              <a:rPr lang="nl-BE" sz="4000" dirty="0"/>
              <a:t> Bourdon applicatie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65FCC0-199C-4607-B228-02C41B0D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969" y="2861999"/>
            <a:ext cx="10494062" cy="702645"/>
          </a:xfrm>
        </p:spPr>
        <p:txBody>
          <a:bodyPr>
            <a:normAutofit/>
          </a:bodyPr>
          <a:lstStyle/>
          <a:p>
            <a:r>
              <a:rPr lang="nl-BE" sz="1800" dirty="0"/>
              <a:t>Leander </a:t>
            </a:r>
            <a:r>
              <a:rPr lang="nl-BE" sz="1800" dirty="0" err="1"/>
              <a:t>Colpaert</a:t>
            </a:r>
            <a:r>
              <a:rPr lang="nl-BE" sz="1800" dirty="0"/>
              <a:t>, Stijn Desender &amp; Robbe Senesael</a:t>
            </a:r>
          </a:p>
        </p:txBody>
      </p:sp>
    </p:spTree>
    <p:extLst>
      <p:ext uri="{BB962C8B-B14F-4D97-AF65-F5344CB8AC3E}">
        <p14:creationId xmlns:p14="http://schemas.microsoft.com/office/powerpoint/2010/main" val="12416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66435-8E3A-4472-812E-E6EFB13A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app?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D692E6-F065-4DC1-A530-66D9D3DD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Enerzijds een website</a:t>
            </a:r>
          </a:p>
          <a:p>
            <a:r>
              <a:rPr lang="nl-BE" dirty="0"/>
              <a:t>Kan gebruikt worden als een app (</a:t>
            </a:r>
            <a:r>
              <a:rPr lang="nl-BE" dirty="0" err="1"/>
              <a:t>Progressive</a:t>
            </a:r>
            <a:r>
              <a:rPr lang="nl-BE" dirty="0"/>
              <a:t> Web App)</a:t>
            </a:r>
          </a:p>
          <a:p>
            <a:r>
              <a:rPr lang="nl-BE" dirty="0"/>
              <a:t>Bourdon Applicatie met resultaat die kan opgeslagen of geprint worden</a:t>
            </a:r>
          </a:p>
          <a:p>
            <a:r>
              <a:rPr lang="nl-BE" dirty="0"/>
              <a:t>HTML5, CSS, </a:t>
            </a:r>
            <a:r>
              <a:rPr lang="nl-BE" dirty="0" err="1"/>
              <a:t>JavaScript</a:t>
            </a:r>
            <a:r>
              <a:rPr lang="nl-BE" dirty="0"/>
              <a:t> &amp; Node.JS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F34826C-32A7-4CF1-A5DA-549AFC0C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98050"/>
            <a:ext cx="4954214" cy="2494190"/>
          </a:xfrm>
          <a:prstGeom prst="rect">
            <a:avLst/>
          </a:prstGeom>
        </p:spPr>
      </p:pic>
      <p:pic>
        <p:nvPicPr>
          <p:cNvPr id="1026" name="Picture 2" descr="What are Progressive Web Apps? | The Ionic Blog">
            <a:extLst>
              <a:ext uri="{FF2B5EF4-FFF2-40B4-BE49-F238E27FC236}">
                <a16:creationId xmlns:a16="http://schemas.microsoft.com/office/drawing/2014/main" id="{A8A6D539-22BE-48DC-B985-A67E2C81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65" y="4172506"/>
            <a:ext cx="3576544" cy="24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E642B-78BF-4BF0-A3B7-A52BE20A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Positieve aspecten v/h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95A5F-9F39-4316-8168-3663B686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Team met verschillende skills</a:t>
            </a:r>
          </a:p>
          <a:p>
            <a:r>
              <a:rPr lang="nl-BE" dirty="0"/>
              <a:t>Vlotte start</a:t>
            </a:r>
          </a:p>
          <a:p>
            <a:r>
              <a:rPr lang="nl-BE" dirty="0"/>
              <a:t>Goede communicatie met Product </a:t>
            </a:r>
            <a:r>
              <a:rPr lang="nl-BE" dirty="0" err="1"/>
              <a:t>Owner</a:t>
            </a:r>
            <a:endParaRPr lang="nl-BE" dirty="0"/>
          </a:p>
          <a:p>
            <a:r>
              <a:rPr lang="nl-BE" dirty="0" err="1"/>
              <a:t>Responsiveness</a:t>
            </a:r>
            <a:r>
              <a:rPr lang="nl-BE" dirty="0"/>
              <a:t> van het project</a:t>
            </a:r>
          </a:p>
        </p:txBody>
      </p:sp>
    </p:spTree>
    <p:extLst>
      <p:ext uri="{BB962C8B-B14F-4D97-AF65-F5344CB8AC3E}">
        <p14:creationId xmlns:p14="http://schemas.microsoft.com/office/powerpoint/2010/main" val="2482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D4BB7-E449-4CDB-B0FB-AA8961C9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Negatieve aspecten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C3A899-BA3F-4122-8BF4-75939BB7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Grootste probleem was de COVID19 – “crisis”</a:t>
            </a:r>
          </a:p>
          <a:p>
            <a:r>
              <a:rPr lang="nl-BE" dirty="0"/>
              <a:t>Gebrek aan communicatie met derden</a:t>
            </a:r>
          </a:p>
          <a:p>
            <a:r>
              <a:rPr lang="nl-BE" dirty="0"/>
              <a:t>(Her)Organiseren en plannen van online meetings </a:t>
            </a:r>
          </a:p>
          <a:p>
            <a:r>
              <a:rPr lang="nl-BE" dirty="0"/>
              <a:t>Voorgaande projecten waren niet goed opgeslagen of aanpasbaar</a:t>
            </a:r>
          </a:p>
          <a:p>
            <a:r>
              <a:rPr lang="nl-BE" dirty="0" err="1"/>
              <a:t>Linear</a:t>
            </a:r>
            <a:r>
              <a:rPr lang="nl-BE" dirty="0"/>
              <a:t> project</a:t>
            </a:r>
          </a:p>
        </p:txBody>
      </p:sp>
      <p:pic>
        <p:nvPicPr>
          <p:cNvPr id="2050" name="Picture 2" descr="In de coronacrisis is niets zeker - ook het ontwikkelen van ...">
            <a:extLst>
              <a:ext uri="{FF2B5EF4-FFF2-40B4-BE49-F238E27FC236}">
                <a16:creationId xmlns:a16="http://schemas.microsoft.com/office/drawing/2014/main" id="{5C7FD9E6-D9C0-4EE5-A557-A7AA2CC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412" y="4793941"/>
            <a:ext cx="2711018" cy="180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AE563-CDC3-4D9F-85A0-202077C8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aanpak?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4047B-FB80-44F7-B6A8-30FEF2A6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Switch naar puur HTML/CSS</a:t>
            </a:r>
            <a:r>
              <a:rPr lang="nl-BE"/>
              <a:t>/Javascript</a:t>
            </a:r>
          </a:p>
          <a:p>
            <a:r>
              <a:rPr lang="nl-BE"/>
              <a:t>Eventueel </a:t>
            </a:r>
            <a:r>
              <a:rPr lang="nl-BE" dirty="0"/>
              <a:t>switchen naar </a:t>
            </a:r>
            <a:r>
              <a:rPr lang="nl-BE" dirty="0" err="1"/>
              <a:t>Laravel</a:t>
            </a:r>
            <a:r>
              <a:rPr lang="nl-BE" dirty="0"/>
              <a:t> of puur Node.JS Express</a:t>
            </a:r>
          </a:p>
          <a:p>
            <a:r>
              <a:rPr lang="nl-BE" dirty="0"/>
              <a:t>Betere organisatie van online meetings</a:t>
            </a:r>
          </a:p>
          <a:p>
            <a:endParaRPr lang="nl-BE" dirty="0"/>
          </a:p>
        </p:txBody>
      </p:sp>
      <p:pic>
        <p:nvPicPr>
          <p:cNvPr id="3074" name="Picture 2" descr="Laravel webapplicaties | Codana | PHP ontwikkeling | Codana">
            <a:extLst>
              <a:ext uri="{FF2B5EF4-FFF2-40B4-BE49-F238E27FC236}">
                <a16:creationId xmlns:a16="http://schemas.microsoft.com/office/drawing/2014/main" id="{C584638D-AD14-4054-85EA-CA999DFA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507789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ting a RESTful Web API with Node.js and Express.js from scratch">
            <a:extLst>
              <a:ext uri="{FF2B5EF4-FFF2-40B4-BE49-F238E27FC236}">
                <a16:creationId xmlns:a16="http://schemas.microsoft.com/office/drawing/2014/main" id="{5F4478C1-8FB5-4DF8-9E43-45F08782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54" y="3195962"/>
            <a:ext cx="4518158" cy="25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9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820ED-718F-48A9-AF69-275DB8E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781BEF-B27B-4541-898C-75C1569B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98" y="1691322"/>
            <a:ext cx="7653528" cy="48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34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eergave">
  <a:themeElements>
    <a:clrScheme name="Weergav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TM03090430[[fn=Gestreept]]</Template>
  <TotalTime>65</TotalTime>
  <Words>363</Words>
  <Application>Microsoft Office PowerPoint</Application>
  <PresentationFormat>Breedbeeld</PresentationFormat>
  <Paragraphs>43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Century Schoolbook</vt:lpstr>
      <vt:lpstr>Elephant</vt:lpstr>
      <vt:lpstr>Wingdings 2</vt:lpstr>
      <vt:lpstr>BrushVTI</vt:lpstr>
      <vt:lpstr>Weergave</vt:lpstr>
      <vt:lpstr>HowToTest Bourdon applicatie</vt:lpstr>
      <vt:lpstr>Wat is de app?</vt:lpstr>
      <vt:lpstr>Positieve aspecten v/h project</vt:lpstr>
      <vt:lpstr>Negatieve aspecten</vt:lpstr>
      <vt:lpstr>Andere aanpak?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Test applicatie</dc:title>
  <dc:creator>robbe senesael</dc:creator>
  <cp:lastModifiedBy>robbe senesael</cp:lastModifiedBy>
  <cp:revision>6</cp:revision>
  <dcterms:created xsi:type="dcterms:W3CDTF">2020-05-21T11:42:20Z</dcterms:created>
  <dcterms:modified xsi:type="dcterms:W3CDTF">2020-05-25T18:40:23Z</dcterms:modified>
</cp:coreProperties>
</file>