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63" r:id="rId4"/>
    <p:sldId id="264" r:id="rId5"/>
    <p:sldId id="265" r:id="rId6"/>
    <p:sldId id="258" r:id="rId7"/>
    <p:sldId id="259" r:id="rId8"/>
    <p:sldId id="260" r:id="rId9"/>
    <p:sldId id="262"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authors.xml><?xml version="1.0" encoding="utf-8"?>
<p188:authorLst xmlns:a="http://schemas.openxmlformats.org/drawingml/2006/main" xmlns:r="http://schemas.openxmlformats.org/officeDocument/2006/relationships" xmlns:p188="http://schemas.microsoft.com/office/powerpoint/2018/8/main">
  <p188:author id="{F4FB8FBC-4424-F7CF-8939-E0FCCC4F3491}" name="Robbe Theunissen" initials="RT" userId="S::12102842@student.pxl.be::b36c0242-3e25-4264-aa67-e5026ab3712a"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593B60-F1D5-40F8-B566-24D3457349FF}" v="30" dt="2022-06-01T12:20:51.791"/>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8" d="100"/>
          <a:sy n="108" d="100"/>
        </p:scale>
        <p:origin x="654" y="102"/>
      </p:cViewPr>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be Theunissen" userId="b36c0242-3e25-4264-aa67-e5026ab3712a" providerId="ADAL" clId="{5C593B60-F1D5-40F8-B566-24D3457349FF}"/>
    <pc:docChg chg="undo custSel addSld delSld modSld">
      <pc:chgData name="Robbe Theunissen" userId="b36c0242-3e25-4264-aa67-e5026ab3712a" providerId="ADAL" clId="{5C593B60-F1D5-40F8-B566-24D3457349FF}" dt="2022-06-01T12:49:08.028" v="2978" actId="20577"/>
      <pc:docMkLst>
        <pc:docMk/>
      </pc:docMkLst>
      <pc:sldChg chg="addSp delSp modSp mod setBg">
        <pc:chgData name="Robbe Theunissen" userId="b36c0242-3e25-4264-aa67-e5026ab3712a" providerId="ADAL" clId="{5C593B60-F1D5-40F8-B566-24D3457349FF}" dt="2022-06-01T12:10:20.431" v="2746" actId="1076"/>
        <pc:sldMkLst>
          <pc:docMk/>
          <pc:sldMk cId="1185685390" sldId="256"/>
        </pc:sldMkLst>
        <pc:spChg chg="mod ord">
          <ac:chgData name="Robbe Theunissen" userId="b36c0242-3e25-4264-aa67-e5026ab3712a" providerId="ADAL" clId="{5C593B60-F1D5-40F8-B566-24D3457349FF}" dt="2022-06-01T12:10:18.298" v="2745" actId="26606"/>
          <ac:spMkLst>
            <pc:docMk/>
            <pc:sldMk cId="1185685390" sldId="256"/>
            <ac:spMk id="2" creationId="{A54C7B2E-E25A-F86E-9412-5DA3ACA728ED}"/>
          </ac:spMkLst>
        </pc:spChg>
        <pc:spChg chg="mod ord">
          <ac:chgData name="Robbe Theunissen" userId="b36c0242-3e25-4264-aa67-e5026ab3712a" providerId="ADAL" clId="{5C593B60-F1D5-40F8-B566-24D3457349FF}" dt="2022-06-01T12:10:18.298" v="2745" actId="26606"/>
          <ac:spMkLst>
            <pc:docMk/>
            <pc:sldMk cId="1185685390" sldId="256"/>
            <ac:spMk id="3" creationId="{725609DE-0EFD-407F-C753-ECDE970F5076}"/>
          </ac:spMkLst>
        </pc:spChg>
        <pc:spChg chg="add del">
          <ac:chgData name="Robbe Theunissen" userId="b36c0242-3e25-4264-aa67-e5026ab3712a" providerId="ADAL" clId="{5C593B60-F1D5-40F8-B566-24D3457349FF}" dt="2022-06-01T12:03:17.718" v="2651" actId="26606"/>
          <ac:spMkLst>
            <pc:docMk/>
            <pc:sldMk cId="1185685390" sldId="256"/>
            <ac:spMk id="8" creationId="{859FEF9A-9073-4D0C-AE3F-4B05B7C78A93}"/>
          </ac:spMkLst>
        </pc:spChg>
        <pc:spChg chg="add del">
          <ac:chgData name="Robbe Theunissen" userId="b36c0242-3e25-4264-aa67-e5026ab3712a" providerId="ADAL" clId="{5C593B60-F1D5-40F8-B566-24D3457349FF}" dt="2022-06-01T12:03:17.718" v="2651" actId="26606"/>
          <ac:spMkLst>
            <pc:docMk/>
            <pc:sldMk cId="1185685390" sldId="256"/>
            <ac:spMk id="10" creationId="{9A868E46-760C-4803-96E3-94D7FF55D339}"/>
          </ac:spMkLst>
        </pc:spChg>
        <pc:spChg chg="add del">
          <ac:chgData name="Robbe Theunissen" userId="b36c0242-3e25-4264-aa67-e5026ab3712a" providerId="ADAL" clId="{5C593B60-F1D5-40F8-B566-24D3457349FF}" dt="2022-06-01T12:10:18.298" v="2745" actId="26606"/>
          <ac:spMkLst>
            <pc:docMk/>
            <pc:sldMk cId="1185685390" sldId="256"/>
            <ac:spMk id="17" creationId="{59EC6FFF-3949-4638-A265-B1515909B9FA}"/>
          </ac:spMkLst>
        </pc:spChg>
        <pc:spChg chg="add del">
          <ac:chgData name="Robbe Theunissen" userId="b36c0242-3e25-4264-aa67-e5026ab3712a" providerId="ADAL" clId="{5C593B60-F1D5-40F8-B566-24D3457349FF}" dt="2022-06-01T12:10:18.298" v="2745" actId="26606"/>
          <ac:spMkLst>
            <pc:docMk/>
            <pc:sldMk cId="1185685390" sldId="256"/>
            <ac:spMk id="19" creationId="{8C05BC5F-3118-49D0-B18C-5D9CC922C23D}"/>
          </ac:spMkLst>
        </pc:spChg>
        <pc:spChg chg="add del">
          <ac:chgData name="Robbe Theunissen" userId="b36c0242-3e25-4264-aa67-e5026ab3712a" providerId="ADAL" clId="{5C593B60-F1D5-40F8-B566-24D3457349FF}" dt="2022-06-01T12:10:18.298" v="2745" actId="26606"/>
          <ac:spMkLst>
            <pc:docMk/>
            <pc:sldMk cId="1185685390" sldId="256"/>
            <ac:spMk id="21" creationId="{9A4B1E59-3C8A-453C-B841-6AB3B0CF7069}"/>
          </ac:spMkLst>
        </pc:spChg>
        <pc:spChg chg="add">
          <ac:chgData name="Robbe Theunissen" userId="b36c0242-3e25-4264-aa67-e5026ab3712a" providerId="ADAL" clId="{5C593B60-F1D5-40F8-B566-24D3457349FF}" dt="2022-06-01T12:10:18.298" v="2745" actId="26606"/>
          <ac:spMkLst>
            <pc:docMk/>
            <pc:sldMk cId="1185685390" sldId="256"/>
            <ac:spMk id="27" creationId="{C885E190-58DD-42DD-A4A8-401E15C92A52}"/>
          </ac:spMkLst>
        </pc:spChg>
        <pc:picChg chg="add mod">
          <ac:chgData name="Robbe Theunissen" userId="b36c0242-3e25-4264-aa67-e5026ab3712a" providerId="ADAL" clId="{5C593B60-F1D5-40F8-B566-24D3457349FF}" dt="2022-06-01T12:10:20.431" v="2746" actId="1076"/>
          <ac:picMkLst>
            <pc:docMk/>
            <pc:sldMk cId="1185685390" sldId="256"/>
            <ac:picMk id="23" creationId="{74DC76BA-8468-B6B5-94EE-EBC8B3C5E448}"/>
          </ac:picMkLst>
        </pc:picChg>
        <pc:cxnChg chg="add del">
          <ac:chgData name="Robbe Theunissen" userId="b36c0242-3e25-4264-aa67-e5026ab3712a" providerId="ADAL" clId="{5C593B60-F1D5-40F8-B566-24D3457349FF}" dt="2022-06-01T12:03:17.718" v="2651" actId="26606"/>
          <ac:cxnSpMkLst>
            <pc:docMk/>
            <pc:sldMk cId="1185685390" sldId="256"/>
            <ac:cxnSpMk id="12" creationId="{C632DB3C-29C8-435B-832E-2A00033193CD}"/>
          </ac:cxnSpMkLst>
        </pc:cxnChg>
      </pc:sldChg>
      <pc:sldChg chg="addSp modSp mod setBg modNotesTx">
        <pc:chgData name="Robbe Theunissen" userId="b36c0242-3e25-4264-aa67-e5026ab3712a" providerId="ADAL" clId="{5C593B60-F1D5-40F8-B566-24D3457349FF}" dt="2022-06-01T12:19:33.731" v="2953" actId="20577"/>
        <pc:sldMkLst>
          <pc:docMk/>
          <pc:sldMk cId="262341970" sldId="257"/>
        </pc:sldMkLst>
        <pc:spChg chg="mod">
          <ac:chgData name="Robbe Theunissen" userId="b36c0242-3e25-4264-aa67-e5026ab3712a" providerId="ADAL" clId="{5C593B60-F1D5-40F8-B566-24D3457349FF}" dt="2022-06-01T11:53:14.355" v="2648" actId="26606"/>
          <ac:spMkLst>
            <pc:docMk/>
            <pc:sldMk cId="262341970" sldId="257"/>
            <ac:spMk id="2" creationId="{2BAA1D6E-7BE6-0560-DE00-A46293A7D752}"/>
          </ac:spMkLst>
        </pc:spChg>
        <pc:spChg chg="mod">
          <ac:chgData name="Robbe Theunissen" userId="b36c0242-3e25-4264-aa67-e5026ab3712a" providerId="ADAL" clId="{5C593B60-F1D5-40F8-B566-24D3457349FF}" dt="2022-06-01T12:14:25.990" v="2806" actId="1076"/>
          <ac:spMkLst>
            <pc:docMk/>
            <pc:sldMk cId="262341970" sldId="257"/>
            <ac:spMk id="3" creationId="{CFDF6E94-1CEA-39EE-6E1C-81325850E554}"/>
          </ac:spMkLst>
        </pc:spChg>
        <pc:spChg chg="add">
          <ac:chgData name="Robbe Theunissen" userId="b36c0242-3e25-4264-aa67-e5026ab3712a" providerId="ADAL" clId="{5C593B60-F1D5-40F8-B566-24D3457349FF}" dt="2022-06-01T11:53:14.355" v="2648" actId="26606"/>
          <ac:spMkLst>
            <pc:docMk/>
            <pc:sldMk cId="262341970" sldId="257"/>
            <ac:spMk id="9" creationId="{C8A3C342-1D03-412F-8DD3-BF519E8E0AE9}"/>
          </ac:spMkLst>
        </pc:spChg>
        <pc:spChg chg="add">
          <ac:chgData name="Robbe Theunissen" userId="b36c0242-3e25-4264-aa67-e5026ab3712a" providerId="ADAL" clId="{5C593B60-F1D5-40F8-B566-24D3457349FF}" dt="2022-06-01T11:53:14.355" v="2648" actId="26606"/>
          <ac:spMkLst>
            <pc:docMk/>
            <pc:sldMk cId="262341970" sldId="257"/>
            <ac:spMk id="11" creationId="{81CC9B02-E087-4350-AEBD-2C3CF001AF01}"/>
          </ac:spMkLst>
        </pc:spChg>
        <pc:picChg chg="add">
          <ac:chgData name="Robbe Theunissen" userId="b36c0242-3e25-4264-aa67-e5026ab3712a" providerId="ADAL" clId="{5C593B60-F1D5-40F8-B566-24D3457349FF}" dt="2022-06-01T11:53:14.355" v="2648" actId="26606"/>
          <ac:picMkLst>
            <pc:docMk/>
            <pc:sldMk cId="262341970" sldId="257"/>
            <ac:picMk id="5" creationId="{B30C820F-AC81-2F38-ED78-41B75A44C6C3}"/>
          </ac:picMkLst>
        </pc:picChg>
      </pc:sldChg>
      <pc:sldChg chg="addSp delSp modSp mod modNotesTx">
        <pc:chgData name="Robbe Theunissen" userId="b36c0242-3e25-4264-aa67-e5026ab3712a" providerId="ADAL" clId="{5C593B60-F1D5-40F8-B566-24D3457349FF}" dt="2022-06-01T12:20:25.766" v="2970" actId="20577"/>
        <pc:sldMkLst>
          <pc:docMk/>
          <pc:sldMk cId="3136689634" sldId="258"/>
        </pc:sldMkLst>
        <pc:spChg chg="mod">
          <ac:chgData name="Robbe Theunissen" userId="b36c0242-3e25-4264-aa67-e5026ab3712a" providerId="ADAL" clId="{5C593B60-F1D5-40F8-B566-24D3457349FF}" dt="2022-06-01T12:20:25.766" v="2970" actId="20577"/>
          <ac:spMkLst>
            <pc:docMk/>
            <pc:sldMk cId="3136689634" sldId="258"/>
            <ac:spMk id="4" creationId="{E79A6376-A4B5-6B53-5224-14657D5A577E}"/>
          </ac:spMkLst>
        </pc:spChg>
        <pc:spChg chg="del">
          <ac:chgData name="Robbe Theunissen" userId="b36c0242-3e25-4264-aa67-e5026ab3712a" providerId="ADAL" clId="{5C593B60-F1D5-40F8-B566-24D3457349FF}" dt="2022-06-01T07:03:58.776" v="313"/>
          <ac:spMkLst>
            <pc:docMk/>
            <pc:sldMk cId="3136689634" sldId="258"/>
            <ac:spMk id="6" creationId="{41188F77-4F4E-4BEB-D0BE-A1392E840C75}"/>
          </ac:spMkLst>
        </pc:spChg>
        <pc:picChg chg="add mod">
          <ac:chgData name="Robbe Theunissen" userId="b36c0242-3e25-4264-aa67-e5026ab3712a" providerId="ADAL" clId="{5C593B60-F1D5-40F8-B566-24D3457349FF}" dt="2022-06-01T07:18:12.733" v="446" actId="1076"/>
          <ac:picMkLst>
            <pc:docMk/>
            <pc:sldMk cId="3136689634" sldId="258"/>
            <ac:picMk id="7" creationId="{357E3DDF-90C0-F5DF-52DD-762ED7C85507}"/>
          </ac:picMkLst>
        </pc:picChg>
      </pc:sldChg>
      <pc:sldChg chg="addSp delSp modSp new mod modNotesTx">
        <pc:chgData name="Robbe Theunissen" userId="b36c0242-3e25-4264-aa67-e5026ab3712a" providerId="ADAL" clId="{5C593B60-F1D5-40F8-B566-24D3457349FF}" dt="2022-06-01T12:21:04.293" v="2973"/>
        <pc:sldMkLst>
          <pc:docMk/>
          <pc:sldMk cId="2746963942" sldId="259"/>
        </pc:sldMkLst>
        <pc:spChg chg="mod">
          <ac:chgData name="Robbe Theunissen" userId="b36c0242-3e25-4264-aa67-e5026ab3712a" providerId="ADAL" clId="{5C593B60-F1D5-40F8-B566-24D3457349FF}" dt="2022-06-01T06:54:26.009" v="13" actId="20577"/>
          <ac:spMkLst>
            <pc:docMk/>
            <pc:sldMk cId="2746963942" sldId="259"/>
            <ac:spMk id="2" creationId="{E1A226B5-A7C0-93D6-60F4-D69B29582816}"/>
          </ac:spMkLst>
        </pc:spChg>
        <pc:spChg chg="mod">
          <ac:chgData name="Robbe Theunissen" userId="b36c0242-3e25-4264-aa67-e5026ab3712a" providerId="ADAL" clId="{5C593B60-F1D5-40F8-B566-24D3457349FF}" dt="2022-06-01T07:17:15.056" v="444" actId="20577"/>
          <ac:spMkLst>
            <pc:docMk/>
            <pc:sldMk cId="2746963942" sldId="259"/>
            <ac:spMk id="4" creationId="{411504AC-2A1B-7898-84CA-DBA6AD18FE13}"/>
          </ac:spMkLst>
        </pc:spChg>
        <pc:spChg chg="add del">
          <ac:chgData name="Robbe Theunissen" userId="b36c0242-3e25-4264-aa67-e5026ab3712a" providerId="ADAL" clId="{5C593B60-F1D5-40F8-B566-24D3457349FF}" dt="2022-06-01T07:08:08.808" v="350"/>
          <ac:spMkLst>
            <pc:docMk/>
            <pc:sldMk cId="2746963942" sldId="259"/>
            <ac:spMk id="6" creationId="{A6A93A27-CA8F-4CEC-E36A-70646D296637}"/>
          </ac:spMkLst>
        </pc:spChg>
        <pc:spChg chg="add del mod">
          <ac:chgData name="Robbe Theunissen" userId="b36c0242-3e25-4264-aa67-e5026ab3712a" providerId="ADAL" clId="{5C593B60-F1D5-40F8-B566-24D3457349FF}" dt="2022-06-01T07:10:15.865" v="373"/>
          <ac:spMkLst>
            <pc:docMk/>
            <pc:sldMk cId="2746963942" sldId="259"/>
            <ac:spMk id="13" creationId="{97CCB9F3-A68B-EFE7-99BE-E5B4D0DFD70B}"/>
          </ac:spMkLst>
        </pc:spChg>
        <pc:spChg chg="add mod">
          <ac:chgData name="Robbe Theunissen" userId="b36c0242-3e25-4264-aa67-e5026ab3712a" providerId="ADAL" clId="{5C593B60-F1D5-40F8-B566-24D3457349FF}" dt="2022-06-01T07:48:10.973" v="1368" actId="207"/>
          <ac:spMkLst>
            <pc:docMk/>
            <pc:sldMk cId="2746963942" sldId="259"/>
            <ac:spMk id="16" creationId="{A3A0669B-AC46-C02A-B5A9-9F387BC70C88}"/>
          </ac:spMkLst>
        </pc:spChg>
        <pc:picChg chg="add mod">
          <ac:chgData name="Robbe Theunissen" userId="b36c0242-3e25-4264-aa67-e5026ab3712a" providerId="ADAL" clId="{5C593B60-F1D5-40F8-B566-24D3457349FF}" dt="2022-06-01T07:01:46.826" v="296"/>
          <ac:picMkLst>
            <pc:docMk/>
            <pc:sldMk cId="2746963942" sldId="259"/>
            <ac:picMk id="7" creationId="{FFC66D73-413D-4663-F547-EED0B7136294}"/>
          </ac:picMkLst>
        </pc:picChg>
        <pc:picChg chg="add del mod">
          <ac:chgData name="Robbe Theunissen" userId="b36c0242-3e25-4264-aa67-e5026ab3712a" providerId="ADAL" clId="{5C593B60-F1D5-40F8-B566-24D3457349FF}" dt="2022-06-01T07:10:13.428" v="371" actId="478"/>
          <ac:picMkLst>
            <pc:docMk/>
            <pc:sldMk cId="2746963942" sldId="259"/>
            <ac:picMk id="9" creationId="{949F17E6-9775-4D24-5075-BBD876BB4B7D}"/>
          </ac:picMkLst>
        </pc:picChg>
        <pc:picChg chg="add del mod">
          <ac:chgData name="Robbe Theunissen" userId="b36c0242-3e25-4264-aa67-e5026ab3712a" providerId="ADAL" clId="{5C593B60-F1D5-40F8-B566-24D3457349FF}" dt="2022-06-01T07:10:15.031" v="372" actId="478"/>
          <ac:picMkLst>
            <pc:docMk/>
            <pc:sldMk cId="2746963942" sldId="259"/>
            <ac:picMk id="11" creationId="{C25B0485-6EED-A926-D281-833559358D93}"/>
          </ac:picMkLst>
        </pc:picChg>
        <pc:picChg chg="add mod">
          <ac:chgData name="Robbe Theunissen" userId="b36c0242-3e25-4264-aa67-e5026ab3712a" providerId="ADAL" clId="{5C593B60-F1D5-40F8-B566-24D3457349FF}" dt="2022-06-01T07:18:04.425" v="445" actId="1076"/>
          <ac:picMkLst>
            <pc:docMk/>
            <pc:sldMk cId="2746963942" sldId="259"/>
            <ac:picMk id="15" creationId="{72B79048-C316-51C0-CA7E-926B3F087B2F}"/>
          </ac:picMkLst>
        </pc:picChg>
      </pc:sldChg>
      <pc:sldChg chg="addSp delSp modSp new mod setBg setClrOvrMap modNotesTx">
        <pc:chgData name="Robbe Theunissen" userId="b36c0242-3e25-4264-aa67-e5026ab3712a" providerId="ADAL" clId="{5C593B60-F1D5-40F8-B566-24D3457349FF}" dt="2022-06-01T12:49:08.028" v="2978" actId="20577"/>
        <pc:sldMkLst>
          <pc:docMk/>
          <pc:sldMk cId="1622351291" sldId="260"/>
        </pc:sldMkLst>
        <pc:spChg chg="mod">
          <ac:chgData name="Robbe Theunissen" userId="b36c0242-3e25-4264-aa67-e5026ab3712a" providerId="ADAL" clId="{5C593B60-F1D5-40F8-B566-24D3457349FF}" dt="2022-06-01T07:02:22.708" v="311" actId="26606"/>
          <ac:spMkLst>
            <pc:docMk/>
            <pc:sldMk cId="1622351291" sldId="260"/>
            <ac:spMk id="2" creationId="{0D17F031-4F4F-8447-BF35-369DED1E9B56}"/>
          </ac:spMkLst>
        </pc:spChg>
        <pc:spChg chg="del">
          <ac:chgData name="Robbe Theunissen" userId="b36c0242-3e25-4264-aa67-e5026ab3712a" providerId="ADAL" clId="{5C593B60-F1D5-40F8-B566-24D3457349FF}" dt="2022-06-01T07:02:03.780" v="310"/>
          <ac:spMkLst>
            <pc:docMk/>
            <pc:sldMk cId="1622351291" sldId="260"/>
            <ac:spMk id="3" creationId="{6B6CE2ED-E07C-6BEF-40D8-A0C415812535}"/>
          </ac:spMkLst>
        </pc:spChg>
        <pc:spChg chg="add">
          <ac:chgData name="Robbe Theunissen" userId="b36c0242-3e25-4264-aa67-e5026ab3712a" providerId="ADAL" clId="{5C593B60-F1D5-40F8-B566-24D3457349FF}" dt="2022-06-01T07:02:22.708" v="311" actId="26606"/>
          <ac:spMkLst>
            <pc:docMk/>
            <pc:sldMk cId="1622351291" sldId="260"/>
            <ac:spMk id="13" creationId="{4AC0CD9D-7610-4620-93B4-798CCD9AB581}"/>
          </ac:spMkLst>
        </pc:spChg>
        <pc:spChg chg="add">
          <ac:chgData name="Robbe Theunissen" userId="b36c0242-3e25-4264-aa67-e5026ab3712a" providerId="ADAL" clId="{5C593B60-F1D5-40F8-B566-24D3457349FF}" dt="2022-06-01T07:02:22.708" v="311" actId="26606"/>
          <ac:spMkLst>
            <pc:docMk/>
            <pc:sldMk cId="1622351291" sldId="260"/>
            <ac:spMk id="19" creationId="{DE4D62F9-188E-4530-84C2-24BDEE4BEB82}"/>
          </ac:spMkLst>
        </pc:spChg>
        <pc:spChg chg="add">
          <ac:chgData name="Robbe Theunissen" userId="b36c0242-3e25-4264-aa67-e5026ab3712a" providerId="ADAL" clId="{5C593B60-F1D5-40F8-B566-24D3457349FF}" dt="2022-06-01T07:02:22.708" v="311" actId="26606"/>
          <ac:spMkLst>
            <pc:docMk/>
            <pc:sldMk cId="1622351291" sldId="260"/>
            <ac:spMk id="21" creationId="{757B325C-3E35-45CF-9D07-3BCB281F3B9C}"/>
          </ac:spMkLst>
        </pc:spChg>
        <pc:spChg chg="add">
          <ac:chgData name="Robbe Theunissen" userId="b36c0242-3e25-4264-aa67-e5026ab3712a" providerId="ADAL" clId="{5C593B60-F1D5-40F8-B566-24D3457349FF}" dt="2022-06-01T07:02:22.708" v="311" actId="26606"/>
          <ac:spMkLst>
            <pc:docMk/>
            <pc:sldMk cId="1622351291" sldId="260"/>
            <ac:spMk id="23" creationId="{C24BEC42-AFF3-40D1-93A2-A27A42E1E23C}"/>
          </ac:spMkLst>
        </pc:spChg>
        <pc:spChg chg="add">
          <ac:chgData name="Robbe Theunissen" userId="b36c0242-3e25-4264-aa67-e5026ab3712a" providerId="ADAL" clId="{5C593B60-F1D5-40F8-B566-24D3457349FF}" dt="2022-06-01T07:02:22.708" v="311" actId="26606"/>
          <ac:spMkLst>
            <pc:docMk/>
            <pc:sldMk cId="1622351291" sldId="260"/>
            <ac:spMk id="25" creationId="{608F427C-1EC9-4280-9367-F2B3AA063E82}"/>
          </ac:spMkLst>
        </pc:spChg>
        <pc:spChg chg="add">
          <ac:chgData name="Robbe Theunissen" userId="b36c0242-3e25-4264-aa67-e5026ab3712a" providerId="ADAL" clId="{5C593B60-F1D5-40F8-B566-24D3457349FF}" dt="2022-06-01T07:02:22.708" v="311" actId="26606"/>
          <ac:spMkLst>
            <pc:docMk/>
            <pc:sldMk cId="1622351291" sldId="260"/>
            <ac:spMk id="27" creationId="{F98810A7-E114-447A-A7D6-69B27CFB5650}"/>
          </ac:spMkLst>
        </pc:spChg>
        <pc:picChg chg="add mod">
          <ac:chgData name="Robbe Theunissen" userId="b36c0242-3e25-4264-aa67-e5026ab3712a" providerId="ADAL" clId="{5C593B60-F1D5-40F8-B566-24D3457349FF}" dt="2022-06-01T07:03:06.022" v="312" actId="27614"/>
          <ac:picMkLst>
            <pc:docMk/>
            <pc:sldMk cId="1622351291" sldId="260"/>
            <ac:picMk id="4" creationId="{B94D8238-F97F-3894-C2B7-3F4BDCCE9516}"/>
          </ac:picMkLst>
        </pc:picChg>
        <pc:picChg chg="add">
          <ac:chgData name="Robbe Theunissen" userId="b36c0242-3e25-4264-aa67-e5026ab3712a" providerId="ADAL" clId="{5C593B60-F1D5-40F8-B566-24D3457349FF}" dt="2022-06-01T07:02:22.708" v="311" actId="26606"/>
          <ac:picMkLst>
            <pc:docMk/>
            <pc:sldMk cId="1622351291" sldId="260"/>
            <ac:picMk id="9" creationId="{41B68C77-138E-4BF7-A276-BD0C78A4219F}"/>
          </ac:picMkLst>
        </pc:picChg>
        <pc:picChg chg="add">
          <ac:chgData name="Robbe Theunissen" userId="b36c0242-3e25-4264-aa67-e5026ab3712a" providerId="ADAL" clId="{5C593B60-F1D5-40F8-B566-24D3457349FF}" dt="2022-06-01T07:02:22.708" v="311" actId="26606"/>
          <ac:picMkLst>
            <pc:docMk/>
            <pc:sldMk cId="1622351291" sldId="260"/>
            <ac:picMk id="11" creationId="{7C268552-D473-46ED-B1B8-422042C4DEF1}"/>
          </ac:picMkLst>
        </pc:picChg>
        <pc:picChg chg="add">
          <ac:chgData name="Robbe Theunissen" userId="b36c0242-3e25-4264-aa67-e5026ab3712a" providerId="ADAL" clId="{5C593B60-F1D5-40F8-B566-24D3457349FF}" dt="2022-06-01T07:02:22.708" v="311" actId="26606"/>
          <ac:picMkLst>
            <pc:docMk/>
            <pc:sldMk cId="1622351291" sldId="260"/>
            <ac:picMk id="15" creationId="{B9238B3E-24AA-439A-B527-6C5DF6D72145}"/>
          </ac:picMkLst>
        </pc:picChg>
        <pc:picChg chg="add">
          <ac:chgData name="Robbe Theunissen" userId="b36c0242-3e25-4264-aa67-e5026ab3712a" providerId="ADAL" clId="{5C593B60-F1D5-40F8-B566-24D3457349FF}" dt="2022-06-01T07:02:22.708" v="311" actId="26606"/>
          <ac:picMkLst>
            <pc:docMk/>
            <pc:sldMk cId="1622351291" sldId="260"/>
            <ac:picMk id="17" creationId="{69F01145-BEA3-4CBF-AA21-10077B948CA8}"/>
          </ac:picMkLst>
        </pc:picChg>
      </pc:sldChg>
      <pc:sldChg chg="modSp new del mod">
        <pc:chgData name="Robbe Theunissen" userId="b36c0242-3e25-4264-aa67-e5026ab3712a" providerId="ADAL" clId="{5C593B60-F1D5-40F8-B566-24D3457349FF}" dt="2022-06-01T07:01:52.007" v="297" actId="47"/>
        <pc:sldMkLst>
          <pc:docMk/>
          <pc:sldMk cId="3984126762" sldId="260"/>
        </pc:sldMkLst>
        <pc:spChg chg="mod">
          <ac:chgData name="Robbe Theunissen" userId="b36c0242-3e25-4264-aa67-e5026ab3712a" providerId="ADAL" clId="{5C593B60-F1D5-40F8-B566-24D3457349FF}" dt="2022-06-01T06:59:45.223" v="242" actId="20577"/>
          <ac:spMkLst>
            <pc:docMk/>
            <pc:sldMk cId="3984126762" sldId="260"/>
            <ac:spMk id="2" creationId="{2192E49E-9257-5E7F-9A3E-6D54DC1750EA}"/>
          </ac:spMkLst>
        </pc:spChg>
      </pc:sldChg>
      <pc:sldChg chg="addSp delSp modSp new mod setBg setClrOvrMap addCm delCm modNotesTx">
        <pc:chgData name="Robbe Theunissen" userId="b36c0242-3e25-4264-aa67-e5026ab3712a" providerId="ADAL" clId="{5C593B60-F1D5-40F8-B566-24D3457349FF}" dt="2022-06-01T12:02:20.146" v="2649" actId="26606"/>
        <pc:sldMkLst>
          <pc:docMk/>
          <pc:sldMk cId="4277053610" sldId="261"/>
        </pc:sldMkLst>
        <pc:spChg chg="mod">
          <ac:chgData name="Robbe Theunissen" userId="b36c0242-3e25-4264-aa67-e5026ab3712a" providerId="ADAL" clId="{5C593B60-F1D5-40F8-B566-24D3457349FF}" dt="2022-06-01T12:02:20.146" v="2649" actId="26606"/>
          <ac:spMkLst>
            <pc:docMk/>
            <pc:sldMk cId="4277053610" sldId="261"/>
            <ac:spMk id="2" creationId="{EDF182A9-64CB-BD12-9D89-59B9E26E2455}"/>
          </ac:spMkLst>
        </pc:spChg>
        <pc:spChg chg="del">
          <ac:chgData name="Robbe Theunissen" userId="b36c0242-3e25-4264-aa67-e5026ab3712a" providerId="ADAL" clId="{5C593B60-F1D5-40F8-B566-24D3457349FF}" dt="2022-06-01T07:20:19.877" v="447"/>
          <ac:spMkLst>
            <pc:docMk/>
            <pc:sldMk cId="4277053610" sldId="261"/>
            <ac:spMk id="3" creationId="{918A4A4C-0A12-F51D-6DF3-6F19EF712DFF}"/>
          </ac:spMkLst>
        </pc:spChg>
        <pc:spChg chg="add del mod">
          <ac:chgData name="Robbe Theunissen" userId="b36c0242-3e25-4264-aa67-e5026ab3712a" providerId="ADAL" clId="{5C593B60-F1D5-40F8-B566-24D3457349FF}" dt="2022-06-01T07:26:09.641" v="459" actId="26606"/>
          <ac:spMkLst>
            <pc:docMk/>
            <pc:sldMk cId="4277053610" sldId="261"/>
            <ac:spMk id="6" creationId="{64B0CFA3-3CA8-3A08-2BEC-7281D50C06FE}"/>
          </ac:spMkLst>
        </pc:spChg>
        <pc:spChg chg="add del">
          <ac:chgData name="Robbe Theunissen" userId="b36c0242-3e25-4264-aa67-e5026ab3712a" providerId="ADAL" clId="{5C593B60-F1D5-40F8-B566-24D3457349FF}" dt="2022-06-01T12:02:20.146" v="2649" actId="26606"/>
          <ac:spMkLst>
            <pc:docMk/>
            <pc:sldMk cId="4277053610" sldId="261"/>
            <ac:spMk id="15" creationId="{4FA533C5-33E3-4611-AF9F-72811D8B26A6}"/>
          </ac:spMkLst>
        </pc:spChg>
        <pc:spChg chg="add del">
          <ac:chgData name="Robbe Theunissen" userId="b36c0242-3e25-4264-aa67-e5026ab3712a" providerId="ADAL" clId="{5C593B60-F1D5-40F8-B566-24D3457349FF}" dt="2022-06-01T12:02:20.146" v="2649" actId="26606"/>
          <ac:spMkLst>
            <pc:docMk/>
            <pc:sldMk cId="4277053610" sldId="261"/>
            <ac:spMk id="21" creationId="{87F0FDC4-AD8C-47D9-9131-623C98ADB0AE}"/>
          </ac:spMkLst>
        </pc:spChg>
        <pc:spChg chg="add del">
          <ac:chgData name="Robbe Theunissen" userId="b36c0242-3e25-4264-aa67-e5026ab3712a" providerId="ADAL" clId="{5C593B60-F1D5-40F8-B566-24D3457349FF}" dt="2022-06-01T12:02:20.146" v="2649" actId="26606"/>
          <ac:spMkLst>
            <pc:docMk/>
            <pc:sldMk cId="4277053610" sldId="261"/>
            <ac:spMk id="23" creationId="{DE27238C-8EAF-4098-86E6-7723B7DAE601}"/>
          </ac:spMkLst>
        </pc:spChg>
        <pc:spChg chg="add del">
          <ac:chgData name="Robbe Theunissen" userId="b36c0242-3e25-4264-aa67-e5026ab3712a" providerId="ADAL" clId="{5C593B60-F1D5-40F8-B566-24D3457349FF}" dt="2022-06-01T12:02:20.146" v="2649" actId="26606"/>
          <ac:spMkLst>
            <pc:docMk/>
            <pc:sldMk cId="4277053610" sldId="261"/>
            <ac:spMk id="25" creationId="{992F97B1-1891-4FCC-9E5F-BA97EDB48F89}"/>
          </ac:spMkLst>
        </pc:spChg>
        <pc:spChg chg="add del">
          <ac:chgData name="Robbe Theunissen" userId="b36c0242-3e25-4264-aa67-e5026ab3712a" providerId="ADAL" clId="{5C593B60-F1D5-40F8-B566-24D3457349FF}" dt="2022-06-01T12:02:20.146" v="2649" actId="26606"/>
          <ac:spMkLst>
            <pc:docMk/>
            <pc:sldMk cId="4277053610" sldId="261"/>
            <ac:spMk id="27" creationId="{78C6C821-FEE1-4EB6-9590-C021440C77DE}"/>
          </ac:spMkLst>
        </pc:spChg>
        <pc:spChg chg="add del">
          <ac:chgData name="Robbe Theunissen" userId="b36c0242-3e25-4264-aa67-e5026ab3712a" providerId="ADAL" clId="{5C593B60-F1D5-40F8-B566-24D3457349FF}" dt="2022-06-01T12:02:20.146" v="2649" actId="26606"/>
          <ac:spMkLst>
            <pc:docMk/>
            <pc:sldMk cId="4277053610" sldId="261"/>
            <ac:spMk id="29" creationId="{B61A74B3-E247-44D4-8C48-FAE8E2056401}"/>
          </ac:spMkLst>
        </pc:spChg>
        <pc:spChg chg="add">
          <ac:chgData name="Robbe Theunissen" userId="b36c0242-3e25-4264-aa67-e5026ab3712a" providerId="ADAL" clId="{5C593B60-F1D5-40F8-B566-24D3457349FF}" dt="2022-06-01T12:02:20.146" v="2649" actId="26606"/>
          <ac:spMkLst>
            <pc:docMk/>
            <pc:sldMk cId="4277053610" sldId="261"/>
            <ac:spMk id="38" creationId="{4FA533C5-33E3-4611-AF9F-72811D8B26A6}"/>
          </ac:spMkLst>
        </pc:spChg>
        <pc:spChg chg="add">
          <ac:chgData name="Robbe Theunissen" userId="b36c0242-3e25-4264-aa67-e5026ab3712a" providerId="ADAL" clId="{5C593B60-F1D5-40F8-B566-24D3457349FF}" dt="2022-06-01T12:02:20.146" v="2649" actId="26606"/>
          <ac:spMkLst>
            <pc:docMk/>
            <pc:sldMk cId="4277053610" sldId="261"/>
            <ac:spMk id="44" creationId="{87F0FDC4-AD8C-47D9-9131-623C98ADB0AE}"/>
          </ac:spMkLst>
        </pc:spChg>
        <pc:spChg chg="add">
          <ac:chgData name="Robbe Theunissen" userId="b36c0242-3e25-4264-aa67-e5026ab3712a" providerId="ADAL" clId="{5C593B60-F1D5-40F8-B566-24D3457349FF}" dt="2022-06-01T12:02:20.146" v="2649" actId="26606"/>
          <ac:spMkLst>
            <pc:docMk/>
            <pc:sldMk cId="4277053610" sldId="261"/>
            <ac:spMk id="46" creationId="{59EC6FFF-3949-4638-A265-B1515909B9FA}"/>
          </ac:spMkLst>
        </pc:spChg>
        <pc:spChg chg="add">
          <ac:chgData name="Robbe Theunissen" userId="b36c0242-3e25-4264-aa67-e5026ab3712a" providerId="ADAL" clId="{5C593B60-F1D5-40F8-B566-24D3457349FF}" dt="2022-06-01T12:02:20.146" v="2649" actId="26606"/>
          <ac:spMkLst>
            <pc:docMk/>
            <pc:sldMk cId="4277053610" sldId="261"/>
            <ac:spMk id="48" creationId="{8C05BC5F-3118-49D0-B18C-5D9CC922C23D}"/>
          </ac:spMkLst>
        </pc:spChg>
        <pc:spChg chg="add">
          <ac:chgData name="Robbe Theunissen" userId="b36c0242-3e25-4264-aa67-e5026ab3712a" providerId="ADAL" clId="{5C593B60-F1D5-40F8-B566-24D3457349FF}" dt="2022-06-01T12:02:20.146" v="2649" actId="26606"/>
          <ac:spMkLst>
            <pc:docMk/>
            <pc:sldMk cId="4277053610" sldId="261"/>
            <ac:spMk id="50" creationId="{9A4B1E59-3C8A-453C-B841-6AB3B0CF7069}"/>
          </ac:spMkLst>
        </pc:spChg>
        <pc:picChg chg="add del mod">
          <ac:chgData name="Robbe Theunissen" userId="b36c0242-3e25-4264-aa67-e5026ab3712a" providerId="ADAL" clId="{5C593B60-F1D5-40F8-B566-24D3457349FF}" dt="2022-06-01T07:20:33.215" v="448" actId="478"/>
          <ac:picMkLst>
            <pc:docMk/>
            <pc:sldMk cId="4277053610" sldId="261"/>
            <ac:picMk id="4" creationId="{FA614946-C08E-14E0-8BF6-6F0EE59B91A6}"/>
          </ac:picMkLst>
        </pc:picChg>
        <pc:picChg chg="add del mod">
          <ac:chgData name="Robbe Theunissen" userId="b36c0242-3e25-4264-aa67-e5026ab3712a" providerId="ADAL" clId="{5C593B60-F1D5-40F8-B566-24D3457349FF}" dt="2022-06-01T07:25:57.938" v="458" actId="478"/>
          <ac:picMkLst>
            <pc:docMk/>
            <pc:sldMk cId="4277053610" sldId="261"/>
            <ac:picMk id="7" creationId="{461AD810-F284-C693-7D20-094133B0A8C7}"/>
          </ac:picMkLst>
        </pc:picChg>
        <pc:picChg chg="add del mod">
          <ac:chgData name="Robbe Theunissen" userId="b36c0242-3e25-4264-aa67-e5026ab3712a" providerId="ADAL" clId="{5C593B60-F1D5-40F8-B566-24D3457349FF}" dt="2022-06-01T07:25:56.263" v="457" actId="478"/>
          <ac:picMkLst>
            <pc:docMk/>
            <pc:sldMk cId="4277053610" sldId="261"/>
            <ac:picMk id="8" creationId="{8518A4A4-41F0-2733-FFE4-357529F6581A}"/>
          </ac:picMkLst>
        </pc:picChg>
        <pc:picChg chg="add del">
          <ac:chgData name="Robbe Theunissen" userId="b36c0242-3e25-4264-aa67-e5026ab3712a" providerId="ADAL" clId="{5C593B60-F1D5-40F8-B566-24D3457349FF}" dt="2022-06-01T12:02:20.146" v="2649" actId="26606"/>
          <ac:picMkLst>
            <pc:docMk/>
            <pc:sldMk cId="4277053610" sldId="261"/>
            <ac:picMk id="11" creationId="{91B28F63-CF00-448F-B141-FE33C33B1891}"/>
          </ac:picMkLst>
        </pc:picChg>
        <pc:picChg chg="add del">
          <ac:chgData name="Robbe Theunissen" userId="b36c0242-3e25-4264-aa67-e5026ab3712a" providerId="ADAL" clId="{5C593B60-F1D5-40F8-B566-24D3457349FF}" dt="2022-06-01T12:02:20.146" v="2649" actId="26606"/>
          <ac:picMkLst>
            <pc:docMk/>
            <pc:sldMk cId="4277053610" sldId="261"/>
            <ac:picMk id="13" creationId="{2AE609E2-8522-44E4-9077-980E5BCF3E14}"/>
          </ac:picMkLst>
        </pc:picChg>
        <pc:picChg chg="add del">
          <ac:chgData name="Robbe Theunissen" userId="b36c0242-3e25-4264-aa67-e5026ab3712a" providerId="ADAL" clId="{5C593B60-F1D5-40F8-B566-24D3457349FF}" dt="2022-06-01T12:02:20.146" v="2649" actId="26606"/>
          <ac:picMkLst>
            <pc:docMk/>
            <pc:sldMk cId="4277053610" sldId="261"/>
            <ac:picMk id="17" creationId="{8949AD42-25FD-4C3D-9EEE-B7FEC5809988}"/>
          </ac:picMkLst>
        </pc:picChg>
        <pc:picChg chg="add del">
          <ac:chgData name="Robbe Theunissen" userId="b36c0242-3e25-4264-aa67-e5026ab3712a" providerId="ADAL" clId="{5C593B60-F1D5-40F8-B566-24D3457349FF}" dt="2022-06-01T12:02:20.146" v="2649" actId="26606"/>
          <ac:picMkLst>
            <pc:docMk/>
            <pc:sldMk cId="4277053610" sldId="261"/>
            <ac:picMk id="19" creationId="{6AC7D913-60B7-4603-881B-831DA5D3A940}"/>
          </ac:picMkLst>
        </pc:picChg>
        <pc:picChg chg="add">
          <ac:chgData name="Robbe Theunissen" userId="b36c0242-3e25-4264-aa67-e5026ab3712a" providerId="ADAL" clId="{5C593B60-F1D5-40F8-B566-24D3457349FF}" dt="2022-06-01T12:02:20.146" v="2649" actId="26606"/>
          <ac:picMkLst>
            <pc:docMk/>
            <pc:sldMk cId="4277053610" sldId="261"/>
            <ac:picMk id="34" creationId="{91B28F63-CF00-448F-B141-FE33C33B1891}"/>
          </ac:picMkLst>
        </pc:picChg>
        <pc:picChg chg="add">
          <ac:chgData name="Robbe Theunissen" userId="b36c0242-3e25-4264-aa67-e5026ab3712a" providerId="ADAL" clId="{5C593B60-F1D5-40F8-B566-24D3457349FF}" dt="2022-06-01T12:02:20.146" v="2649" actId="26606"/>
          <ac:picMkLst>
            <pc:docMk/>
            <pc:sldMk cId="4277053610" sldId="261"/>
            <ac:picMk id="36" creationId="{2AE609E2-8522-44E4-9077-980E5BCF3E14}"/>
          </ac:picMkLst>
        </pc:picChg>
        <pc:picChg chg="add">
          <ac:chgData name="Robbe Theunissen" userId="b36c0242-3e25-4264-aa67-e5026ab3712a" providerId="ADAL" clId="{5C593B60-F1D5-40F8-B566-24D3457349FF}" dt="2022-06-01T12:02:20.146" v="2649" actId="26606"/>
          <ac:picMkLst>
            <pc:docMk/>
            <pc:sldMk cId="4277053610" sldId="261"/>
            <ac:picMk id="40" creationId="{8949AD42-25FD-4C3D-9EEE-B7FEC5809988}"/>
          </ac:picMkLst>
        </pc:picChg>
        <pc:picChg chg="add">
          <ac:chgData name="Robbe Theunissen" userId="b36c0242-3e25-4264-aa67-e5026ab3712a" providerId="ADAL" clId="{5C593B60-F1D5-40F8-B566-24D3457349FF}" dt="2022-06-01T12:02:20.146" v="2649" actId="26606"/>
          <ac:picMkLst>
            <pc:docMk/>
            <pc:sldMk cId="4277053610" sldId="261"/>
            <ac:picMk id="42" creationId="{6AC7D913-60B7-4603-881B-831DA5D3A940}"/>
          </ac:picMkLst>
        </pc:picChg>
      </pc:sldChg>
      <pc:sldChg chg="addSp delSp modSp new mod setBg">
        <pc:chgData name="Robbe Theunissen" userId="b36c0242-3e25-4264-aa67-e5026ab3712a" providerId="ADAL" clId="{5C593B60-F1D5-40F8-B566-24D3457349FF}" dt="2022-06-01T11:48:46.962" v="2605" actId="26606"/>
        <pc:sldMkLst>
          <pc:docMk/>
          <pc:sldMk cId="2685425967" sldId="262"/>
        </pc:sldMkLst>
        <pc:spChg chg="mod">
          <ac:chgData name="Robbe Theunissen" userId="b36c0242-3e25-4264-aa67-e5026ab3712a" providerId="ADAL" clId="{5C593B60-F1D5-40F8-B566-24D3457349FF}" dt="2022-06-01T11:48:46.962" v="2605" actId="26606"/>
          <ac:spMkLst>
            <pc:docMk/>
            <pc:sldMk cId="2685425967" sldId="262"/>
            <ac:spMk id="2" creationId="{E413B7E4-1126-AE43-A23A-B2FE0B3DF92C}"/>
          </ac:spMkLst>
        </pc:spChg>
        <pc:spChg chg="del">
          <ac:chgData name="Robbe Theunissen" userId="b36c0242-3e25-4264-aa67-e5026ab3712a" providerId="ADAL" clId="{5C593B60-F1D5-40F8-B566-24D3457349FF}" dt="2022-06-01T11:48:41.672" v="2604"/>
          <ac:spMkLst>
            <pc:docMk/>
            <pc:sldMk cId="2685425967" sldId="262"/>
            <ac:spMk id="3" creationId="{E687D4DD-0999-FC93-B410-2332E1AF0189}"/>
          </ac:spMkLst>
        </pc:spChg>
        <pc:spChg chg="add">
          <ac:chgData name="Robbe Theunissen" userId="b36c0242-3e25-4264-aa67-e5026ab3712a" providerId="ADAL" clId="{5C593B60-F1D5-40F8-B566-24D3457349FF}" dt="2022-06-01T11:48:46.962" v="2605" actId="26606"/>
          <ac:spMkLst>
            <pc:docMk/>
            <pc:sldMk cId="2685425967" sldId="262"/>
            <ac:spMk id="13" creationId="{989BE678-777B-482A-A616-FEDC47B162E5}"/>
          </ac:spMkLst>
        </pc:spChg>
        <pc:spChg chg="add">
          <ac:chgData name="Robbe Theunissen" userId="b36c0242-3e25-4264-aa67-e5026ab3712a" providerId="ADAL" clId="{5C593B60-F1D5-40F8-B566-24D3457349FF}" dt="2022-06-01T11:48:46.962" v="2605" actId="26606"/>
          <ac:spMkLst>
            <pc:docMk/>
            <pc:sldMk cId="2685425967" sldId="262"/>
            <ac:spMk id="19" creationId="{D28BE0C3-2102-4820-B88B-A448B1840D14}"/>
          </ac:spMkLst>
        </pc:spChg>
        <pc:spChg chg="add">
          <ac:chgData name="Robbe Theunissen" userId="b36c0242-3e25-4264-aa67-e5026ab3712a" providerId="ADAL" clId="{5C593B60-F1D5-40F8-B566-24D3457349FF}" dt="2022-06-01T11:48:46.962" v="2605" actId="26606"/>
          <ac:spMkLst>
            <pc:docMk/>
            <pc:sldMk cId="2685425967" sldId="262"/>
            <ac:spMk id="21" creationId="{F3F4807A-5068-4492-8025-D75F320E908D}"/>
          </ac:spMkLst>
        </pc:spChg>
        <pc:spChg chg="add">
          <ac:chgData name="Robbe Theunissen" userId="b36c0242-3e25-4264-aa67-e5026ab3712a" providerId="ADAL" clId="{5C593B60-F1D5-40F8-B566-24D3457349FF}" dt="2022-06-01T11:48:46.962" v="2605" actId="26606"/>
          <ac:spMkLst>
            <pc:docMk/>
            <pc:sldMk cId="2685425967" sldId="262"/>
            <ac:spMk id="23" creationId="{B24996F8-180C-4DCB-8A26-DFA336CDEFBC}"/>
          </ac:spMkLst>
        </pc:spChg>
        <pc:spChg chg="add">
          <ac:chgData name="Robbe Theunissen" userId="b36c0242-3e25-4264-aa67-e5026ab3712a" providerId="ADAL" clId="{5C593B60-F1D5-40F8-B566-24D3457349FF}" dt="2022-06-01T11:48:46.962" v="2605" actId="26606"/>
          <ac:spMkLst>
            <pc:docMk/>
            <pc:sldMk cId="2685425967" sldId="262"/>
            <ac:spMk id="25" creationId="{630182B0-3559-41D5-9EBC-0BD86BEDAD09}"/>
          </ac:spMkLst>
        </pc:spChg>
        <pc:picChg chg="add mod">
          <ac:chgData name="Robbe Theunissen" userId="b36c0242-3e25-4264-aa67-e5026ab3712a" providerId="ADAL" clId="{5C593B60-F1D5-40F8-B566-24D3457349FF}" dt="2022-06-01T11:48:46.962" v="2605" actId="26606"/>
          <ac:picMkLst>
            <pc:docMk/>
            <pc:sldMk cId="2685425967" sldId="262"/>
            <ac:picMk id="4" creationId="{57F8B952-018C-EE6B-FAD2-57875AFA127C}"/>
          </ac:picMkLst>
        </pc:picChg>
        <pc:picChg chg="add">
          <ac:chgData name="Robbe Theunissen" userId="b36c0242-3e25-4264-aa67-e5026ab3712a" providerId="ADAL" clId="{5C593B60-F1D5-40F8-B566-24D3457349FF}" dt="2022-06-01T11:48:46.962" v="2605" actId="26606"/>
          <ac:picMkLst>
            <pc:docMk/>
            <pc:sldMk cId="2685425967" sldId="262"/>
            <ac:picMk id="9" creationId="{DF19BAF3-7E20-4B9D-B544-BABAEEA1FA75}"/>
          </ac:picMkLst>
        </pc:picChg>
        <pc:picChg chg="add">
          <ac:chgData name="Robbe Theunissen" userId="b36c0242-3e25-4264-aa67-e5026ab3712a" providerId="ADAL" clId="{5C593B60-F1D5-40F8-B566-24D3457349FF}" dt="2022-06-01T11:48:46.962" v="2605" actId="26606"/>
          <ac:picMkLst>
            <pc:docMk/>
            <pc:sldMk cId="2685425967" sldId="262"/>
            <ac:picMk id="11" creationId="{950648F4-ABCD-4DF0-8641-76CFB2354721}"/>
          </ac:picMkLst>
        </pc:picChg>
        <pc:picChg chg="add">
          <ac:chgData name="Robbe Theunissen" userId="b36c0242-3e25-4264-aa67-e5026ab3712a" providerId="ADAL" clId="{5C593B60-F1D5-40F8-B566-24D3457349FF}" dt="2022-06-01T11:48:46.962" v="2605" actId="26606"/>
          <ac:picMkLst>
            <pc:docMk/>
            <pc:sldMk cId="2685425967" sldId="262"/>
            <ac:picMk id="15" creationId="{CF1EB4BD-9C7E-4AA3-9681-C7EB0DA6250B}"/>
          </ac:picMkLst>
        </pc:picChg>
        <pc:picChg chg="add">
          <ac:chgData name="Robbe Theunissen" userId="b36c0242-3e25-4264-aa67-e5026ab3712a" providerId="ADAL" clId="{5C593B60-F1D5-40F8-B566-24D3457349FF}" dt="2022-06-01T11:48:46.962" v="2605" actId="26606"/>
          <ac:picMkLst>
            <pc:docMk/>
            <pc:sldMk cId="2685425967" sldId="262"/>
            <ac:picMk id="17" creationId="{94AAE3AA-3759-4D28-B0EF-575F25A5146C}"/>
          </ac:picMkLst>
        </pc:picChg>
      </pc:sldChg>
      <pc:sldChg chg="addSp delSp modSp new mod setBg setClrOvrMap">
        <pc:chgData name="Robbe Theunissen" userId="b36c0242-3e25-4264-aa67-e5026ab3712a" providerId="ADAL" clId="{5C593B60-F1D5-40F8-B566-24D3457349FF}" dt="2022-06-01T12:07:20.828" v="2720" actId="14100"/>
        <pc:sldMkLst>
          <pc:docMk/>
          <pc:sldMk cId="111939444" sldId="263"/>
        </pc:sldMkLst>
        <pc:spChg chg="mod">
          <ac:chgData name="Robbe Theunissen" userId="b36c0242-3e25-4264-aa67-e5026ab3712a" providerId="ADAL" clId="{5C593B60-F1D5-40F8-B566-24D3457349FF}" dt="2022-06-01T12:07:06.511" v="2717" actId="26606"/>
          <ac:spMkLst>
            <pc:docMk/>
            <pc:sldMk cId="111939444" sldId="263"/>
            <ac:spMk id="2" creationId="{658D3EAF-2390-7E80-7BD5-55B05BEF96B9}"/>
          </ac:spMkLst>
        </pc:spChg>
        <pc:spChg chg="del">
          <ac:chgData name="Robbe Theunissen" userId="b36c0242-3e25-4264-aa67-e5026ab3712a" providerId="ADAL" clId="{5C593B60-F1D5-40F8-B566-24D3457349FF}" dt="2022-06-01T12:06:25.884" v="2702"/>
          <ac:spMkLst>
            <pc:docMk/>
            <pc:sldMk cId="111939444" sldId="263"/>
            <ac:spMk id="3" creationId="{7AC6C8C8-EA08-01A2-992F-2B66B13FE9B7}"/>
          </ac:spMkLst>
        </pc:spChg>
        <pc:spChg chg="add">
          <ac:chgData name="Robbe Theunissen" userId="b36c0242-3e25-4264-aa67-e5026ab3712a" providerId="ADAL" clId="{5C593B60-F1D5-40F8-B566-24D3457349FF}" dt="2022-06-01T12:07:06.511" v="2717" actId="26606"/>
          <ac:spMkLst>
            <pc:docMk/>
            <pc:sldMk cId="111939444" sldId="263"/>
            <ac:spMk id="9" creationId="{4AC0CD9D-7610-4620-93B4-798CCD9AB581}"/>
          </ac:spMkLst>
        </pc:spChg>
        <pc:spChg chg="add del">
          <ac:chgData name="Robbe Theunissen" userId="b36c0242-3e25-4264-aa67-e5026ab3712a" providerId="ADAL" clId="{5C593B60-F1D5-40F8-B566-24D3457349FF}" dt="2022-06-01T12:06:59.247" v="2716" actId="26606"/>
          <ac:spMkLst>
            <pc:docMk/>
            <pc:sldMk cId="111939444" sldId="263"/>
            <ac:spMk id="14" creationId="{989BE678-777B-482A-A616-FEDC47B162E5}"/>
          </ac:spMkLst>
        </pc:spChg>
        <pc:spChg chg="add">
          <ac:chgData name="Robbe Theunissen" userId="b36c0242-3e25-4264-aa67-e5026ab3712a" providerId="ADAL" clId="{5C593B60-F1D5-40F8-B566-24D3457349FF}" dt="2022-06-01T12:07:06.511" v="2717" actId="26606"/>
          <ac:spMkLst>
            <pc:docMk/>
            <pc:sldMk cId="111939444" sldId="263"/>
            <ac:spMk id="15" creationId="{DE4D62F9-188E-4530-84C2-24BDEE4BEB82}"/>
          </ac:spMkLst>
        </pc:spChg>
        <pc:spChg chg="add">
          <ac:chgData name="Robbe Theunissen" userId="b36c0242-3e25-4264-aa67-e5026ab3712a" providerId="ADAL" clId="{5C593B60-F1D5-40F8-B566-24D3457349FF}" dt="2022-06-01T12:07:06.511" v="2717" actId="26606"/>
          <ac:spMkLst>
            <pc:docMk/>
            <pc:sldMk cId="111939444" sldId="263"/>
            <ac:spMk id="17" creationId="{C6A81905-F480-46A4-BC10-215D24EA1AE6}"/>
          </ac:spMkLst>
        </pc:spChg>
        <pc:spChg chg="add">
          <ac:chgData name="Robbe Theunissen" userId="b36c0242-3e25-4264-aa67-e5026ab3712a" providerId="ADAL" clId="{5C593B60-F1D5-40F8-B566-24D3457349FF}" dt="2022-06-01T12:07:06.511" v="2717" actId="26606"/>
          <ac:spMkLst>
            <pc:docMk/>
            <pc:sldMk cId="111939444" sldId="263"/>
            <ac:spMk id="19" creationId="{36FD4D9D-3784-41E8-8405-A42B72F51331}"/>
          </ac:spMkLst>
        </pc:spChg>
        <pc:spChg chg="add del">
          <ac:chgData name="Robbe Theunissen" userId="b36c0242-3e25-4264-aa67-e5026ab3712a" providerId="ADAL" clId="{5C593B60-F1D5-40F8-B566-24D3457349FF}" dt="2022-06-01T12:06:59.247" v="2716" actId="26606"/>
          <ac:spMkLst>
            <pc:docMk/>
            <pc:sldMk cId="111939444" sldId="263"/>
            <ac:spMk id="20" creationId="{D28BE0C3-2102-4820-B88B-A448B1840D14}"/>
          </ac:spMkLst>
        </pc:spChg>
        <pc:spChg chg="add">
          <ac:chgData name="Robbe Theunissen" userId="b36c0242-3e25-4264-aa67-e5026ab3712a" providerId="ADAL" clId="{5C593B60-F1D5-40F8-B566-24D3457349FF}" dt="2022-06-01T12:07:06.511" v="2717" actId="26606"/>
          <ac:spMkLst>
            <pc:docMk/>
            <pc:sldMk cId="111939444" sldId="263"/>
            <ac:spMk id="21" creationId="{09811DF6-66E4-43D5-B564-3151796531ED}"/>
          </ac:spMkLst>
        </pc:spChg>
        <pc:spChg chg="add del">
          <ac:chgData name="Robbe Theunissen" userId="b36c0242-3e25-4264-aa67-e5026ab3712a" providerId="ADAL" clId="{5C593B60-F1D5-40F8-B566-24D3457349FF}" dt="2022-06-01T12:06:59.247" v="2716" actId="26606"/>
          <ac:spMkLst>
            <pc:docMk/>
            <pc:sldMk cId="111939444" sldId="263"/>
            <ac:spMk id="22" creationId="{C6A81905-F480-46A4-BC10-215D24EA1AE6}"/>
          </ac:spMkLst>
        </pc:spChg>
        <pc:spChg chg="add del">
          <ac:chgData name="Robbe Theunissen" userId="b36c0242-3e25-4264-aa67-e5026ab3712a" providerId="ADAL" clId="{5C593B60-F1D5-40F8-B566-24D3457349FF}" dt="2022-06-01T12:06:59.247" v="2716" actId="26606"/>
          <ac:spMkLst>
            <pc:docMk/>
            <pc:sldMk cId="111939444" sldId="263"/>
            <ac:spMk id="24" creationId="{36FD4D9D-3784-41E8-8405-A42B72F51331}"/>
          </ac:spMkLst>
        </pc:spChg>
        <pc:spChg chg="add del">
          <ac:chgData name="Robbe Theunissen" userId="b36c0242-3e25-4264-aa67-e5026ab3712a" providerId="ADAL" clId="{5C593B60-F1D5-40F8-B566-24D3457349FF}" dt="2022-06-01T12:06:59.247" v="2716" actId="26606"/>
          <ac:spMkLst>
            <pc:docMk/>
            <pc:sldMk cId="111939444" sldId="263"/>
            <ac:spMk id="26" creationId="{60817A52-B891-4228-A61E-0C0A57632DDA}"/>
          </ac:spMkLst>
        </pc:spChg>
        <pc:spChg chg="add">
          <ac:chgData name="Robbe Theunissen" userId="b36c0242-3e25-4264-aa67-e5026ab3712a" providerId="ADAL" clId="{5C593B60-F1D5-40F8-B566-24D3457349FF}" dt="2022-06-01T12:07:06.511" v="2717" actId="26606"/>
          <ac:spMkLst>
            <pc:docMk/>
            <pc:sldMk cId="111939444" sldId="263"/>
            <ac:spMk id="28" creationId="{60817A52-B891-4228-A61E-0C0A57632DDA}"/>
          </ac:spMkLst>
        </pc:spChg>
        <pc:picChg chg="add mod">
          <ac:chgData name="Robbe Theunissen" userId="b36c0242-3e25-4264-aa67-e5026ab3712a" providerId="ADAL" clId="{5C593B60-F1D5-40F8-B566-24D3457349FF}" dt="2022-06-01T12:06:23.943" v="2701"/>
          <ac:picMkLst>
            <pc:docMk/>
            <pc:sldMk cId="111939444" sldId="263"/>
            <ac:picMk id="4" creationId="{9B678EA0-BDF5-7A3B-607B-E8EF720AB9E7}"/>
          </ac:picMkLst>
        </pc:picChg>
        <pc:picChg chg="add mod">
          <ac:chgData name="Robbe Theunissen" userId="b36c0242-3e25-4264-aa67-e5026ab3712a" providerId="ADAL" clId="{5C593B60-F1D5-40F8-B566-24D3457349FF}" dt="2022-06-01T12:07:20.828" v="2720" actId="14100"/>
          <ac:picMkLst>
            <pc:docMk/>
            <pc:sldMk cId="111939444" sldId="263"/>
            <ac:picMk id="5" creationId="{FD068098-20FF-7DD0-DB6F-8EF2F8E8842D}"/>
          </ac:picMkLst>
        </pc:picChg>
        <pc:picChg chg="add">
          <ac:chgData name="Robbe Theunissen" userId="b36c0242-3e25-4264-aa67-e5026ab3712a" providerId="ADAL" clId="{5C593B60-F1D5-40F8-B566-24D3457349FF}" dt="2022-06-01T12:07:06.511" v="2717" actId="26606"/>
          <ac:picMkLst>
            <pc:docMk/>
            <pc:sldMk cId="111939444" sldId="263"/>
            <ac:picMk id="7" creationId="{41B68C77-138E-4BF7-A276-BD0C78A4219F}"/>
          </ac:picMkLst>
        </pc:picChg>
        <pc:picChg chg="add">
          <ac:chgData name="Robbe Theunissen" userId="b36c0242-3e25-4264-aa67-e5026ab3712a" providerId="ADAL" clId="{5C593B60-F1D5-40F8-B566-24D3457349FF}" dt="2022-06-01T12:07:06.511" v="2717" actId="26606"/>
          <ac:picMkLst>
            <pc:docMk/>
            <pc:sldMk cId="111939444" sldId="263"/>
            <ac:picMk id="8" creationId="{7C268552-D473-46ED-B1B8-422042C4DEF1}"/>
          </ac:picMkLst>
        </pc:picChg>
        <pc:picChg chg="add del">
          <ac:chgData name="Robbe Theunissen" userId="b36c0242-3e25-4264-aa67-e5026ab3712a" providerId="ADAL" clId="{5C593B60-F1D5-40F8-B566-24D3457349FF}" dt="2022-06-01T12:06:59.247" v="2716" actId="26606"/>
          <ac:picMkLst>
            <pc:docMk/>
            <pc:sldMk cId="111939444" sldId="263"/>
            <ac:picMk id="10" creationId="{DF19BAF3-7E20-4B9D-B544-BABAEEA1FA75}"/>
          </ac:picMkLst>
        </pc:picChg>
        <pc:picChg chg="add">
          <ac:chgData name="Robbe Theunissen" userId="b36c0242-3e25-4264-aa67-e5026ab3712a" providerId="ADAL" clId="{5C593B60-F1D5-40F8-B566-24D3457349FF}" dt="2022-06-01T12:07:06.511" v="2717" actId="26606"/>
          <ac:picMkLst>
            <pc:docMk/>
            <pc:sldMk cId="111939444" sldId="263"/>
            <ac:picMk id="11" creationId="{B9238B3E-24AA-439A-B527-6C5DF6D72145}"/>
          </ac:picMkLst>
        </pc:picChg>
        <pc:picChg chg="add del">
          <ac:chgData name="Robbe Theunissen" userId="b36c0242-3e25-4264-aa67-e5026ab3712a" providerId="ADAL" clId="{5C593B60-F1D5-40F8-B566-24D3457349FF}" dt="2022-06-01T12:06:59.247" v="2716" actId="26606"/>
          <ac:picMkLst>
            <pc:docMk/>
            <pc:sldMk cId="111939444" sldId="263"/>
            <ac:picMk id="12" creationId="{950648F4-ABCD-4DF0-8641-76CFB2354721}"/>
          </ac:picMkLst>
        </pc:picChg>
        <pc:picChg chg="add">
          <ac:chgData name="Robbe Theunissen" userId="b36c0242-3e25-4264-aa67-e5026ab3712a" providerId="ADAL" clId="{5C593B60-F1D5-40F8-B566-24D3457349FF}" dt="2022-06-01T12:07:06.511" v="2717" actId="26606"/>
          <ac:picMkLst>
            <pc:docMk/>
            <pc:sldMk cId="111939444" sldId="263"/>
            <ac:picMk id="13" creationId="{69F01145-BEA3-4CBF-AA21-10077B948CA8}"/>
          </ac:picMkLst>
        </pc:picChg>
        <pc:picChg chg="add del">
          <ac:chgData name="Robbe Theunissen" userId="b36c0242-3e25-4264-aa67-e5026ab3712a" providerId="ADAL" clId="{5C593B60-F1D5-40F8-B566-24D3457349FF}" dt="2022-06-01T12:06:59.247" v="2716" actId="26606"/>
          <ac:picMkLst>
            <pc:docMk/>
            <pc:sldMk cId="111939444" sldId="263"/>
            <ac:picMk id="16" creationId="{CF1EB4BD-9C7E-4AA3-9681-C7EB0DA6250B}"/>
          </ac:picMkLst>
        </pc:picChg>
        <pc:picChg chg="add del">
          <ac:chgData name="Robbe Theunissen" userId="b36c0242-3e25-4264-aa67-e5026ab3712a" providerId="ADAL" clId="{5C593B60-F1D5-40F8-B566-24D3457349FF}" dt="2022-06-01T12:06:59.247" v="2716" actId="26606"/>
          <ac:picMkLst>
            <pc:docMk/>
            <pc:sldMk cId="111939444" sldId="263"/>
            <ac:picMk id="18" creationId="{94AAE3AA-3759-4D28-B0EF-575F25A5146C}"/>
          </ac:picMkLst>
        </pc:picChg>
      </pc:sldChg>
      <pc:sldChg chg="addSp delSp modSp new mod">
        <pc:chgData name="Robbe Theunissen" userId="b36c0242-3e25-4264-aa67-e5026ab3712a" providerId="ADAL" clId="{5C593B60-F1D5-40F8-B566-24D3457349FF}" dt="2022-06-01T12:09:34.647" v="2743" actId="1076"/>
        <pc:sldMkLst>
          <pc:docMk/>
          <pc:sldMk cId="2055186242" sldId="264"/>
        </pc:sldMkLst>
        <pc:spChg chg="del mod">
          <ac:chgData name="Robbe Theunissen" userId="b36c0242-3e25-4264-aa67-e5026ab3712a" providerId="ADAL" clId="{5C593B60-F1D5-40F8-B566-24D3457349FF}" dt="2022-06-01T12:07:51.454" v="2723" actId="478"/>
          <ac:spMkLst>
            <pc:docMk/>
            <pc:sldMk cId="2055186242" sldId="264"/>
            <ac:spMk id="2" creationId="{D0908E40-3742-AAF0-AA60-4D7B34AFEB86}"/>
          </ac:spMkLst>
        </pc:spChg>
        <pc:spChg chg="del">
          <ac:chgData name="Robbe Theunissen" userId="b36c0242-3e25-4264-aa67-e5026ab3712a" providerId="ADAL" clId="{5C593B60-F1D5-40F8-B566-24D3457349FF}" dt="2022-06-01T12:07:53.498" v="2724"/>
          <ac:spMkLst>
            <pc:docMk/>
            <pc:sldMk cId="2055186242" sldId="264"/>
            <ac:spMk id="3" creationId="{A156B6FD-4764-9FCB-9D3D-3124CC6C9B76}"/>
          </ac:spMkLst>
        </pc:spChg>
        <pc:picChg chg="add mod">
          <ac:chgData name="Robbe Theunissen" userId="b36c0242-3e25-4264-aa67-e5026ab3712a" providerId="ADAL" clId="{5C593B60-F1D5-40F8-B566-24D3457349FF}" dt="2022-06-01T12:09:34.647" v="2743" actId="1076"/>
          <ac:picMkLst>
            <pc:docMk/>
            <pc:sldMk cId="2055186242" sldId="264"/>
            <ac:picMk id="4" creationId="{204ED77B-5CE6-F66B-A236-6C182DB68A9F}"/>
          </ac:picMkLst>
        </pc:picChg>
      </pc:sldChg>
      <pc:sldChg chg="addSp delSp modSp new mod">
        <pc:chgData name="Robbe Theunissen" userId="b36c0242-3e25-4264-aa67-e5026ab3712a" providerId="ADAL" clId="{5C593B60-F1D5-40F8-B566-24D3457349FF}" dt="2022-06-01T12:09:47.357" v="2744" actId="1076"/>
        <pc:sldMkLst>
          <pc:docMk/>
          <pc:sldMk cId="1007617891" sldId="265"/>
        </pc:sldMkLst>
        <pc:spChg chg="del mod">
          <ac:chgData name="Robbe Theunissen" userId="b36c0242-3e25-4264-aa67-e5026ab3712a" providerId="ADAL" clId="{5C593B60-F1D5-40F8-B566-24D3457349FF}" dt="2022-06-01T12:08:40.683" v="2730" actId="478"/>
          <ac:spMkLst>
            <pc:docMk/>
            <pc:sldMk cId="1007617891" sldId="265"/>
            <ac:spMk id="2" creationId="{0F2E2F1C-D2C3-1963-024D-44FA0D049FD9}"/>
          </ac:spMkLst>
        </pc:spChg>
        <pc:spChg chg="del">
          <ac:chgData name="Robbe Theunissen" userId="b36c0242-3e25-4264-aa67-e5026ab3712a" providerId="ADAL" clId="{5C593B60-F1D5-40F8-B566-24D3457349FF}" dt="2022-06-01T12:08:42.045" v="2731"/>
          <ac:spMkLst>
            <pc:docMk/>
            <pc:sldMk cId="1007617891" sldId="265"/>
            <ac:spMk id="3" creationId="{CBD177A0-09C9-11D0-6066-18A634284E4B}"/>
          </ac:spMkLst>
        </pc:spChg>
        <pc:spChg chg="add mod">
          <ac:chgData name="Robbe Theunissen" userId="b36c0242-3e25-4264-aa67-e5026ab3712a" providerId="ADAL" clId="{5C593B60-F1D5-40F8-B566-24D3457349FF}" dt="2022-06-01T12:08:51.771" v="2732" actId="478"/>
          <ac:spMkLst>
            <pc:docMk/>
            <pc:sldMk cId="1007617891" sldId="265"/>
            <ac:spMk id="6" creationId="{5CABA38F-8EEE-2991-A11C-EF6A86F9258B}"/>
          </ac:spMkLst>
        </pc:spChg>
        <pc:picChg chg="add del mod">
          <ac:chgData name="Robbe Theunissen" userId="b36c0242-3e25-4264-aa67-e5026ab3712a" providerId="ADAL" clId="{5C593B60-F1D5-40F8-B566-24D3457349FF}" dt="2022-06-01T12:08:51.771" v="2732" actId="478"/>
          <ac:picMkLst>
            <pc:docMk/>
            <pc:sldMk cId="1007617891" sldId="265"/>
            <ac:picMk id="4" creationId="{39A7D9AE-1C44-65F2-1B35-3B0FCADECAE8}"/>
          </ac:picMkLst>
        </pc:picChg>
        <pc:picChg chg="add del mod">
          <ac:chgData name="Robbe Theunissen" userId="b36c0242-3e25-4264-aa67-e5026ab3712a" providerId="ADAL" clId="{5C593B60-F1D5-40F8-B566-24D3457349FF}" dt="2022-06-01T12:09:47.357" v="2744" actId="1076"/>
          <ac:picMkLst>
            <pc:docMk/>
            <pc:sldMk cId="1007617891" sldId="265"/>
            <ac:picMk id="7" creationId="{B63B5C79-6B59-C359-A40C-CFD2AACD0113}"/>
          </ac:picMkLst>
        </pc:picChg>
      </pc:sldChg>
      <pc:sldChg chg="addSp delSp modSp new del mod">
        <pc:chgData name="Robbe Theunissen" userId="b36c0242-3e25-4264-aa67-e5026ab3712a" providerId="ADAL" clId="{5C593B60-F1D5-40F8-B566-24D3457349FF}" dt="2022-06-01T12:12:32.614" v="2758" actId="47"/>
        <pc:sldMkLst>
          <pc:docMk/>
          <pc:sldMk cId="3918337367" sldId="266"/>
        </pc:sldMkLst>
        <pc:spChg chg="mod">
          <ac:chgData name="Robbe Theunissen" userId="b36c0242-3e25-4264-aa67-e5026ab3712a" providerId="ADAL" clId="{5C593B60-F1D5-40F8-B566-24D3457349FF}" dt="2022-06-01T12:11:36.593" v="2750" actId="20577"/>
          <ac:spMkLst>
            <pc:docMk/>
            <pc:sldMk cId="3918337367" sldId="266"/>
            <ac:spMk id="2" creationId="{9353037A-1378-51BB-5F9C-604900069DAF}"/>
          </ac:spMkLst>
        </pc:spChg>
        <pc:spChg chg="del">
          <ac:chgData name="Robbe Theunissen" userId="b36c0242-3e25-4264-aa67-e5026ab3712a" providerId="ADAL" clId="{5C593B60-F1D5-40F8-B566-24D3457349FF}" dt="2022-06-01T12:12:04.790" v="2751"/>
          <ac:spMkLst>
            <pc:docMk/>
            <pc:sldMk cId="3918337367" sldId="266"/>
            <ac:spMk id="3" creationId="{9C30D782-6DF2-E18F-1B82-DF1DD82F232D}"/>
          </ac:spMkLst>
        </pc:spChg>
        <pc:graphicFrameChg chg="add mod modGraphic">
          <ac:chgData name="Robbe Theunissen" userId="b36c0242-3e25-4264-aa67-e5026ab3712a" providerId="ADAL" clId="{5C593B60-F1D5-40F8-B566-24D3457349FF}" dt="2022-06-01T12:12:25.358" v="2757" actId="14100"/>
          <ac:graphicFrameMkLst>
            <pc:docMk/>
            <pc:sldMk cId="3918337367" sldId="266"/>
            <ac:graphicFrameMk id="4" creationId="{8B163C10-67DA-35FF-1C8B-8FF65029903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1B9663-9BA8-427D-8D21-D2245D768EF3}" type="datetimeFigureOut">
              <a:rPr lang="nl-BE" smtClean="0"/>
              <a:t>1/06/2022</a:t>
            </a:fld>
            <a:endParaRPr lang="nl-BE"/>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EA9E0D-0A87-45C4-913A-60656E29BCE0}" type="slidenum">
              <a:rPr lang="nl-BE" smtClean="0"/>
              <a:t>‹nr.›</a:t>
            </a:fld>
            <a:endParaRPr lang="nl-BE"/>
          </a:p>
        </p:txBody>
      </p:sp>
    </p:spTree>
    <p:extLst>
      <p:ext uri="{BB962C8B-B14F-4D97-AF65-F5344CB8AC3E}">
        <p14:creationId xmlns:p14="http://schemas.microsoft.com/office/powerpoint/2010/main" val="2093272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Will cover</a:t>
            </a:r>
          </a:p>
          <a:p>
            <a:r>
              <a:rPr lang="nl-BE" dirty="0"/>
              <a:t>Will </a:t>
            </a:r>
            <a:r>
              <a:rPr lang="nl-BE" dirty="0" err="1"/>
              <a:t>touch</a:t>
            </a:r>
            <a:r>
              <a:rPr lang="nl-BE" dirty="0"/>
              <a:t> on</a:t>
            </a:r>
          </a:p>
          <a:p>
            <a:r>
              <a:rPr lang="nl-BE" dirty="0"/>
              <a:t>At </a:t>
            </a:r>
            <a:r>
              <a:rPr lang="nl-BE" dirty="0" err="1"/>
              <a:t>the</a:t>
            </a:r>
            <a:r>
              <a:rPr lang="nl-BE" dirty="0"/>
              <a:t> end </a:t>
            </a:r>
          </a:p>
          <a:p>
            <a:r>
              <a:rPr lang="nl-BE" dirty="0"/>
              <a:t>Here i </a:t>
            </a:r>
            <a:r>
              <a:rPr lang="nl-BE" dirty="0" err="1"/>
              <a:t>will</a:t>
            </a:r>
            <a:r>
              <a:rPr lang="nl-BE" dirty="0"/>
              <a:t> cover </a:t>
            </a:r>
            <a:r>
              <a:rPr lang="nl-BE" dirty="0" err="1"/>
              <a:t>some</a:t>
            </a:r>
            <a:r>
              <a:rPr lang="nl-BE" dirty="0"/>
              <a:t> of </a:t>
            </a:r>
            <a:r>
              <a:rPr lang="nl-BE" dirty="0" err="1"/>
              <a:t>the</a:t>
            </a:r>
            <a:r>
              <a:rPr lang="nl-BE" dirty="0"/>
              <a:t> </a:t>
            </a:r>
            <a:r>
              <a:rPr lang="nl-BE" dirty="0" err="1"/>
              <a:t>diffeculities</a:t>
            </a:r>
            <a:r>
              <a:rPr lang="nl-BE" dirty="0"/>
              <a:t> i </a:t>
            </a:r>
            <a:r>
              <a:rPr lang="nl-BE" dirty="0" err="1"/>
              <a:t>encountered</a:t>
            </a:r>
            <a:r>
              <a:rPr lang="nl-BE" dirty="0"/>
              <a:t> </a:t>
            </a:r>
            <a:r>
              <a:rPr lang="nl-BE" dirty="0" err="1"/>
              <a:t>during</a:t>
            </a:r>
            <a:r>
              <a:rPr lang="nl-BE" dirty="0"/>
              <a:t> </a:t>
            </a:r>
            <a:r>
              <a:rPr lang="nl-BE" dirty="0" err="1"/>
              <a:t>the</a:t>
            </a:r>
            <a:r>
              <a:rPr lang="nl-BE" dirty="0"/>
              <a:t> </a:t>
            </a:r>
            <a:r>
              <a:rPr lang="nl-BE" dirty="0" err="1"/>
              <a:t>coarse</a:t>
            </a:r>
            <a:r>
              <a:rPr lang="nl-BE" dirty="0"/>
              <a:t> of </a:t>
            </a:r>
            <a:r>
              <a:rPr lang="nl-BE" dirty="0" err="1"/>
              <a:t>this</a:t>
            </a:r>
            <a:r>
              <a:rPr lang="nl-BE" dirty="0"/>
              <a:t> project</a:t>
            </a:r>
          </a:p>
        </p:txBody>
      </p:sp>
      <p:sp>
        <p:nvSpPr>
          <p:cNvPr id="4" name="Tijdelijke aanduiding voor dianummer 3"/>
          <p:cNvSpPr>
            <a:spLocks noGrp="1"/>
          </p:cNvSpPr>
          <p:nvPr>
            <p:ph type="sldNum" sz="quarter" idx="5"/>
          </p:nvPr>
        </p:nvSpPr>
        <p:spPr/>
        <p:txBody>
          <a:bodyPr/>
          <a:lstStyle/>
          <a:p>
            <a:fld id="{C7EA9E0D-0A87-45C4-913A-60656E29BCE0}" type="slidenum">
              <a:rPr lang="nl-BE" smtClean="0"/>
              <a:t>2</a:t>
            </a:fld>
            <a:endParaRPr lang="nl-BE"/>
          </a:p>
        </p:txBody>
      </p:sp>
    </p:spTree>
    <p:extLst>
      <p:ext uri="{BB962C8B-B14F-4D97-AF65-F5344CB8AC3E}">
        <p14:creationId xmlns:p14="http://schemas.microsoft.com/office/powerpoint/2010/main" val="3423368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soldering station is a fully capable driver. It has all the basic features and more, I’ll come back to this in the next slide. In order to both support 12V and 24V soldering irons, I used 2 full bridge rectifiers in combination with a 2 times 12V transformer. The AT-mega microcontroller is responsible for controlling the temperature and driving the electronics behind it. I chose to use SMD components to keep the PCB as compact as possible.</a:t>
            </a:r>
            <a:endParaRPr lang="nl-BE"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nl-BE" dirty="0"/>
          </a:p>
        </p:txBody>
      </p:sp>
      <p:sp>
        <p:nvSpPr>
          <p:cNvPr id="4" name="Tijdelijke aanduiding voor dianummer 3"/>
          <p:cNvSpPr>
            <a:spLocks noGrp="1"/>
          </p:cNvSpPr>
          <p:nvPr>
            <p:ph type="sldNum" sz="quarter" idx="5"/>
          </p:nvPr>
        </p:nvSpPr>
        <p:spPr/>
        <p:txBody>
          <a:bodyPr/>
          <a:lstStyle/>
          <a:p>
            <a:fld id="{C7EA9E0D-0A87-45C4-913A-60656E29BCE0}" type="slidenum">
              <a:rPr lang="nl-BE" smtClean="0"/>
              <a:t>6</a:t>
            </a:fld>
            <a:endParaRPr lang="nl-BE"/>
          </a:p>
        </p:txBody>
      </p:sp>
    </p:spTree>
    <p:extLst>
      <p:ext uri="{BB962C8B-B14F-4D97-AF65-F5344CB8AC3E}">
        <p14:creationId xmlns:p14="http://schemas.microsoft.com/office/powerpoint/2010/main" val="130975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Like I mentioned earlier both 12V and 24V soldering irons are supported. I’m going with the JBC T245 24V soldering iron. This iron is excellent for SMD components and in high power requirements. The temperature of the tip can be controlled with a rotary encoder on the front of the device. The dual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opamp</a:t>
            </a:r>
            <a:r>
              <a:rPr lang="en-US" sz="1800" dirty="0">
                <a:effectLst/>
                <a:latin typeface="Calibri" panose="020F0502020204030204" pitchFamily="34" charset="0"/>
                <a:ea typeface="Calibri" panose="020F0502020204030204" pitchFamily="34" charset="0"/>
                <a:cs typeface="Times New Roman" panose="02020603050405020304" pitchFamily="18" charset="0"/>
              </a:rPr>
              <a:t> setup allows for both k and c type temperature probes. A fused transformer protects the users from shorts. The interface of the device is very easy to use and runs on open-source software.</a:t>
            </a:r>
            <a:endParaRPr lang="nl-B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nl-BE"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ijdelijke aanduiding voor dianummer 3"/>
          <p:cNvSpPr>
            <a:spLocks noGrp="1"/>
          </p:cNvSpPr>
          <p:nvPr>
            <p:ph type="sldNum" sz="quarter" idx="5"/>
          </p:nvPr>
        </p:nvSpPr>
        <p:spPr/>
        <p:txBody>
          <a:bodyPr/>
          <a:lstStyle/>
          <a:p>
            <a:fld id="{C7EA9E0D-0A87-45C4-913A-60656E29BCE0}" type="slidenum">
              <a:rPr lang="nl-BE" smtClean="0"/>
              <a:t>7</a:t>
            </a:fld>
            <a:endParaRPr lang="nl-BE"/>
          </a:p>
        </p:txBody>
      </p:sp>
    </p:spTree>
    <p:extLst>
      <p:ext uri="{BB962C8B-B14F-4D97-AF65-F5344CB8AC3E}">
        <p14:creationId xmlns:p14="http://schemas.microsoft.com/office/powerpoint/2010/main" val="2319381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main focus during the design process of the </a:t>
            </a:r>
            <a:r>
              <a:rPr lang="en-US" sz="1200">
                <a:effectLst/>
                <a:latin typeface="Calibri" panose="020F0502020204030204" pitchFamily="34" charset="0"/>
                <a:ea typeface="Calibri" panose="020F0502020204030204" pitchFamily="34" charset="0"/>
                <a:cs typeface="Times New Roman" panose="02020603050405020304" pitchFamily="18" charset="0"/>
              </a:rPr>
              <a:t>case was: </a:t>
            </a:r>
            <a:r>
              <a:rPr lang="en-US" sz="1200" dirty="0">
                <a:effectLst/>
                <a:latin typeface="Calibri" panose="020F0502020204030204" pitchFamily="34" charset="0"/>
                <a:ea typeface="Calibri" panose="020F0502020204030204" pitchFamily="34" charset="0"/>
                <a:cs typeface="Times New Roman" panose="02020603050405020304" pitchFamily="18" charset="0"/>
              </a:rPr>
              <a:t>simplicity, size, portability and durability. I went through a few iterations of the design before finally settling on this one. The case itself is printed in PLA. As a result of the slow printing speed, a long queue formed which delayed the production of my case.</a:t>
            </a:r>
            <a:endParaRPr lang="nl-BE"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ijdelijke aanduiding voor dianummer 3"/>
          <p:cNvSpPr>
            <a:spLocks noGrp="1"/>
          </p:cNvSpPr>
          <p:nvPr>
            <p:ph type="sldNum" sz="quarter" idx="5"/>
          </p:nvPr>
        </p:nvSpPr>
        <p:spPr/>
        <p:txBody>
          <a:bodyPr/>
          <a:lstStyle/>
          <a:p>
            <a:fld id="{C7EA9E0D-0A87-45C4-913A-60656E29BCE0}" type="slidenum">
              <a:rPr lang="nl-BE" smtClean="0"/>
              <a:t>8</a:t>
            </a:fld>
            <a:endParaRPr lang="nl-BE"/>
          </a:p>
        </p:txBody>
      </p:sp>
    </p:spTree>
    <p:extLst>
      <p:ext uri="{BB962C8B-B14F-4D97-AF65-F5344CB8AC3E}">
        <p14:creationId xmlns:p14="http://schemas.microsoft.com/office/powerpoint/2010/main" val="3515803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err="1"/>
              <a:t>Some</a:t>
            </a:r>
            <a:r>
              <a:rPr lang="nl-BE" dirty="0"/>
              <a:t> </a:t>
            </a:r>
            <a:r>
              <a:rPr lang="nl-BE" dirty="0" err="1"/>
              <a:t>difficulities</a:t>
            </a:r>
            <a:r>
              <a:rPr lang="nl-BE" dirty="0"/>
              <a:t> i </a:t>
            </a:r>
            <a:r>
              <a:rPr lang="nl-BE" dirty="0" err="1"/>
              <a:t>encountered</a:t>
            </a:r>
            <a:r>
              <a:rPr lang="nl-BE" dirty="0"/>
              <a:t> </a:t>
            </a:r>
            <a:r>
              <a:rPr lang="nl-BE" dirty="0" err="1"/>
              <a:t>were</a:t>
            </a:r>
            <a:endParaRPr lang="nl-BE" dirty="0"/>
          </a:p>
          <a:p>
            <a:r>
              <a:rPr lang="nl-BE" dirty="0"/>
              <a:t>-The </a:t>
            </a:r>
            <a:r>
              <a:rPr lang="nl-BE" dirty="0" err="1"/>
              <a:t>Scarecity</a:t>
            </a:r>
            <a:r>
              <a:rPr lang="nl-BE" dirty="0"/>
              <a:t> of </a:t>
            </a:r>
            <a:r>
              <a:rPr lang="nl-BE" dirty="0" err="1"/>
              <a:t>parts</a:t>
            </a:r>
            <a:r>
              <a:rPr lang="nl-BE" dirty="0"/>
              <a:t> -&gt; </a:t>
            </a:r>
            <a:r>
              <a:rPr lang="nl-BE" dirty="0" err="1"/>
              <a:t>some</a:t>
            </a:r>
            <a:r>
              <a:rPr lang="nl-BE" dirty="0"/>
              <a:t> </a:t>
            </a:r>
            <a:r>
              <a:rPr lang="nl-BE" dirty="0" err="1"/>
              <a:t>components</a:t>
            </a:r>
            <a:r>
              <a:rPr lang="nl-BE" dirty="0"/>
              <a:t> </a:t>
            </a:r>
            <a:r>
              <a:rPr lang="nl-BE" dirty="0" err="1"/>
              <a:t>where</a:t>
            </a:r>
            <a:r>
              <a:rPr lang="nl-BE" dirty="0"/>
              <a:t> </a:t>
            </a:r>
            <a:r>
              <a:rPr lang="nl-BE" dirty="0" err="1"/>
              <a:t>swapped</a:t>
            </a:r>
            <a:r>
              <a:rPr lang="nl-BE" dirty="0"/>
              <a:t> </a:t>
            </a:r>
            <a:r>
              <a:rPr lang="nl-BE" dirty="0" err="1"/>
              <a:t>while</a:t>
            </a:r>
            <a:r>
              <a:rPr lang="nl-BE" dirty="0"/>
              <a:t> </a:t>
            </a:r>
            <a:r>
              <a:rPr lang="nl-BE" dirty="0" err="1"/>
              <a:t>still</a:t>
            </a:r>
            <a:r>
              <a:rPr lang="nl-BE" dirty="0"/>
              <a:t> </a:t>
            </a:r>
            <a:r>
              <a:rPr lang="nl-BE" dirty="0" err="1"/>
              <a:t>being</a:t>
            </a:r>
            <a:r>
              <a:rPr lang="nl-BE" dirty="0"/>
              <a:t> </a:t>
            </a:r>
            <a:r>
              <a:rPr lang="nl-BE" dirty="0" err="1"/>
              <a:t>similar</a:t>
            </a:r>
            <a:r>
              <a:rPr lang="nl-BE" dirty="0"/>
              <a:t> in </a:t>
            </a:r>
            <a:r>
              <a:rPr lang="nl-BE" dirty="0" err="1"/>
              <a:t>specification</a:t>
            </a:r>
            <a:endParaRPr lang="nl-BE" dirty="0"/>
          </a:p>
          <a:p>
            <a:r>
              <a:rPr lang="nl-BE" dirty="0"/>
              <a:t>-Full </a:t>
            </a:r>
            <a:r>
              <a:rPr lang="nl-BE" dirty="0" err="1"/>
              <a:t>redesign</a:t>
            </a:r>
            <a:r>
              <a:rPr lang="nl-BE" dirty="0"/>
              <a:t> of </a:t>
            </a:r>
            <a:r>
              <a:rPr lang="nl-BE" dirty="0" err="1"/>
              <a:t>schematic</a:t>
            </a:r>
            <a:r>
              <a:rPr lang="nl-BE" dirty="0"/>
              <a:t> </a:t>
            </a:r>
            <a:r>
              <a:rPr lang="nl-BE" dirty="0" err="1"/>
              <a:t>symbols</a:t>
            </a:r>
            <a:endParaRPr lang="nl-BE" dirty="0"/>
          </a:p>
          <a:p>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A0203"/>
                </a:solidFill>
                <a:effectLst/>
                <a:latin typeface="Calibri" panose="020F0502020204030204" pitchFamily="34" charset="0"/>
                <a:ea typeface="Calibri" panose="020F0502020204030204" pitchFamily="34" charset="0"/>
                <a:cs typeface="Times New Roman" panose="02020603050405020304" pitchFamily="18" charset="0"/>
              </a:rPr>
              <a:t>This project allowed me to create a better understanding of the steps that need to be taken in order to make a working product. I took both the case- and PCB design as a challenge, in which I succeeded.</a:t>
            </a:r>
            <a:endParaRPr lang="nl-BE" sz="1800" dirty="0">
              <a:solidFill>
                <a:srgbClr val="0A0203"/>
              </a:solidFill>
              <a:effectLst/>
              <a:latin typeface="Calibri" panose="020F0502020204030204" pitchFamily="34" charset="0"/>
              <a:ea typeface="Calibri" panose="020F0502020204030204" pitchFamily="34" charset="0"/>
              <a:cs typeface="Times New Roman" panose="02020603050405020304" pitchFamily="18" charset="0"/>
            </a:endParaRPr>
          </a:p>
          <a:p>
            <a:endParaRPr lang="nl-BE" dirty="0"/>
          </a:p>
          <a:p>
            <a:r>
              <a:rPr lang="nl-BE" dirty="0" err="1"/>
              <a:t>Thank</a:t>
            </a:r>
            <a:r>
              <a:rPr lang="nl-BE" dirty="0"/>
              <a:t> </a:t>
            </a:r>
            <a:r>
              <a:rPr lang="nl-BE" dirty="0" err="1"/>
              <a:t>you</a:t>
            </a:r>
            <a:r>
              <a:rPr lang="nl-BE" dirty="0"/>
              <a:t> </a:t>
            </a:r>
            <a:r>
              <a:rPr lang="nl-BE" dirty="0" err="1"/>
              <a:t>all</a:t>
            </a:r>
            <a:r>
              <a:rPr lang="nl-BE" dirty="0"/>
              <a:t> </a:t>
            </a:r>
            <a:r>
              <a:rPr lang="nl-BE" dirty="0" err="1"/>
              <a:t>for</a:t>
            </a:r>
            <a:r>
              <a:rPr lang="nl-BE" dirty="0"/>
              <a:t> </a:t>
            </a:r>
            <a:r>
              <a:rPr lang="nl-BE" dirty="0" err="1"/>
              <a:t>your</a:t>
            </a:r>
            <a:r>
              <a:rPr lang="nl-BE" dirty="0"/>
              <a:t> attention, are </a:t>
            </a:r>
            <a:r>
              <a:rPr lang="nl-BE" dirty="0" err="1"/>
              <a:t>there</a:t>
            </a:r>
            <a:r>
              <a:rPr lang="nl-BE" dirty="0"/>
              <a:t> </a:t>
            </a:r>
            <a:r>
              <a:rPr lang="nl-BE" dirty="0" err="1"/>
              <a:t>any</a:t>
            </a:r>
            <a:r>
              <a:rPr lang="nl-BE" dirty="0"/>
              <a:t> </a:t>
            </a:r>
            <a:r>
              <a:rPr lang="nl-BE" dirty="0" err="1"/>
              <a:t>questions</a:t>
            </a:r>
            <a:r>
              <a:rPr lang="nl-BE" dirty="0"/>
              <a:t>?</a:t>
            </a:r>
          </a:p>
        </p:txBody>
      </p:sp>
      <p:sp>
        <p:nvSpPr>
          <p:cNvPr id="4" name="Tijdelijke aanduiding voor dianummer 3"/>
          <p:cNvSpPr>
            <a:spLocks noGrp="1"/>
          </p:cNvSpPr>
          <p:nvPr>
            <p:ph type="sldNum" sz="quarter" idx="5"/>
          </p:nvPr>
        </p:nvSpPr>
        <p:spPr/>
        <p:txBody>
          <a:bodyPr/>
          <a:lstStyle/>
          <a:p>
            <a:fld id="{C7EA9E0D-0A87-45C4-913A-60656E29BCE0}" type="slidenum">
              <a:rPr lang="nl-BE" smtClean="0"/>
              <a:t>10</a:t>
            </a:fld>
            <a:endParaRPr lang="nl-BE"/>
          </a:p>
        </p:txBody>
      </p:sp>
    </p:spTree>
    <p:extLst>
      <p:ext uri="{BB962C8B-B14F-4D97-AF65-F5344CB8AC3E}">
        <p14:creationId xmlns:p14="http://schemas.microsoft.com/office/powerpoint/2010/main" val="1464387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nl-NL"/>
              <a:t>Klik om stijl te bewerken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Klikken om de ondertitelstijl van het model te bewerken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sche 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nl-NL"/>
              <a:t>Klik om stijl te bewerken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4509A250-FF31-4206-8172-F9D3106AACB1}" type="datetimeFigureOut">
              <a:rPr lang="en-US" dirty="0"/>
              <a:t>6/1/2022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en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nl-NL"/>
              <a:t>Klik om stijl te bewerken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Klikken om de tekststijl van het model te bewerken</a:t>
            </a:r>
          </a:p>
        </p:txBody>
      </p:sp>
      <p:sp>
        <p:nvSpPr>
          <p:cNvPr id="4" name="Date Placeholder 3"/>
          <p:cNvSpPr>
            <a:spLocks noGrp="1"/>
          </p:cNvSpPr>
          <p:nvPr>
            <p:ph type="dt" sz="half" idx="10"/>
          </p:nvPr>
        </p:nvSpPr>
        <p:spPr/>
        <p:txBody>
          <a:bodyPr/>
          <a:lstStyle/>
          <a:p>
            <a:fld id="{4509A250-FF31-4206-8172-F9D3106AACB1}" type="datetimeFigureOut">
              <a:rPr lang="en-US" dirty="0"/>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eraat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nl-NL"/>
              <a:t>Klik om stijl te bewerken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nl-NL"/>
              <a:t>Klikken om de tekststijl van het model te bewerken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Klikken om de tekststijl van het model te bewerken</a:t>
            </a:r>
          </a:p>
        </p:txBody>
      </p:sp>
      <p:sp>
        <p:nvSpPr>
          <p:cNvPr id="4" name="Date Placeholder 3"/>
          <p:cNvSpPr>
            <a:spLocks noGrp="1"/>
          </p:cNvSpPr>
          <p:nvPr>
            <p:ph type="dt" sz="half" idx="10"/>
          </p:nvPr>
        </p:nvSpPr>
        <p:spPr/>
        <p:txBody>
          <a:bodyPr/>
          <a:lstStyle/>
          <a:p>
            <a:fld id="{4509A250-FF31-4206-8172-F9D3106AACB1}" type="datetimeFigureOut">
              <a:rPr lang="en-US" dirty="0"/>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amkaartj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nl-NL"/>
              <a:t>Klik om stijl te bewerken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p:txBody>
          <a:bodyPr/>
          <a:lstStyle/>
          <a:p>
            <a:fld id="{4509A250-FF31-4206-8172-F9D3106AACB1}" type="datetimeFigureOut">
              <a:rPr lang="en-US" dirty="0"/>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kolomm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nl-NL"/>
              <a:t>Klik om stijl te bewerken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Klikken om de tekststijl van het model te bewerken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Klikken om de tekststijl van het model te bewerken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Klikken om de tekststijl van het model te bewerken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6/1/2022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Afbeelding-kol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nl-NL"/>
              <a:t>Klik om stijl te bewerken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a:t>Klik op het pictogram als u een afbeelding wilt toevoegen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Klikken om de tekststijl van het model te bewerken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a:t>Klik op het pictogram als u een afbeelding wilt toevoegen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Klikken om de tekststijl van het model te bewerken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a:t>Klik op het pictogram als u een afbeelding wilt toevoegen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Klikken om de tekststijl van het model te bewerken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6/1/2022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Vertical Text Placeholder 2"/>
          <p:cNvSpPr>
            <a:spLocks noGrp="1"/>
          </p:cNvSpPr>
          <p:nvPr>
            <p:ph type="body" orient="vert" idx="1"/>
          </p:nvPr>
        </p:nvSpPr>
        <p:spPr/>
        <p:txBody>
          <a:bodyPr vert="eaVert" anchor="t" anchorCtr="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nl-NL"/>
              <a:t>Klik om stijl te bewerken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nl-NL"/>
              <a:t>Klik om stijl te bewerken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p:txBody>
          <a:bodyPr/>
          <a:lstStyle/>
          <a:p>
            <a:fld id="{9796027F-7875-4030-9381-8BD8C4F21935}" type="datetimeFigureOut">
              <a:rPr lang="en-US" dirty="0"/>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6/1/2022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l-NL"/>
              <a:t>Klik om stijl te bewerken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6/1/2022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6/1/2022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6/1/2022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nl-NL"/>
              <a:t>Klik om stijl te bewerken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Klikken om de tekststijl van het model te bewerken</a:t>
            </a:r>
          </a:p>
        </p:txBody>
      </p:sp>
      <p:sp>
        <p:nvSpPr>
          <p:cNvPr id="7" name="Date Placeholder 4"/>
          <p:cNvSpPr>
            <a:spLocks noGrp="1"/>
          </p:cNvSpPr>
          <p:nvPr>
            <p:ph type="dt" sz="half" idx="10"/>
          </p:nvPr>
        </p:nvSpPr>
        <p:spPr/>
        <p:txBody>
          <a:bodyPr/>
          <a:lstStyle/>
          <a:p>
            <a:fld id="{4509A250-FF31-4206-8172-F9D3106AACB1}" type="datetimeFigureOut">
              <a:rPr lang="en-US" dirty="0"/>
              <a:t>6/1/2022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nl-NL"/>
              <a:t>Klik om stijl te bewerken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4509A250-FF31-4206-8172-F9D3106AACB1}" type="datetimeFigureOut">
              <a:rPr lang="en-US" dirty="0"/>
              <a:t>6/1/2022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nl-NL"/>
              <a:t>Klik om stijl te bewerken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6/1/2022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‹nr.›</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23" name="Picture 22" descr="Elektronica protoboard">
            <a:extLst>
              <a:ext uri="{FF2B5EF4-FFF2-40B4-BE49-F238E27FC236}">
                <a16:creationId xmlns:a16="http://schemas.microsoft.com/office/drawing/2014/main" id="{74DC76BA-8468-B6B5-94EE-EBC8B3C5E448}"/>
              </a:ext>
            </a:extLst>
          </p:cNvPr>
          <p:cNvPicPr>
            <a:picLocks noChangeAspect="1"/>
          </p:cNvPicPr>
          <p:nvPr/>
        </p:nvPicPr>
        <p:blipFill rotWithShape="1">
          <a:blip r:embed="rId3">
            <a:duotone>
              <a:prstClr val="black"/>
              <a:schemeClr val="accent5">
                <a:tint val="45000"/>
                <a:satMod val="400000"/>
              </a:schemeClr>
            </a:duotone>
            <a:alphaModFix amt="25000"/>
          </a:blip>
          <a:srcRect t="15730"/>
          <a:stretch/>
        </p:blipFill>
        <p:spPr>
          <a:xfrm>
            <a:off x="20" y="-149280"/>
            <a:ext cx="12191980" cy="6857990"/>
          </a:xfrm>
          <a:prstGeom prst="rect">
            <a:avLst/>
          </a:prstGeom>
        </p:spPr>
      </p:pic>
      <p:sp>
        <p:nvSpPr>
          <p:cNvPr id="2" name="Titel 1">
            <a:extLst>
              <a:ext uri="{FF2B5EF4-FFF2-40B4-BE49-F238E27FC236}">
                <a16:creationId xmlns:a16="http://schemas.microsoft.com/office/drawing/2014/main" id="{A54C7B2E-E25A-F86E-9412-5DA3ACA728ED}"/>
              </a:ext>
            </a:extLst>
          </p:cNvPr>
          <p:cNvSpPr>
            <a:spLocks noGrp="1"/>
          </p:cNvSpPr>
          <p:nvPr>
            <p:ph type="ctrTitle"/>
          </p:nvPr>
        </p:nvSpPr>
        <p:spPr>
          <a:xfrm>
            <a:off x="1154955" y="1447800"/>
            <a:ext cx="8825658" cy="3329581"/>
          </a:xfrm>
        </p:spPr>
        <p:txBody>
          <a:bodyPr>
            <a:normAutofit/>
          </a:bodyPr>
          <a:lstStyle/>
          <a:p>
            <a:r>
              <a:rPr lang="nl-BE"/>
              <a:t>Soldering Station</a:t>
            </a:r>
          </a:p>
        </p:txBody>
      </p:sp>
      <p:sp>
        <p:nvSpPr>
          <p:cNvPr id="3" name="Ondertitel 2">
            <a:extLst>
              <a:ext uri="{FF2B5EF4-FFF2-40B4-BE49-F238E27FC236}">
                <a16:creationId xmlns:a16="http://schemas.microsoft.com/office/drawing/2014/main" id="{725609DE-0EFD-407F-C753-ECDE970F5076}"/>
              </a:ext>
            </a:extLst>
          </p:cNvPr>
          <p:cNvSpPr>
            <a:spLocks noGrp="1"/>
          </p:cNvSpPr>
          <p:nvPr>
            <p:ph type="subTitle" idx="1"/>
          </p:nvPr>
        </p:nvSpPr>
        <p:spPr>
          <a:xfrm>
            <a:off x="1154955" y="4777380"/>
            <a:ext cx="8825658" cy="861420"/>
          </a:xfrm>
        </p:spPr>
        <p:txBody>
          <a:bodyPr>
            <a:normAutofit/>
          </a:bodyPr>
          <a:lstStyle/>
          <a:p>
            <a:r>
              <a:rPr lang="nl-BE"/>
              <a:t>Robbe Theunissen</a:t>
            </a:r>
          </a:p>
        </p:txBody>
      </p:sp>
      <p:sp>
        <p:nvSpPr>
          <p:cNvPr id="27" name="Rectangle 26">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85685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pic>
        <p:nvPicPr>
          <p:cNvPr id="34" name="Picture 33">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6" name="Picture 35">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8" name="Oval 37">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0" name="Picture 39">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2" name="Picture 41">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4" name="Rectangle 43">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46" name="Rectangle 45">
            <a:extLst>
              <a:ext uri="{FF2B5EF4-FFF2-40B4-BE49-F238E27FC236}">
                <a16:creationId xmlns:a16="http://schemas.microsoft.com/office/drawing/2014/main" id="{59EC6FFF-3949-4638-A265-B1515909B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EDF182A9-64CB-BD12-9D89-59B9E26E2455}"/>
              </a:ext>
            </a:extLst>
          </p:cNvPr>
          <p:cNvSpPr>
            <a:spLocks noGrp="1"/>
          </p:cNvSpPr>
          <p:nvPr>
            <p:ph type="title"/>
          </p:nvPr>
        </p:nvSpPr>
        <p:spPr>
          <a:xfrm>
            <a:off x="988694" y="1063416"/>
            <a:ext cx="6034406" cy="4811730"/>
          </a:xfrm>
        </p:spPr>
        <p:txBody>
          <a:bodyPr vert="horz" lIns="91440" tIns="45720" rIns="91440" bIns="45720" rtlCol="0" anchor="ctr">
            <a:normAutofit/>
          </a:bodyPr>
          <a:lstStyle/>
          <a:p>
            <a:pPr algn="r"/>
            <a:r>
              <a:rPr lang="en-US" sz="6600" b="0" i="0" kern="1200">
                <a:solidFill>
                  <a:schemeClr val="tx2"/>
                </a:solidFill>
                <a:latin typeface="+mj-lt"/>
                <a:ea typeface="+mj-ea"/>
                <a:cs typeface="+mj-cs"/>
              </a:rPr>
              <a:t>Discussion</a:t>
            </a:r>
          </a:p>
        </p:txBody>
      </p:sp>
      <p:sp>
        <p:nvSpPr>
          <p:cNvPr id="48" name="Rectangle 47">
            <a:extLst>
              <a:ext uri="{FF2B5EF4-FFF2-40B4-BE49-F238E27FC236}">
                <a16:creationId xmlns:a16="http://schemas.microsoft.com/office/drawing/2014/main" id="{8C05BC5F-3118-49D0-B18C-5D9CC922C2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0733" y="0"/>
            <a:ext cx="321564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9A4B1E59-3C8A-453C-B841-6AB3B0CF70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3344" y="0"/>
            <a:ext cx="1438656" cy="6858000"/>
          </a:xfrm>
          <a:prstGeom prst="rect">
            <a:avLst/>
          </a:prstGeom>
          <a:solidFill>
            <a:schemeClr val="bg2">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Tree>
    <p:extLst>
      <p:ext uri="{BB962C8B-B14F-4D97-AF65-F5344CB8AC3E}">
        <p14:creationId xmlns:p14="http://schemas.microsoft.com/office/powerpoint/2010/main" val="427705361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2BAA1D6E-7BE6-0560-DE00-A46293A7D752}"/>
              </a:ext>
            </a:extLst>
          </p:cNvPr>
          <p:cNvSpPr>
            <a:spLocks noGrp="1"/>
          </p:cNvSpPr>
          <p:nvPr>
            <p:ph type="title"/>
          </p:nvPr>
        </p:nvSpPr>
        <p:spPr>
          <a:xfrm>
            <a:off x="648930" y="629266"/>
            <a:ext cx="6188190" cy="1622321"/>
          </a:xfrm>
        </p:spPr>
        <p:txBody>
          <a:bodyPr>
            <a:normAutofit/>
          </a:bodyPr>
          <a:lstStyle/>
          <a:p>
            <a:r>
              <a:rPr lang="nl-BE">
                <a:solidFill>
                  <a:srgbClr val="EBEBEB"/>
                </a:solidFill>
              </a:rPr>
              <a:t>Index</a:t>
            </a:r>
          </a:p>
        </p:txBody>
      </p:sp>
      <p:sp>
        <p:nvSpPr>
          <p:cNvPr id="3" name="Tijdelijke aanduiding voor inhoud 2">
            <a:extLst>
              <a:ext uri="{FF2B5EF4-FFF2-40B4-BE49-F238E27FC236}">
                <a16:creationId xmlns:a16="http://schemas.microsoft.com/office/drawing/2014/main" id="{CFDF6E94-1CEA-39EE-6E1C-81325850E554}"/>
              </a:ext>
            </a:extLst>
          </p:cNvPr>
          <p:cNvSpPr>
            <a:spLocks noGrp="1"/>
          </p:cNvSpPr>
          <p:nvPr>
            <p:ph idx="1"/>
          </p:nvPr>
        </p:nvSpPr>
        <p:spPr>
          <a:xfrm>
            <a:off x="721184" y="1854820"/>
            <a:ext cx="6188189" cy="3785419"/>
          </a:xfrm>
        </p:spPr>
        <p:txBody>
          <a:bodyPr>
            <a:normAutofit/>
          </a:bodyPr>
          <a:lstStyle/>
          <a:p>
            <a:r>
              <a:rPr lang="nl-BE" dirty="0" err="1">
                <a:solidFill>
                  <a:srgbClr val="FFFFFF"/>
                </a:solidFill>
              </a:rPr>
              <a:t>Introduction</a:t>
            </a:r>
            <a:endParaRPr lang="nl-BE" dirty="0">
              <a:solidFill>
                <a:srgbClr val="FFFFFF"/>
              </a:solidFill>
            </a:endParaRPr>
          </a:p>
          <a:p>
            <a:r>
              <a:rPr lang="nl-BE" dirty="0">
                <a:solidFill>
                  <a:srgbClr val="FFFFFF"/>
                </a:solidFill>
              </a:rPr>
              <a:t>Index</a:t>
            </a:r>
          </a:p>
          <a:p>
            <a:r>
              <a:rPr lang="nl-BE" dirty="0" err="1">
                <a:solidFill>
                  <a:srgbClr val="FFFFFF"/>
                </a:solidFill>
              </a:rPr>
              <a:t>Process</a:t>
            </a:r>
            <a:r>
              <a:rPr lang="nl-BE" dirty="0">
                <a:solidFill>
                  <a:srgbClr val="FFFFFF"/>
                </a:solidFill>
              </a:rPr>
              <a:t> Flowchart</a:t>
            </a:r>
          </a:p>
          <a:p>
            <a:r>
              <a:rPr lang="nl-BE" dirty="0" err="1">
                <a:solidFill>
                  <a:srgbClr val="FFFFFF"/>
                </a:solidFill>
              </a:rPr>
              <a:t>Main</a:t>
            </a:r>
            <a:r>
              <a:rPr lang="nl-BE" dirty="0">
                <a:solidFill>
                  <a:srgbClr val="FFFFFF"/>
                </a:solidFill>
              </a:rPr>
              <a:t> </a:t>
            </a:r>
            <a:r>
              <a:rPr lang="nl-BE" dirty="0" err="1">
                <a:solidFill>
                  <a:srgbClr val="FFFFFF"/>
                </a:solidFill>
              </a:rPr>
              <a:t>Characteristics</a:t>
            </a:r>
            <a:endParaRPr lang="nl-BE" dirty="0">
              <a:solidFill>
                <a:srgbClr val="FFFFFF"/>
              </a:solidFill>
            </a:endParaRPr>
          </a:p>
          <a:p>
            <a:r>
              <a:rPr lang="nl-BE" dirty="0">
                <a:solidFill>
                  <a:srgbClr val="FFFFFF"/>
                </a:solidFill>
              </a:rPr>
              <a:t>Key Features</a:t>
            </a:r>
          </a:p>
          <a:p>
            <a:r>
              <a:rPr lang="nl-BE" dirty="0">
                <a:solidFill>
                  <a:srgbClr val="FFFFFF"/>
                </a:solidFill>
              </a:rPr>
              <a:t>Case Design</a:t>
            </a:r>
          </a:p>
          <a:p>
            <a:r>
              <a:rPr lang="nl-BE" dirty="0">
                <a:solidFill>
                  <a:srgbClr val="FFFFFF"/>
                </a:solidFill>
              </a:rPr>
              <a:t>PCB Design</a:t>
            </a:r>
          </a:p>
          <a:p>
            <a:r>
              <a:rPr lang="nl-BE" dirty="0" err="1">
                <a:solidFill>
                  <a:srgbClr val="FFFFFF"/>
                </a:solidFill>
              </a:rPr>
              <a:t>Discussion</a:t>
            </a:r>
            <a:endParaRPr lang="nl-BE" dirty="0">
              <a:solidFill>
                <a:srgbClr val="FFFFFF"/>
              </a:solidFill>
            </a:endParaRPr>
          </a:p>
        </p:txBody>
      </p:sp>
      <p:sp>
        <p:nvSpPr>
          <p:cNvPr id="1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Glowing circuit board">
            <a:extLst>
              <a:ext uri="{FF2B5EF4-FFF2-40B4-BE49-F238E27FC236}">
                <a16:creationId xmlns:a16="http://schemas.microsoft.com/office/drawing/2014/main" id="{B30C820F-AC81-2F38-ED78-41B75A44C6C3}"/>
              </a:ext>
            </a:extLst>
          </p:cNvPr>
          <p:cNvPicPr>
            <a:picLocks noChangeAspect="1"/>
          </p:cNvPicPr>
          <p:nvPr/>
        </p:nvPicPr>
        <p:blipFill rotWithShape="1">
          <a:blip r:embed="rId4"/>
          <a:srcRect l="37303" r="14388" b="-2"/>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262341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8"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9"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1"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3"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5"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7" name="Rectangle 21">
            <a:extLst>
              <a:ext uri="{FF2B5EF4-FFF2-40B4-BE49-F238E27FC236}">
                <a16:creationId xmlns:a16="http://schemas.microsoft.com/office/drawing/2014/main" id="{C6A81905-F480-46A4-BC10-215D24EA1A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658D3EAF-2390-7E80-7BD5-55B05BEF96B9}"/>
              </a:ext>
            </a:extLst>
          </p:cNvPr>
          <p:cNvSpPr>
            <a:spLocks noGrp="1"/>
          </p:cNvSpPr>
          <p:nvPr>
            <p:ph type="title"/>
          </p:nvPr>
        </p:nvSpPr>
        <p:spPr>
          <a:xfrm>
            <a:off x="4872012" y="1447800"/>
            <a:ext cx="5222325" cy="3329581"/>
          </a:xfrm>
        </p:spPr>
        <p:txBody>
          <a:bodyPr vert="horz" lIns="91440" tIns="45720" rIns="91440" bIns="45720" rtlCol="0" anchor="b">
            <a:normAutofit/>
          </a:bodyPr>
          <a:lstStyle/>
          <a:p>
            <a:r>
              <a:rPr lang="en-US" sz="7200" b="0" i="0" kern="1200">
                <a:solidFill>
                  <a:srgbClr val="EBEBEB"/>
                </a:solidFill>
                <a:latin typeface="+mj-lt"/>
                <a:ea typeface="+mj-ea"/>
                <a:cs typeface="+mj-cs"/>
              </a:rPr>
              <a:t>Process Flowchart</a:t>
            </a:r>
          </a:p>
        </p:txBody>
      </p:sp>
      <p:sp>
        <p:nvSpPr>
          <p:cNvPr id="19" name="Freeform 8">
            <a:extLst>
              <a:ext uri="{FF2B5EF4-FFF2-40B4-BE49-F238E27FC236}">
                <a16:creationId xmlns:a16="http://schemas.microsoft.com/office/drawing/2014/main" id="{36FD4D9D-3784-41E8-8405-A42B72F5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5692"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1" name="Freeform: Shape 25">
            <a:extLst>
              <a:ext uri="{FF2B5EF4-FFF2-40B4-BE49-F238E27FC236}">
                <a16:creationId xmlns:a16="http://schemas.microsoft.com/office/drawing/2014/main" id="{09811DF6-66E4-43D5-B564-3151796531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81964" cy="6858000"/>
          </a:xfrm>
          <a:custGeom>
            <a:avLst/>
            <a:gdLst>
              <a:gd name="connsiteX0" fmla="*/ 3137249 w 4481964"/>
              <a:gd name="connsiteY0" fmla="*/ 0 h 6858000"/>
              <a:gd name="connsiteX1" fmla="*/ 4480787 w 4481964"/>
              <a:gd name="connsiteY1" fmla="*/ 0 h 6858000"/>
              <a:gd name="connsiteX2" fmla="*/ 4455742 w 4481964"/>
              <a:gd name="connsiteY2" fmla="*/ 155676 h 6858000"/>
              <a:gd name="connsiteX3" fmla="*/ 4431873 w 4481964"/>
              <a:gd name="connsiteY3" fmla="*/ 310667 h 6858000"/>
              <a:gd name="connsiteX4" fmla="*/ 4408509 w 4481964"/>
              <a:gd name="connsiteY4" fmla="*/ 466344 h 6858000"/>
              <a:gd name="connsiteX5" fmla="*/ 4388506 w 4481964"/>
              <a:gd name="connsiteY5" fmla="*/ 622706 h 6858000"/>
              <a:gd name="connsiteX6" fmla="*/ 4368335 w 4481964"/>
              <a:gd name="connsiteY6" fmla="*/ 778383 h 6858000"/>
              <a:gd name="connsiteX7" fmla="*/ 4349509 w 4481964"/>
              <a:gd name="connsiteY7" fmla="*/ 934745 h 6858000"/>
              <a:gd name="connsiteX8" fmla="*/ 4333373 w 4481964"/>
              <a:gd name="connsiteY8" fmla="*/ 1089050 h 6858000"/>
              <a:gd name="connsiteX9" fmla="*/ 4318077 w 4481964"/>
              <a:gd name="connsiteY9" fmla="*/ 1245413 h 6858000"/>
              <a:gd name="connsiteX10" fmla="*/ 4304125 w 4481964"/>
              <a:gd name="connsiteY10" fmla="*/ 1401089 h 6858000"/>
              <a:gd name="connsiteX11" fmla="*/ 4292023 w 4481964"/>
              <a:gd name="connsiteY11" fmla="*/ 1554023 h 6858000"/>
              <a:gd name="connsiteX12" fmla="*/ 4279920 w 4481964"/>
              <a:gd name="connsiteY12" fmla="*/ 1709013 h 6858000"/>
              <a:gd name="connsiteX13" fmla="*/ 4269835 w 4481964"/>
              <a:gd name="connsiteY13" fmla="*/ 1861947 h 6858000"/>
              <a:gd name="connsiteX14" fmla="*/ 4261935 w 4481964"/>
              <a:gd name="connsiteY14" fmla="*/ 2014880 h 6858000"/>
              <a:gd name="connsiteX15" fmla="*/ 4253698 w 4481964"/>
              <a:gd name="connsiteY15" fmla="*/ 2167128 h 6858000"/>
              <a:gd name="connsiteX16" fmla="*/ 4246807 w 4481964"/>
              <a:gd name="connsiteY16" fmla="*/ 2318004 h 6858000"/>
              <a:gd name="connsiteX17" fmla="*/ 4241932 w 4481964"/>
              <a:gd name="connsiteY17" fmla="*/ 2467508 h 6858000"/>
              <a:gd name="connsiteX18" fmla="*/ 4237730 w 4481964"/>
              <a:gd name="connsiteY18" fmla="*/ 2617013 h 6858000"/>
              <a:gd name="connsiteX19" fmla="*/ 4233696 w 4481964"/>
              <a:gd name="connsiteY19" fmla="*/ 2765145 h 6858000"/>
              <a:gd name="connsiteX20" fmla="*/ 4231847 w 4481964"/>
              <a:gd name="connsiteY20" fmla="*/ 2911221 h 6858000"/>
              <a:gd name="connsiteX21" fmla="*/ 4229830 w 4481964"/>
              <a:gd name="connsiteY21" fmla="*/ 3057296 h 6858000"/>
              <a:gd name="connsiteX22" fmla="*/ 4228821 w 4481964"/>
              <a:gd name="connsiteY22" fmla="*/ 3201314 h 6858000"/>
              <a:gd name="connsiteX23" fmla="*/ 4229830 w 4481964"/>
              <a:gd name="connsiteY23" fmla="*/ 3343960 h 6858000"/>
              <a:gd name="connsiteX24" fmla="*/ 4229830 w 4481964"/>
              <a:gd name="connsiteY24" fmla="*/ 3485235 h 6858000"/>
              <a:gd name="connsiteX25" fmla="*/ 4231847 w 4481964"/>
              <a:gd name="connsiteY25" fmla="*/ 3625138 h 6858000"/>
              <a:gd name="connsiteX26" fmla="*/ 4234872 w 4481964"/>
              <a:gd name="connsiteY26" fmla="*/ 3762298 h 6858000"/>
              <a:gd name="connsiteX27" fmla="*/ 4237730 w 4481964"/>
              <a:gd name="connsiteY27" fmla="*/ 3898087 h 6858000"/>
              <a:gd name="connsiteX28" fmla="*/ 4240924 w 4481964"/>
              <a:gd name="connsiteY28" fmla="*/ 4031132 h 6858000"/>
              <a:gd name="connsiteX29" fmla="*/ 4245798 w 4481964"/>
              <a:gd name="connsiteY29" fmla="*/ 4163491 h 6858000"/>
              <a:gd name="connsiteX30" fmla="*/ 4251009 w 4481964"/>
              <a:gd name="connsiteY30" fmla="*/ 4293793 h 6858000"/>
              <a:gd name="connsiteX31" fmla="*/ 4255715 w 4481964"/>
              <a:gd name="connsiteY31" fmla="*/ 4421352 h 6858000"/>
              <a:gd name="connsiteX32" fmla="*/ 4268995 w 4481964"/>
              <a:gd name="connsiteY32" fmla="*/ 4670298 h 6858000"/>
              <a:gd name="connsiteX33" fmla="*/ 4283114 w 4481964"/>
              <a:gd name="connsiteY33" fmla="*/ 4908956 h 6858000"/>
              <a:gd name="connsiteX34" fmla="*/ 4297906 w 4481964"/>
              <a:gd name="connsiteY34" fmla="*/ 5138013 h 6858000"/>
              <a:gd name="connsiteX35" fmla="*/ 4314211 w 4481964"/>
              <a:gd name="connsiteY35" fmla="*/ 5354726 h 6858000"/>
              <a:gd name="connsiteX36" fmla="*/ 4331188 w 4481964"/>
              <a:gd name="connsiteY36" fmla="*/ 5561838 h 6858000"/>
              <a:gd name="connsiteX37" fmla="*/ 4349509 w 4481964"/>
              <a:gd name="connsiteY37" fmla="*/ 5753862 h 6858000"/>
              <a:gd name="connsiteX38" fmla="*/ 4367495 w 4481964"/>
              <a:gd name="connsiteY38" fmla="*/ 5934227 h 6858000"/>
              <a:gd name="connsiteX39" fmla="*/ 4385480 w 4481964"/>
              <a:gd name="connsiteY39" fmla="*/ 6100191 h 6858000"/>
              <a:gd name="connsiteX40" fmla="*/ 4402457 w 4481964"/>
              <a:gd name="connsiteY40" fmla="*/ 6252438 h 6858000"/>
              <a:gd name="connsiteX41" fmla="*/ 4418594 w 4481964"/>
              <a:gd name="connsiteY41" fmla="*/ 6387541 h 6858000"/>
              <a:gd name="connsiteX42" fmla="*/ 4433890 w 4481964"/>
              <a:gd name="connsiteY42" fmla="*/ 6509613 h 6858000"/>
              <a:gd name="connsiteX43" fmla="*/ 4446665 w 4481964"/>
              <a:gd name="connsiteY43" fmla="*/ 6612483 h 6858000"/>
              <a:gd name="connsiteX44" fmla="*/ 4458767 w 4481964"/>
              <a:gd name="connsiteY44" fmla="*/ 6698894 h 6858000"/>
              <a:gd name="connsiteX45" fmla="*/ 4476081 w 4481964"/>
              <a:gd name="connsiteY45" fmla="*/ 6817538 h 6858000"/>
              <a:gd name="connsiteX46" fmla="*/ 4481964 w 4481964"/>
              <a:gd name="connsiteY46" fmla="*/ 6858000 h 6858000"/>
              <a:gd name="connsiteX47" fmla="*/ 3577807 w 4481964"/>
              <a:gd name="connsiteY47" fmla="*/ 6858000 h 6858000"/>
              <a:gd name="connsiteX48" fmla="*/ 3577807 w 4481964"/>
              <a:gd name="connsiteY48" fmla="*/ 6858000 h 6858000"/>
              <a:gd name="connsiteX49" fmla="*/ 0 w 4481964"/>
              <a:gd name="connsiteY49" fmla="*/ 6858000 h 6858000"/>
              <a:gd name="connsiteX50" fmla="*/ 0 w 4481964"/>
              <a:gd name="connsiteY50" fmla="*/ 0 h 6858000"/>
              <a:gd name="connsiteX51" fmla="*/ 3137249 w 448196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481964" h="6858000">
                <a:moveTo>
                  <a:pt x="3137249" y="0"/>
                </a:move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3577807" y="6858000"/>
                </a:lnTo>
                <a:lnTo>
                  <a:pt x="0" y="6858000"/>
                </a:lnTo>
                <a:lnTo>
                  <a:pt x="0" y="0"/>
                </a:lnTo>
                <a:lnTo>
                  <a:pt x="313724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60817A52-B891-4228-A61E-0C0A57632D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Tijdelijke aanduiding voor inhoud 4">
            <a:extLst>
              <a:ext uri="{FF2B5EF4-FFF2-40B4-BE49-F238E27FC236}">
                <a16:creationId xmlns:a16="http://schemas.microsoft.com/office/drawing/2014/main" id="{FD068098-20FF-7DD0-DB6F-8EF2F8E8842D}"/>
              </a:ext>
            </a:extLst>
          </p:cNvPr>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bwMode="auto">
          <a:xfrm>
            <a:off x="186612" y="130629"/>
            <a:ext cx="4036369" cy="6536633"/>
          </a:xfrm>
          <a:prstGeom prst="rect">
            <a:avLst/>
          </a:prstGeom>
          <a:noFill/>
          <a:effectLst/>
        </p:spPr>
      </p:pic>
    </p:spTree>
    <p:extLst>
      <p:ext uri="{BB962C8B-B14F-4D97-AF65-F5344CB8AC3E}">
        <p14:creationId xmlns:p14="http://schemas.microsoft.com/office/powerpoint/2010/main" val="111939444"/>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Tijdelijke aanduiding voor inhoud 3">
            <a:extLst>
              <a:ext uri="{FF2B5EF4-FFF2-40B4-BE49-F238E27FC236}">
                <a16:creationId xmlns:a16="http://schemas.microsoft.com/office/drawing/2014/main" id="{204ED77B-5CE6-F66B-A236-6C182DB68A9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32712" y="1175560"/>
            <a:ext cx="6926576" cy="10590343"/>
          </a:xfrm>
          <a:prstGeom prst="rect">
            <a:avLst/>
          </a:prstGeom>
          <a:noFill/>
          <a:ln>
            <a:noFill/>
          </a:ln>
        </p:spPr>
      </p:pic>
    </p:spTree>
    <p:extLst>
      <p:ext uri="{BB962C8B-B14F-4D97-AF65-F5344CB8AC3E}">
        <p14:creationId xmlns:p14="http://schemas.microsoft.com/office/powerpoint/2010/main" val="2055186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jdelijke aanduiding voor inhoud 5">
            <a:extLst>
              <a:ext uri="{FF2B5EF4-FFF2-40B4-BE49-F238E27FC236}">
                <a16:creationId xmlns:a16="http://schemas.microsoft.com/office/drawing/2014/main" id="{5CABA38F-8EEE-2991-A11C-EF6A86F9258B}"/>
              </a:ext>
            </a:extLst>
          </p:cNvPr>
          <p:cNvSpPr>
            <a:spLocks noGrp="1"/>
          </p:cNvSpPr>
          <p:nvPr>
            <p:ph idx="1"/>
          </p:nvPr>
        </p:nvSpPr>
        <p:spPr/>
        <p:txBody>
          <a:bodyPr/>
          <a:lstStyle/>
          <a:p>
            <a:endParaRPr lang="nl-BE"/>
          </a:p>
        </p:txBody>
      </p:sp>
      <p:pic>
        <p:nvPicPr>
          <p:cNvPr id="7" name="Tijdelijke aanduiding voor inhoud 3">
            <a:extLst>
              <a:ext uri="{FF2B5EF4-FFF2-40B4-BE49-F238E27FC236}">
                <a16:creationId xmlns:a16="http://schemas.microsoft.com/office/drawing/2014/main" id="{B63B5C79-6B59-C359-A40C-CFD2AACD011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32712" y="-5155212"/>
            <a:ext cx="6926576" cy="10590343"/>
          </a:xfrm>
          <a:prstGeom prst="rect">
            <a:avLst/>
          </a:prstGeom>
          <a:noFill/>
          <a:ln>
            <a:noFill/>
          </a:ln>
        </p:spPr>
      </p:pic>
    </p:spTree>
    <p:extLst>
      <p:ext uri="{BB962C8B-B14F-4D97-AF65-F5344CB8AC3E}">
        <p14:creationId xmlns:p14="http://schemas.microsoft.com/office/powerpoint/2010/main" val="1007617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24028A-1A49-4198-A340-B650BC107E71}"/>
              </a:ext>
            </a:extLst>
          </p:cNvPr>
          <p:cNvSpPr>
            <a:spLocks noGrp="1"/>
          </p:cNvSpPr>
          <p:nvPr>
            <p:ph type="title"/>
          </p:nvPr>
        </p:nvSpPr>
        <p:spPr/>
        <p:txBody>
          <a:bodyPr/>
          <a:lstStyle/>
          <a:p>
            <a:r>
              <a:rPr lang="nl-BE" dirty="0" err="1"/>
              <a:t>Main</a:t>
            </a:r>
            <a:r>
              <a:rPr lang="nl-BE" dirty="0"/>
              <a:t> </a:t>
            </a:r>
            <a:r>
              <a:rPr lang="nl-BE" dirty="0" err="1"/>
              <a:t>Characteristics</a:t>
            </a:r>
            <a:endParaRPr lang="nl-BE" dirty="0"/>
          </a:p>
        </p:txBody>
      </p:sp>
      <p:sp>
        <p:nvSpPr>
          <p:cNvPr id="3" name="Tijdelijke aanduiding voor tekst 2">
            <a:extLst>
              <a:ext uri="{FF2B5EF4-FFF2-40B4-BE49-F238E27FC236}">
                <a16:creationId xmlns:a16="http://schemas.microsoft.com/office/drawing/2014/main" id="{2C66CF08-26F6-D0AC-7846-0DE59288E017}"/>
              </a:ext>
            </a:extLst>
          </p:cNvPr>
          <p:cNvSpPr>
            <a:spLocks noGrp="1"/>
          </p:cNvSpPr>
          <p:nvPr>
            <p:ph type="body" idx="1"/>
          </p:nvPr>
        </p:nvSpPr>
        <p:spPr/>
        <p:txBody>
          <a:bodyPr/>
          <a:lstStyle/>
          <a:p>
            <a:endParaRPr lang="nl-BE"/>
          </a:p>
        </p:txBody>
      </p:sp>
      <p:sp>
        <p:nvSpPr>
          <p:cNvPr id="4" name="Tijdelijke aanduiding voor inhoud 3">
            <a:extLst>
              <a:ext uri="{FF2B5EF4-FFF2-40B4-BE49-F238E27FC236}">
                <a16:creationId xmlns:a16="http://schemas.microsoft.com/office/drawing/2014/main" id="{E79A6376-A4B5-6B53-5224-14657D5A577E}"/>
              </a:ext>
            </a:extLst>
          </p:cNvPr>
          <p:cNvSpPr>
            <a:spLocks noGrp="1"/>
          </p:cNvSpPr>
          <p:nvPr>
            <p:ph sz="half" idx="2"/>
          </p:nvPr>
        </p:nvSpPr>
        <p:spPr/>
        <p:txBody>
          <a:bodyPr/>
          <a:lstStyle/>
          <a:p>
            <a:r>
              <a:rPr lang="nl-BE" dirty="0" err="1"/>
              <a:t>Fully</a:t>
            </a:r>
            <a:r>
              <a:rPr lang="nl-BE" dirty="0"/>
              <a:t> </a:t>
            </a:r>
            <a:r>
              <a:rPr lang="nl-BE" dirty="0" err="1"/>
              <a:t>capable</a:t>
            </a:r>
            <a:r>
              <a:rPr lang="nl-BE" dirty="0"/>
              <a:t> driver</a:t>
            </a:r>
          </a:p>
          <a:p>
            <a:r>
              <a:rPr lang="nl-BE" dirty="0"/>
              <a:t>2x Full bridge </a:t>
            </a:r>
            <a:r>
              <a:rPr lang="nl-BE" dirty="0" err="1"/>
              <a:t>rectifiers</a:t>
            </a:r>
            <a:endParaRPr lang="nl-BE" dirty="0"/>
          </a:p>
          <a:p>
            <a:r>
              <a:rPr lang="nl-BE" dirty="0"/>
              <a:t>2 x 12 V, 60 VA </a:t>
            </a:r>
            <a:r>
              <a:rPr lang="nl-BE" dirty="0" err="1"/>
              <a:t>Transformer</a:t>
            </a:r>
            <a:endParaRPr lang="nl-BE" dirty="0"/>
          </a:p>
          <a:p>
            <a:r>
              <a:rPr lang="nl-BE" dirty="0"/>
              <a:t>ATmega-4809</a:t>
            </a:r>
          </a:p>
          <a:p>
            <a:r>
              <a:rPr lang="nl-BE" dirty="0"/>
              <a:t>SMD Technology</a:t>
            </a:r>
          </a:p>
          <a:p>
            <a:endParaRPr lang="nl-BE" dirty="0"/>
          </a:p>
        </p:txBody>
      </p:sp>
      <p:sp>
        <p:nvSpPr>
          <p:cNvPr id="5" name="Tijdelijke aanduiding voor tekst 4">
            <a:extLst>
              <a:ext uri="{FF2B5EF4-FFF2-40B4-BE49-F238E27FC236}">
                <a16:creationId xmlns:a16="http://schemas.microsoft.com/office/drawing/2014/main" id="{71949AAD-FCC4-363D-FE6C-B4FA2AB4AB73}"/>
              </a:ext>
            </a:extLst>
          </p:cNvPr>
          <p:cNvSpPr>
            <a:spLocks noGrp="1"/>
          </p:cNvSpPr>
          <p:nvPr>
            <p:ph type="body" sz="quarter" idx="3"/>
          </p:nvPr>
        </p:nvSpPr>
        <p:spPr/>
        <p:txBody>
          <a:bodyPr/>
          <a:lstStyle/>
          <a:p>
            <a:endParaRPr lang="nl-BE"/>
          </a:p>
        </p:txBody>
      </p:sp>
      <p:pic>
        <p:nvPicPr>
          <p:cNvPr id="7" name="Tijdelijke aanduiding voor inhoud 6">
            <a:extLst>
              <a:ext uri="{FF2B5EF4-FFF2-40B4-BE49-F238E27FC236}">
                <a16:creationId xmlns:a16="http://schemas.microsoft.com/office/drawing/2014/main" id="{357E3DDF-90C0-F5DF-52DD-762ED7C85507}"/>
              </a:ext>
            </a:extLst>
          </p:cNvPr>
          <p:cNvPicPr>
            <a:picLocks noGrp="1" noChangeAspect="1"/>
          </p:cNvPicPr>
          <p:nvPr>
            <p:ph sz="quarter" idx="4"/>
          </p:nvPr>
        </p:nvPicPr>
        <p:blipFill>
          <a:blip r:embed="rId3">
            <a:extLst>
              <a:ext uri="{BEBA8EAE-BF5A-486C-A8C5-ECC9F3942E4B}">
                <a14:imgProps xmlns:a14="http://schemas.microsoft.com/office/drawing/2010/main">
                  <a14:imgLayer r:embed="rId4">
                    <a14:imgEffect>
                      <a14:backgroundRemoval t="9807" b="93611" l="3776" r="91190">
                        <a14:foregroundMark x1="10641" y1="44725" x2="8467" y2="46508"/>
                        <a14:foregroundMark x1="5149" y1="43982" x2="3890" y2="43982"/>
                        <a14:foregroundMark x1="64645" y1="91085" x2="65446" y2="92719"/>
                        <a14:foregroundMark x1="91304" y1="54681" x2="90847" y2="51560"/>
                        <a14:foregroundMark x1="65446" y1="93611" x2="66133" y2="93611"/>
                        <a14:foregroundMark x1="79062" y1="63893" x2="78719" y2="63893"/>
                      </a14:backgroundRemoval>
                    </a14:imgEffect>
                  </a14:imgLayer>
                </a14:imgProps>
              </a:ext>
              <a:ext uri="{28A0092B-C50C-407E-A947-70E740481C1C}">
                <a14:useLocalDpi xmlns:a14="http://schemas.microsoft.com/office/drawing/2010/main" val="0"/>
              </a:ext>
            </a:extLst>
          </a:blip>
          <a:srcRect/>
          <a:stretch>
            <a:fillRect/>
          </a:stretch>
        </p:blipFill>
        <p:spPr bwMode="auto">
          <a:xfrm>
            <a:off x="5654495" y="1507482"/>
            <a:ext cx="5622688" cy="4329597"/>
          </a:xfrm>
          <a:prstGeom prst="rect">
            <a:avLst/>
          </a:prstGeom>
          <a:noFill/>
          <a:ln>
            <a:noFill/>
          </a:ln>
        </p:spPr>
      </p:pic>
    </p:spTree>
    <p:extLst>
      <p:ext uri="{BB962C8B-B14F-4D97-AF65-F5344CB8AC3E}">
        <p14:creationId xmlns:p14="http://schemas.microsoft.com/office/powerpoint/2010/main" val="3136689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A226B5-A7C0-93D6-60F4-D69B29582816}"/>
              </a:ext>
            </a:extLst>
          </p:cNvPr>
          <p:cNvSpPr>
            <a:spLocks noGrp="1"/>
          </p:cNvSpPr>
          <p:nvPr>
            <p:ph type="title"/>
          </p:nvPr>
        </p:nvSpPr>
        <p:spPr/>
        <p:txBody>
          <a:bodyPr/>
          <a:lstStyle/>
          <a:p>
            <a:r>
              <a:rPr lang="nl-BE" dirty="0"/>
              <a:t>Key Features</a:t>
            </a:r>
          </a:p>
        </p:txBody>
      </p:sp>
      <p:sp>
        <p:nvSpPr>
          <p:cNvPr id="3" name="Tijdelijke aanduiding voor tekst 2">
            <a:extLst>
              <a:ext uri="{FF2B5EF4-FFF2-40B4-BE49-F238E27FC236}">
                <a16:creationId xmlns:a16="http://schemas.microsoft.com/office/drawing/2014/main" id="{C9DF759D-4218-A72F-A6C2-945441B35771}"/>
              </a:ext>
            </a:extLst>
          </p:cNvPr>
          <p:cNvSpPr>
            <a:spLocks noGrp="1"/>
          </p:cNvSpPr>
          <p:nvPr>
            <p:ph type="body" idx="1"/>
          </p:nvPr>
        </p:nvSpPr>
        <p:spPr/>
        <p:txBody>
          <a:bodyPr/>
          <a:lstStyle/>
          <a:p>
            <a:endParaRPr lang="nl-BE"/>
          </a:p>
        </p:txBody>
      </p:sp>
      <p:sp>
        <p:nvSpPr>
          <p:cNvPr id="4" name="Tijdelijke aanduiding voor inhoud 3">
            <a:extLst>
              <a:ext uri="{FF2B5EF4-FFF2-40B4-BE49-F238E27FC236}">
                <a16:creationId xmlns:a16="http://schemas.microsoft.com/office/drawing/2014/main" id="{411504AC-2A1B-7898-84CA-DBA6AD18FE13}"/>
              </a:ext>
            </a:extLst>
          </p:cNvPr>
          <p:cNvSpPr>
            <a:spLocks noGrp="1"/>
          </p:cNvSpPr>
          <p:nvPr>
            <p:ph sz="half" idx="2"/>
          </p:nvPr>
        </p:nvSpPr>
        <p:spPr/>
        <p:txBody>
          <a:bodyPr/>
          <a:lstStyle/>
          <a:p>
            <a:r>
              <a:rPr lang="nl-BE" dirty="0"/>
              <a:t>Supports 12V/24V soldering irons</a:t>
            </a:r>
          </a:p>
          <a:p>
            <a:r>
              <a:rPr lang="nl-BE" dirty="0"/>
              <a:t>Error </a:t>
            </a:r>
            <a:r>
              <a:rPr lang="nl-BE" dirty="0" err="1"/>
              <a:t>reporting</a:t>
            </a:r>
            <a:endParaRPr lang="nl-BE" dirty="0"/>
          </a:p>
          <a:p>
            <a:r>
              <a:rPr lang="nl-BE" dirty="0" err="1"/>
              <a:t>Temperature</a:t>
            </a:r>
            <a:r>
              <a:rPr lang="nl-BE" dirty="0"/>
              <a:t> control</a:t>
            </a:r>
          </a:p>
          <a:p>
            <a:r>
              <a:rPr lang="nl-BE" dirty="0"/>
              <a:t>Both K &amp; C-type temp. </a:t>
            </a:r>
            <a:r>
              <a:rPr lang="nl-BE" dirty="0" err="1"/>
              <a:t>Probes</a:t>
            </a:r>
            <a:endParaRPr lang="nl-BE" dirty="0"/>
          </a:p>
          <a:p>
            <a:r>
              <a:rPr lang="nl-BE" dirty="0" err="1"/>
              <a:t>Fused</a:t>
            </a:r>
            <a:r>
              <a:rPr lang="nl-BE" dirty="0"/>
              <a:t> </a:t>
            </a:r>
            <a:r>
              <a:rPr lang="nl-BE" dirty="0" err="1"/>
              <a:t>Transformer</a:t>
            </a:r>
            <a:endParaRPr lang="nl-BE" dirty="0"/>
          </a:p>
          <a:p>
            <a:r>
              <a:rPr lang="nl-BE" dirty="0"/>
              <a:t>Easy </a:t>
            </a:r>
            <a:r>
              <a:rPr lang="nl-BE" dirty="0" err="1"/>
              <a:t>to</a:t>
            </a:r>
            <a:r>
              <a:rPr lang="nl-BE" dirty="0"/>
              <a:t> </a:t>
            </a:r>
            <a:r>
              <a:rPr lang="nl-BE" dirty="0" err="1"/>
              <a:t>use</a:t>
            </a:r>
            <a:r>
              <a:rPr lang="nl-BE" dirty="0"/>
              <a:t> interface</a:t>
            </a:r>
          </a:p>
          <a:p>
            <a:r>
              <a:rPr lang="nl-BE" dirty="0"/>
              <a:t>Open-source software</a:t>
            </a:r>
          </a:p>
        </p:txBody>
      </p:sp>
      <p:sp>
        <p:nvSpPr>
          <p:cNvPr id="5" name="Tijdelijke aanduiding voor tekst 4">
            <a:extLst>
              <a:ext uri="{FF2B5EF4-FFF2-40B4-BE49-F238E27FC236}">
                <a16:creationId xmlns:a16="http://schemas.microsoft.com/office/drawing/2014/main" id="{27970CF5-49F2-54F1-DDE1-68027894C951}"/>
              </a:ext>
            </a:extLst>
          </p:cNvPr>
          <p:cNvSpPr>
            <a:spLocks noGrp="1"/>
          </p:cNvSpPr>
          <p:nvPr>
            <p:ph type="body" sz="quarter" idx="3"/>
          </p:nvPr>
        </p:nvSpPr>
        <p:spPr/>
        <p:txBody>
          <a:bodyPr/>
          <a:lstStyle/>
          <a:p>
            <a:endParaRPr lang="nl-BE"/>
          </a:p>
        </p:txBody>
      </p:sp>
      <p:pic>
        <p:nvPicPr>
          <p:cNvPr id="15" name="Tijdelijke aanduiding voor inhoud 14" descr="Afbeelding met gereedschap&#10;&#10;Automatisch gegenereerde beschrijving">
            <a:extLst>
              <a:ext uri="{FF2B5EF4-FFF2-40B4-BE49-F238E27FC236}">
                <a16:creationId xmlns:a16="http://schemas.microsoft.com/office/drawing/2014/main" id="{72B79048-C316-51C0-CA7E-926B3F087B2F}"/>
              </a:ext>
            </a:extLst>
          </p:cNvPr>
          <p:cNvPicPr>
            <a:picLocks noGrp="1" noChangeAspect="1"/>
          </p:cNvPicPr>
          <p:nvPr>
            <p:ph sz="quarter" idx="4"/>
          </p:nvPr>
        </p:nvPicPr>
        <p:blipFill>
          <a:blip r:embed="rId3"/>
          <a:stretch>
            <a:fillRect/>
          </a:stretch>
        </p:blipFill>
        <p:spPr>
          <a:xfrm>
            <a:off x="6399286" y="2778821"/>
            <a:ext cx="4395788" cy="24440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6" name="Tekstvak 15">
            <a:extLst>
              <a:ext uri="{FF2B5EF4-FFF2-40B4-BE49-F238E27FC236}">
                <a16:creationId xmlns:a16="http://schemas.microsoft.com/office/drawing/2014/main" id="{A3A0669B-AC46-C02A-B5A9-9F387BC70C88}"/>
              </a:ext>
            </a:extLst>
          </p:cNvPr>
          <p:cNvSpPr txBox="1"/>
          <p:nvPr/>
        </p:nvSpPr>
        <p:spPr>
          <a:xfrm>
            <a:off x="6523036" y="5302312"/>
            <a:ext cx="2074144" cy="307777"/>
          </a:xfrm>
          <a:prstGeom prst="rect">
            <a:avLst/>
          </a:prstGeom>
          <a:noFill/>
        </p:spPr>
        <p:txBody>
          <a:bodyPr wrap="square" rtlCol="0">
            <a:spAutoFit/>
          </a:bodyPr>
          <a:lstStyle/>
          <a:p>
            <a:r>
              <a:rPr lang="nl-BE" sz="1400" dirty="0">
                <a:solidFill>
                  <a:schemeClr val="tx1">
                    <a:lumMod val="75000"/>
                  </a:schemeClr>
                </a:solidFill>
              </a:rPr>
              <a:t>JBC T245</a:t>
            </a:r>
          </a:p>
        </p:txBody>
      </p:sp>
    </p:spTree>
    <p:extLst>
      <p:ext uri="{BB962C8B-B14F-4D97-AF65-F5344CB8AC3E}">
        <p14:creationId xmlns:p14="http://schemas.microsoft.com/office/powerpoint/2010/main" val="2746963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0D17F031-4F4F-8447-BF35-369DED1E9B56}"/>
              </a:ext>
            </a:extLst>
          </p:cNvPr>
          <p:cNvSpPr>
            <a:spLocks noGrp="1"/>
          </p:cNvSpPr>
          <p:nvPr>
            <p:ph type="title"/>
          </p:nvPr>
        </p:nvSpPr>
        <p:spPr>
          <a:xfrm>
            <a:off x="8191925" y="1325880"/>
            <a:ext cx="3352375" cy="3066507"/>
          </a:xfrm>
        </p:spPr>
        <p:txBody>
          <a:bodyPr vert="horz" lIns="91440" tIns="45720" rIns="91440" bIns="45720" rtlCol="0" anchor="b">
            <a:normAutofit/>
          </a:bodyPr>
          <a:lstStyle/>
          <a:p>
            <a:r>
              <a:rPr lang="en-US" sz="5400" b="0" i="0" kern="1200">
                <a:solidFill>
                  <a:srgbClr val="EBEBEB"/>
                </a:solidFill>
                <a:latin typeface="+mj-lt"/>
                <a:ea typeface="+mj-ea"/>
                <a:cs typeface="+mj-cs"/>
              </a:rPr>
              <a:t>Case Design</a:t>
            </a:r>
          </a:p>
        </p:txBody>
      </p:sp>
      <p:sp>
        <p:nvSpPr>
          <p:cNvPr id="23"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Tijdelijke aanduiding voor inhoud 3" descr="Afbeelding met tekst&#10;&#10;Automatisch gegenereerde beschrijving">
            <a:extLst>
              <a:ext uri="{FF2B5EF4-FFF2-40B4-BE49-F238E27FC236}">
                <a16:creationId xmlns:a16="http://schemas.microsoft.com/office/drawing/2014/main" id="{B94D8238-F97F-3894-C2B7-3F4BDCCE9516}"/>
              </a:ext>
            </a:extLst>
          </p:cNvPr>
          <p:cNvPicPr>
            <a:picLocks noGrp="1" noChangeAspect="1"/>
          </p:cNvPicPr>
          <p:nvPr>
            <p:ph idx="1"/>
          </p:nvPr>
        </p:nvPicPr>
        <p:blipFill>
          <a:blip r:embed="rId7"/>
          <a:stretch>
            <a:fillRect/>
          </a:stretch>
        </p:blipFill>
        <p:spPr>
          <a:xfrm>
            <a:off x="643854" y="1155652"/>
            <a:ext cx="6270662" cy="4546230"/>
          </a:xfrm>
          <a:prstGeom prst="rect">
            <a:avLst/>
          </a:prstGeom>
          <a:effectLst/>
        </p:spPr>
      </p:pic>
    </p:spTree>
    <p:extLst>
      <p:ext uri="{BB962C8B-B14F-4D97-AF65-F5344CB8AC3E}">
        <p14:creationId xmlns:p14="http://schemas.microsoft.com/office/powerpoint/2010/main" val="1622351291"/>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F3F4807A-5068-4492-8025-D75F320E90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E413B7E4-1126-AE43-A23A-B2FE0B3DF92C}"/>
              </a:ext>
            </a:extLst>
          </p:cNvPr>
          <p:cNvSpPr>
            <a:spLocks noGrp="1"/>
          </p:cNvSpPr>
          <p:nvPr>
            <p:ph type="title"/>
          </p:nvPr>
        </p:nvSpPr>
        <p:spPr>
          <a:xfrm>
            <a:off x="8000837" y="1325880"/>
            <a:ext cx="3543464" cy="3066507"/>
          </a:xfrm>
        </p:spPr>
        <p:txBody>
          <a:bodyPr vert="horz" lIns="91440" tIns="45720" rIns="91440" bIns="45720" rtlCol="0" anchor="b">
            <a:normAutofit/>
          </a:bodyPr>
          <a:lstStyle/>
          <a:p>
            <a:r>
              <a:rPr lang="en-US" sz="4800">
                <a:solidFill>
                  <a:srgbClr val="EBEBEB"/>
                </a:solidFill>
              </a:rPr>
              <a:t>PCB Design</a:t>
            </a:r>
          </a:p>
        </p:txBody>
      </p:sp>
      <p:sp>
        <p:nvSpPr>
          <p:cNvPr id="23" name="Freeform 36">
            <a:extLst>
              <a:ext uri="{FF2B5EF4-FFF2-40B4-BE49-F238E27FC236}">
                <a16:creationId xmlns:a16="http://schemas.microsoft.com/office/drawing/2014/main" id="{B24996F8-180C-4DCB-8A26-DFA336CDE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13666"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4" name="Tijdelijke aanduiding voor inhoud 3">
            <a:extLst>
              <a:ext uri="{FF2B5EF4-FFF2-40B4-BE49-F238E27FC236}">
                <a16:creationId xmlns:a16="http://schemas.microsoft.com/office/drawing/2014/main" id="{57F8B952-018C-EE6B-FAD2-57875AFA127C}"/>
              </a:ext>
            </a:extLst>
          </p:cNvPr>
          <p:cNvPicPr>
            <a:picLocks noGrp="1" noChangeAspect="1"/>
          </p:cNvPicPr>
          <p:nvPr>
            <p:ph idx="1"/>
          </p:nvPr>
        </p:nvPicPr>
        <p:blipFill rotWithShape="1">
          <a:blip r:embed="rId7">
            <a:extLst>
              <a:ext uri="{28A0092B-C50C-407E-A947-70E740481C1C}">
                <a14:useLocalDpi xmlns:a14="http://schemas.microsoft.com/office/drawing/2010/main" val="0"/>
              </a:ext>
            </a:extLst>
          </a:blip>
          <a:srcRect l="1079" r="5288"/>
          <a:stretch/>
        </p:blipFill>
        <p:spPr bwMode="auto">
          <a:xfrm>
            <a:off x="20" y="10"/>
            <a:ext cx="7759920" cy="6857991"/>
          </a:xfrm>
          <a:custGeom>
            <a:avLst/>
            <a:gdLst/>
            <a:ahLst/>
            <a:cxnLst/>
            <a:rect l="l" t="t" r="r" b="b"/>
            <a:pathLst>
              <a:path w="7759940" h="6858001">
                <a:moveTo>
                  <a:pt x="0" y="0"/>
                </a:moveTo>
                <a:lnTo>
                  <a:pt x="1296537" y="0"/>
                </a:lnTo>
                <a:lnTo>
                  <a:pt x="1296537" y="1"/>
                </a:lnTo>
                <a:lnTo>
                  <a:pt x="6415225" y="1"/>
                </a:lnTo>
                <a:lnTo>
                  <a:pt x="6415225" y="0"/>
                </a:lnTo>
                <a:lnTo>
                  <a:pt x="7758763" y="0"/>
                </a:lnTo>
                <a:lnTo>
                  <a:pt x="7733718" y="155677"/>
                </a:lnTo>
                <a:lnTo>
                  <a:pt x="7709849" y="310668"/>
                </a:lnTo>
                <a:lnTo>
                  <a:pt x="7686485" y="466344"/>
                </a:lnTo>
                <a:lnTo>
                  <a:pt x="7666482" y="622707"/>
                </a:lnTo>
                <a:lnTo>
                  <a:pt x="7646311" y="778383"/>
                </a:lnTo>
                <a:lnTo>
                  <a:pt x="7627485" y="934746"/>
                </a:lnTo>
                <a:lnTo>
                  <a:pt x="7611349" y="1089051"/>
                </a:lnTo>
                <a:lnTo>
                  <a:pt x="7596053" y="1245413"/>
                </a:lnTo>
                <a:lnTo>
                  <a:pt x="7582101" y="1401090"/>
                </a:lnTo>
                <a:lnTo>
                  <a:pt x="7569999" y="1554023"/>
                </a:lnTo>
                <a:lnTo>
                  <a:pt x="7557896" y="1709014"/>
                </a:lnTo>
                <a:lnTo>
                  <a:pt x="7547811" y="1861947"/>
                </a:lnTo>
                <a:lnTo>
                  <a:pt x="7539911" y="2014881"/>
                </a:lnTo>
                <a:lnTo>
                  <a:pt x="7531674" y="2167128"/>
                </a:lnTo>
                <a:lnTo>
                  <a:pt x="7524783" y="2318004"/>
                </a:lnTo>
                <a:lnTo>
                  <a:pt x="7519908" y="2467509"/>
                </a:lnTo>
                <a:lnTo>
                  <a:pt x="7515706" y="2617013"/>
                </a:lnTo>
                <a:lnTo>
                  <a:pt x="7511672" y="2765146"/>
                </a:lnTo>
                <a:lnTo>
                  <a:pt x="7509823" y="2911221"/>
                </a:lnTo>
                <a:lnTo>
                  <a:pt x="7507806" y="3057297"/>
                </a:lnTo>
                <a:lnTo>
                  <a:pt x="7506797" y="3201315"/>
                </a:lnTo>
                <a:lnTo>
                  <a:pt x="7507806" y="3343961"/>
                </a:lnTo>
                <a:lnTo>
                  <a:pt x="7507806" y="3485236"/>
                </a:lnTo>
                <a:lnTo>
                  <a:pt x="7509823" y="3625139"/>
                </a:lnTo>
                <a:lnTo>
                  <a:pt x="7512848" y="3762299"/>
                </a:lnTo>
                <a:lnTo>
                  <a:pt x="7515706" y="3898087"/>
                </a:lnTo>
                <a:lnTo>
                  <a:pt x="7518900" y="4031133"/>
                </a:lnTo>
                <a:lnTo>
                  <a:pt x="7523774" y="4163492"/>
                </a:lnTo>
                <a:lnTo>
                  <a:pt x="7528985" y="4293793"/>
                </a:lnTo>
                <a:lnTo>
                  <a:pt x="7533691" y="4421352"/>
                </a:lnTo>
                <a:lnTo>
                  <a:pt x="7546971" y="4670298"/>
                </a:lnTo>
                <a:lnTo>
                  <a:pt x="7561090" y="4908956"/>
                </a:lnTo>
                <a:lnTo>
                  <a:pt x="7575882" y="5138013"/>
                </a:lnTo>
                <a:lnTo>
                  <a:pt x="7592187" y="5354726"/>
                </a:lnTo>
                <a:lnTo>
                  <a:pt x="7609164" y="5561838"/>
                </a:lnTo>
                <a:lnTo>
                  <a:pt x="7627485" y="5753862"/>
                </a:lnTo>
                <a:lnTo>
                  <a:pt x="7645471" y="5934227"/>
                </a:lnTo>
                <a:lnTo>
                  <a:pt x="7663456" y="6100191"/>
                </a:lnTo>
                <a:lnTo>
                  <a:pt x="7680433" y="6252438"/>
                </a:lnTo>
                <a:lnTo>
                  <a:pt x="7696570" y="6387541"/>
                </a:lnTo>
                <a:lnTo>
                  <a:pt x="7711866" y="6509613"/>
                </a:lnTo>
                <a:lnTo>
                  <a:pt x="7724641" y="6612483"/>
                </a:lnTo>
                <a:lnTo>
                  <a:pt x="7736743" y="6698894"/>
                </a:lnTo>
                <a:lnTo>
                  <a:pt x="7754057" y="6817538"/>
                </a:lnTo>
                <a:lnTo>
                  <a:pt x="7759940" y="6858000"/>
                </a:lnTo>
                <a:lnTo>
                  <a:pt x="6854586" y="6858000"/>
                </a:lnTo>
                <a:lnTo>
                  <a:pt x="6854586" y="6858001"/>
                </a:lnTo>
                <a:lnTo>
                  <a:pt x="764022" y="6858001"/>
                </a:lnTo>
                <a:lnTo>
                  <a:pt x="764022" y="6858000"/>
                </a:lnTo>
                <a:lnTo>
                  <a:pt x="0" y="6858000"/>
                </a:lnTo>
                <a:close/>
              </a:path>
            </a:pathLst>
          </a:custGeom>
          <a:noFill/>
        </p:spPr>
      </p:pic>
      <p:sp>
        <p:nvSpPr>
          <p:cNvPr id="25" name="Rectangle 24">
            <a:extLst>
              <a:ext uri="{FF2B5EF4-FFF2-40B4-BE49-F238E27FC236}">
                <a16:creationId xmlns:a16="http://schemas.microsoft.com/office/drawing/2014/main" id="{630182B0-3559-41D5-9EBC-0BD86BEDA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854259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374</TotalTime>
  <Words>428</Words>
  <Application>Microsoft Office PowerPoint</Application>
  <PresentationFormat>Breedbeeld</PresentationFormat>
  <Paragraphs>49</Paragraphs>
  <Slides>10</Slides>
  <Notes>5</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10</vt:i4>
      </vt:variant>
    </vt:vector>
  </HeadingPairs>
  <TitlesOfParts>
    <vt:vector size="15" baseType="lpstr">
      <vt:lpstr>Arial</vt:lpstr>
      <vt:lpstr>Calibri</vt:lpstr>
      <vt:lpstr>Century Gothic</vt:lpstr>
      <vt:lpstr>Wingdings 3</vt:lpstr>
      <vt:lpstr>Ion</vt:lpstr>
      <vt:lpstr>Soldering Station</vt:lpstr>
      <vt:lpstr>Index</vt:lpstr>
      <vt:lpstr>Process Flowchart</vt:lpstr>
      <vt:lpstr>PowerPoint-presentatie</vt:lpstr>
      <vt:lpstr>PowerPoint-presentatie</vt:lpstr>
      <vt:lpstr>Main Characteristics</vt:lpstr>
      <vt:lpstr>Key Features</vt:lpstr>
      <vt:lpstr>Case Design</vt:lpstr>
      <vt:lpstr>PCB Design</vt:lpstr>
      <vt:lpstr>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Soldering Station</dc:title>
  <dc:creator>Robbe Theunissen</dc:creator>
  <cp:lastModifiedBy>Robbe Theunissen</cp:lastModifiedBy>
  <cp:revision>1</cp:revision>
  <dcterms:created xsi:type="dcterms:W3CDTF">2022-06-01T06:34:55Z</dcterms:created>
  <dcterms:modified xsi:type="dcterms:W3CDTF">2022-06-01T12:49:09Z</dcterms:modified>
</cp:coreProperties>
</file>